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90" r:id="rId4"/>
    <p:sldMasterId id="2147483704" r:id="rId5"/>
  </p:sldMasterIdLst>
  <p:notesMasterIdLst>
    <p:notesMasterId r:id="rId29"/>
  </p:notesMasterIdLst>
  <p:handoutMasterIdLst>
    <p:handoutMasterId r:id="rId30"/>
  </p:handoutMasterIdLst>
  <p:sldIdLst>
    <p:sldId id="256" r:id="rId6"/>
    <p:sldId id="279" r:id="rId7"/>
    <p:sldId id="272" r:id="rId8"/>
    <p:sldId id="267" r:id="rId9"/>
    <p:sldId id="274" r:id="rId10"/>
    <p:sldId id="275" r:id="rId11"/>
    <p:sldId id="276" r:id="rId12"/>
    <p:sldId id="277" r:id="rId13"/>
    <p:sldId id="278" r:id="rId14"/>
    <p:sldId id="282" r:id="rId15"/>
    <p:sldId id="268" r:id="rId16"/>
    <p:sldId id="283" r:id="rId17"/>
    <p:sldId id="284" r:id="rId18"/>
    <p:sldId id="285" r:id="rId19"/>
    <p:sldId id="286" r:id="rId20"/>
    <p:sldId id="266" r:id="rId21"/>
    <p:sldId id="287" r:id="rId22"/>
    <p:sldId id="292" r:id="rId23"/>
    <p:sldId id="291" r:id="rId24"/>
    <p:sldId id="288" r:id="rId25"/>
    <p:sldId id="293" r:id="rId26"/>
    <p:sldId id="294" r:id="rId27"/>
    <p:sldId id="270" r:id="rId28"/>
  </p:sldIdLst>
  <p:sldSz cx="12192000" cy="6858000"/>
  <p:notesSz cx="6858000" cy="9144000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pos="6289" userDrawn="1">
          <p15:clr>
            <a:srgbClr val="A4A3A4"/>
          </p15:clr>
        </p15:guide>
        <p15:guide id="6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5"/>
    <a:srgbClr val="28DCE1"/>
    <a:srgbClr val="216B4A"/>
    <a:srgbClr val="63B64D"/>
    <a:srgbClr val="FFF14B"/>
    <a:srgbClr val="5000CD"/>
    <a:srgbClr val="441526"/>
    <a:srgbClr val="31333F"/>
    <a:srgbClr val="3B3B3B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432" y="108"/>
      </p:cViewPr>
      <p:guideLst>
        <p:guide orient="horz" pos="391"/>
        <p:guide pos="483"/>
        <p:guide orient="horz" pos="1071"/>
        <p:guide orient="horz" pos="3793"/>
        <p:guide pos="6289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2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E201-3C20-4C15-9E5D-E57830C2B2B7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59A1-9DB5-421D-B3BE-57CBEC3E37D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2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E6A09-68B3-4BF9-9581-2A586CCCAF33}" type="datetimeFigureOut">
              <a:rPr lang="de-DE" smtClean="0"/>
              <a:t>12.06.2023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E846-994E-43FE-83C9-3B8B419C35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70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3BA88-349F-8241-8FF5-CD691A1FC72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Östrogensynthese postmenopausal. Stellenwert der  Aromatase. Suffizienteste Therapie über den Weg der Aro-hemmung</a:t>
            </a: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6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F6546-6915-9043-8B94-FFAF9F315F43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Östrogensynthese postmenopausal. Stellenwert der  Aromatase. Suffizienteste Therapie über den Weg der Aro-hemmung</a:t>
            </a: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5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EUR 68000/Jahr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6E846-994E-43FE-83C9-3B8B419C353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75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14.06.2023</a:t>
            </a:r>
            <a:endParaRPr lang="de-DE" dirty="0"/>
          </a:p>
        </p:txBody>
      </p:sp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4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1453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0698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7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14.06.2023</a:t>
            </a:r>
            <a:endParaRPr lang="de-DE" dirty="0"/>
          </a:p>
        </p:txBody>
      </p:sp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4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37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9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57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auf Platzhalter ziehen oder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66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064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53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68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707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848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91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31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7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21" y="963266"/>
            <a:ext cx="11088884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9667" y="1604437"/>
            <a:ext cx="11089217" cy="45127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69520" y="6609772"/>
            <a:ext cx="1849527" cy="147476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5000"/>
              </a:lnSpc>
              <a:spcBef>
                <a:spcPts val="0"/>
              </a:spcBef>
              <a:defRPr sz="1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7762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14.06.2023</a:t>
            </a:r>
            <a:endParaRPr lang="de-DE" dirty="0"/>
          </a:p>
        </p:txBody>
      </p:sp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9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116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646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14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838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auf Platzhalter ziehen oder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936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455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619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273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05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190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45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7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3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21" y="963266"/>
            <a:ext cx="11088884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9667" y="1604437"/>
            <a:ext cx="11089217" cy="45127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69520" y="6609772"/>
            <a:ext cx="1849527" cy="147476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5000"/>
              </a:lnSpc>
              <a:spcBef>
                <a:spcPts val="0"/>
              </a:spcBef>
              <a:defRPr sz="1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6483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12.07.2018</a:t>
            </a:r>
            <a:endParaRPr lang="de-DE" dirty="0"/>
          </a:p>
        </p:txBody>
      </p:sp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7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450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Antihormontherapie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17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Antihormontherapie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849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Antihormontherapie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065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auf Platzhalter ziehen oder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583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Antihormontherapie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614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12.07.2018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Antihormontherapie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712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613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440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372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265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937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7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3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21" y="963266"/>
            <a:ext cx="11088884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9667" y="1604437"/>
            <a:ext cx="11089217" cy="45127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69520" y="6609772"/>
            <a:ext cx="1849527" cy="147476"/>
          </a:xfr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5000"/>
              </a:lnSpc>
              <a:spcBef>
                <a:spcPts val="0"/>
              </a:spcBef>
              <a:defRPr sz="1000"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155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5.5.22</a:t>
            </a:r>
            <a:endParaRPr lang="de-DE" dirty="0"/>
          </a:p>
        </p:txBody>
      </p:sp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2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5.5.22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394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5.5.22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061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5.5.22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739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229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5.5.22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177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5.5.22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109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7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120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738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824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850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7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E8217-FA38-460D-B78E-CCD98FC178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485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5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7138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3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" y="6295772"/>
            <a:ext cx="1089118" cy="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268103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4" r:id="rId6"/>
    <p:sldLayoutId id="2147483655" r:id="rId7"/>
    <p:sldLayoutId id="2147483651" r:id="rId8"/>
    <p:sldLayoutId id="2147483658" r:id="rId9"/>
    <p:sldLayoutId id="2147483660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pos="62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" y="6295772"/>
            <a:ext cx="1089118" cy="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268103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3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pos="62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" y="6295772"/>
            <a:ext cx="1089118" cy="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268103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7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pos="62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" y="6295772"/>
            <a:ext cx="1089118" cy="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12.07.2018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268103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Antihormontherapie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5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pos="62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" y="6295772"/>
            <a:ext cx="1089118" cy="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5.5.22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268103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76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pos="62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Antihormontherapie bei Brustkrebs – neue Empfehlungen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 Renu Buss-Steidle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7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1439441"/>
          </a:xfrm>
        </p:spPr>
        <p:txBody>
          <a:bodyPr/>
          <a:lstStyle/>
          <a:p>
            <a:r>
              <a:rPr lang="de-DE" sz="3200" dirty="0"/>
              <a:t>Antihormontherapie vor den Wechseljahren </a:t>
            </a:r>
            <a:r>
              <a:rPr lang="de-DE" sz="3200" dirty="0" smtClean="0"/>
              <a:t>–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>HOHES </a:t>
            </a:r>
            <a:r>
              <a:rPr lang="de-DE" sz="3200" dirty="0"/>
              <a:t>RISIKO </a:t>
            </a:r>
            <a:r>
              <a:rPr lang="de-DE" sz="3200" dirty="0" smtClean="0"/>
              <a:t>(Chemo</a:t>
            </a:r>
            <a:r>
              <a:rPr lang="de-DE" sz="3200" dirty="0"/>
              <a:t>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789508" y="2060153"/>
            <a:ext cx="9217025" cy="4321175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de-DE" sz="2400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de-DE" sz="2400" dirty="0" smtClean="0"/>
              <a:t>Tamoxifen länger – 10 Jahre statt 5 Jahre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de-DE" sz="2400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de-DE" sz="2400" dirty="0" smtClean="0"/>
              <a:t>Tamoxifen 5 Jahre in </a:t>
            </a:r>
            <a:r>
              <a:rPr lang="de-DE" sz="2400" dirty="0"/>
              <a:t>Kombination mit </a:t>
            </a:r>
            <a:r>
              <a:rPr lang="de-DE" sz="2400" dirty="0" err="1" smtClean="0"/>
              <a:t>GnRH</a:t>
            </a:r>
            <a:r>
              <a:rPr lang="de-DE" sz="2400" dirty="0" smtClean="0"/>
              <a:t> Spritzen </a:t>
            </a:r>
            <a:r>
              <a:rPr lang="de-DE" sz="2400" dirty="0"/>
              <a:t>für </a:t>
            </a:r>
            <a:r>
              <a:rPr lang="de-DE" sz="2400" dirty="0" smtClean="0"/>
              <a:t>2-5 </a:t>
            </a:r>
            <a:r>
              <a:rPr lang="de-DE" sz="2400" dirty="0"/>
              <a:t>Jahre </a:t>
            </a:r>
            <a:r>
              <a:rPr lang="de-DE" sz="2400" dirty="0" smtClean="0"/>
              <a:t>(je nach Verträglichkeit und </a:t>
            </a:r>
            <a:r>
              <a:rPr lang="de-DE" sz="2400" dirty="0"/>
              <a:t>innerhalb von </a:t>
            </a:r>
            <a:r>
              <a:rPr lang="de-DE" sz="2400" dirty="0" smtClean="0"/>
              <a:t>24 </a:t>
            </a:r>
            <a:r>
              <a:rPr lang="de-DE" sz="2400" dirty="0"/>
              <a:t>Monaten nach Beendigung der Chemo menstruieren oder eine </a:t>
            </a:r>
            <a:r>
              <a:rPr lang="de-DE" sz="2400" dirty="0" err="1"/>
              <a:t>Eierstocksfunktion</a:t>
            </a:r>
            <a:r>
              <a:rPr lang="de-DE" sz="2400" dirty="0"/>
              <a:t> </a:t>
            </a:r>
            <a:r>
              <a:rPr lang="de-DE" sz="2400" dirty="0" smtClean="0"/>
              <a:t>haben)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de-DE" sz="24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de-DE" sz="2400" dirty="0" err="1" smtClean="0"/>
              <a:t>Aromatasehemmer</a:t>
            </a:r>
            <a:r>
              <a:rPr lang="de-DE" sz="2400" dirty="0" smtClean="0"/>
              <a:t> </a:t>
            </a:r>
            <a:r>
              <a:rPr lang="de-DE" sz="2400" dirty="0"/>
              <a:t>+ </a:t>
            </a:r>
            <a:r>
              <a:rPr lang="de-DE" sz="2400" dirty="0" err="1" smtClean="0"/>
              <a:t>GnRH</a:t>
            </a:r>
            <a:r>
              <a:rPr lang="de-DE" sz="2400" dirty="0" smtClean="0"/>
              <a:t> Spritzen für 5 Jahre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7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88640"/>
            <a:ext cx="10658475" cy="5400600"/>
          </a:xfrm>
        </p:spPr>
        <p:txBody>
          <a:bodyPr/>
          <a:lstStyle/>
          <a:p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Antihormontherapie</a:t>
            </a:r>
            <a:br>
              <a:rPr lang="de-DE" sz="4800" dirty="0" smtClean="0"/>
            </a:br>
            <a:r>
              <a:rPr lang="de-DE" sz="4800" dirty="0" smtClean="0"/>
              <a:t> </a:t>
            </a:r>
            <a:br>
              <a:rPr lang="de-DE" sz="4800" dirty="0" smtClean="0"/>
            </a:br>
            <a:r>
              <a:rPr lang="de-DE" sz="4800" u="sng" dirty="0" smtClean="0"/>
              <a:t>nach</a:t>
            </a:r>
            <a:r>
              <a:rPr lang="de-DE" sz="4800" dirty="0" smtClean="0"/>
              <a:t> den 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Wechseljahren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3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Muske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2924324"/>
            <a:ext cx="118956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Fettgew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345011"/>
            <a:ext cx="1185333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4" name="Picture 4" descr="Le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1" y="3795861"/>
            <a:ext cx="1424516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704167" y="5500836"/>
            <a:ext cx="13123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Times New Roman" charset="0"/>
              </a:rPr>
              <a:t>Muskeln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498601" y="5196036"/>
            <a:ext cx="13440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Times New Roman" charset="0"/>
              </a:rPr>
              <a:t>Fett-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Times New Roman" charset="0"/>
              </a:rPr>
              <a:t>gewebe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638800" y="5196036"/>
            <a:ext cx="18965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Times New Roman" charset="0"/>
              </a:rPr>
              <a:t>Leber 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Times New Roman" charset="0"/>
              </a:rPr>
              <a:t>Nebenniere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2171700" y="4365773"/>
            <a:ext cx="0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739824" y="980728"/>
            <a:ext cx="109728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de-DE" dirty="0" smtClean="0">
                <a:cs typeface="+mj-cs"/>
              </a:rPr>
              <a:t>Hormonbildung </a:t>
            </a:r>
            <a:r>
              <a:rPr lang="de-DE" u="sng" dirty="0" smtClean="0">
                <a:cs typeface="+mj-cs"/>
              </a:rPr>
              <a:t>nach</a:t>
            </a:r>
            <a:r>
              <a:rPr lang="de-DE" dirty="0" smtClean="0">
                <a:cs typeface="+mj-cs"/>
              </a:rPr>
              <a:t> den Wechseljahren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14917" y="1844824"/>
            <a:ext cx="10972800" cy="892175"/>
          </a:xfrm>
        </p:spPr>
        <p:txBody>
          <a:bodyPr/>
          <a:lstStyle/>
          <a:p>
            <a:pPr eaLnBrk="1" hangingPunct="1">
              <a:defRPr/>
            </a:pPr>
            <a:r>
              <a:rPr lang="de-DE" sz="2000" dirty="0" smtClean="0">
                <a:cs typeface="+mn-cs"/>
                <a:sym typeface="Symbol" charset="0"/>
              </a:rPr>
              <a:t>Auch nach den Wechseljahren bildet der Körper der Frau mit Hilfe</a:t>
            </a:r>
            <a:br>
              <a:rPr lang="de-DE" sz="2000" dirty="0" smtClean="0">
                <a:cs typeface="+mn-cs"/>
                <a:sym typeface="Symbol" charset="0"/>
              </a:rPr>
            </a:br>
            <a:r>
              <a:rPr lang="de-DE" sz="2000" dirty="0" smtClean="0">
                <a:cs typeface="+mn-cs"/>
                <a:sym typeface="Symbol" charset="0"/>
              </a:rPr>
              <a:t>des Enzyms </a:t>
            </a:r>
            <a:r>
              <a:rPr lang="de-DE" sz="2000" b="1" dirty="0" err="1" smtClean="0">
                <a:solidFill>
                  <a:srgbClr val="000000"/>
                </a:solidFill>
                <a:cs typeface="+mn-cs"/>
                <a:sym typeface="Symbol" charset="0"/>
              </a:rPr>
              <a:t>Aromatase</a:t>
            </a:r>
            <a:r>
              <a:rPr lang="de-DE" sz="2000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2000" dirty="0" smtClean="0">
                <a:cs typeface="+mn-cs"/>
                <a:sym typeface="Symbol" charset="0"/>
              </a:rPr>
              <a:t>in diesen Organen noch Östrogen:</a:t>
            </a:r>
            <a:endParaRPr lang="de-DE" sz="2000" dirty="0" smtClean="0"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12.07.2018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Antihormontherapie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4902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817" y="2206626"/>
            <a:ext cx="165946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8" name="Freeform 4"/>
          <p:cNvSpPr>
            <a:spLocks/>
          </p:cNvSpPr>
          <p:nvPr/>
        </p:nvSpPr>
        <p:spPr bwMode="auto">
          <a:xfrm>
            <a:off x="5181601" y="2717800"/>
            <a:ext cx="692151" cy="628650"/>
          </a:xfrm>
          <a:custGeom>
            <a:avLst/>
            <a:gdLst>
              <a:gd name="T0" fmla="*/ 487 w 491"/>
              <a:gd name="T1" fmla="*/ 39 h 556"/>
              <a:gd name="T2" fmla="*/ 490 w 491"/>
              <a:gd name="T3" fmla="*/ 60 h 556"/>
              <a:gd name="T4" fmla="*/ 488 w 491"/>
              <a:gd name="T5" fmla="*/ 79 h 556"/>
              <a:gd name="T6" fmla="*/ 484 w 491"/>
              <a:gd name="T7" fmla="*/ 81 h 556"/>
              <a:gd name="T8" fmla="*/ 481 w 491"/>
              <a:gd name="T9" fmla="*/ 87 h 556"/>
              <a:gd name="T10" fmla="*/ 474 w 491"/>
              <a:gd name="T11" fmla="*/ 91 h 556"/>
              <a:gd name="T12" fmla="*/ 467 w 491"/>
              <a:gd name="T13" fmla="*/ 94 h 556"/>
              <a:gd name="T14" fmla="*/ 458 w 491"/>
              <a:gd name="T15" fmla="*/ 95 h 556"/>
              <a:gd name="T16" fmla="*/ 450 w 491"/>
              <a:gd name="T17" fmla="*/ 92 h 556"/>
              <a:gd name="T18" fmla="*/ 442 w 491"/>
              <a:gd name="T19" fmla="*/ 88 h 556"/>
              <a:gd name="T20" fmla="*/ 426 w 491"/>
              <a:gd name="T21" fmla="*/ 78 h 556"/>
              <a:gd name="T22" fmla="*/ 409 w 491"/>
              <a:gd name="T23" fmla="*/ 72 h 556"/>
              <a:gd name="T24" fmla="*/ 390 w 491"/>
              <a:gd name="T25" fmla="*/ 78 h 556"/>
              <a:gd name="T26" fmla="*/ 368 w 491"/>
              <a:gd name="T27" fmla="*/ 99 h 556"/>
              <a:gd name="T28" fmla="*/ 343 w 491"/>
              <a:gd name="T29" fmla="*/ 128 h 556"/>
              <a:gd name="T30" fmla="*/ 324 w 491"/>
              <a:gd name="T31" fmla="*/ 158 h 556"/>
              <a:gd name="T32" fmla="*/ 306 w 491"/>
              <a:gd name="T33" fmla="*/ 194 h 556"/>
              <a:gd name="T34" fmla="*/ 288 w 491"/>
              <a:gd name="T35" fmla="*/ 263 h 556"/>
              <a:gd name="T36" fmla="*/ 266 w 491"/>
              <a:gd name="T37" fmla="*/ 370 h 556"/>
              <a:gd name="T38" fmla="*/ 237 w 491"/>
              <a:gd name="T39" fmla="*/ 482 h 556"/>
              <a:gd name="T40" fmla="*/ 218 w 491"/>
              <a:gd name="T41" fmla="*/ 521 h 556"/>
              <a:gd name="T42" fmla="*/ 211 w 491"/>
              <a:gd name="T43" fmla="*/ 528 h 556"/>
              <a:gd name="T44" fmla="*/ 199 w 491"/>
              <a:gd name="T45" fmla="*/ 536 h 556"/>
              <a:gd name="T46" fmla="*/ 173 w 491"/>
              <a:gd name="T47" fmla="*/ 548 h 556"/>
              <a:gd name="T48" fmla="*/ 123 w 491"/>
              <a:gd name="T49" fmla="*/ 555 h 556"/>
              <a:gd name="T50" fmla="*/ 85 w 491"/>
              <a:gd name="T51" fmla="*/ 549 h 556"/>
              <a:gd name="T52" fmla="*/ 59 w 491"/>
              <a:gd name="T53" fmla="*/ 542 h 556"/>
              <a:gd name="T54" fmla="*/ 31 w 491"/>
              <a:gd name="T55" fmla="*/ 524 h 556"/>
              <a:gd name="T56" fmla="*/ 12 w 491"/>
              <a:gd name="T57" fmla="*/ 495 h 556"/>
              <a:gd name="T58" fmla="*/ 1 w 491"/>
              <a:gd name="T59" fmla="*/ 461 h 556"/>
              <a:gd name="T60" fmla="*/ 0 w 491"/>
              <a:gd name="T61" fmla="*/ 422 h 556"/>
              <a:gd name="T62" fmla="*/ 10 w 491"/>
              <a:gd name="T63" fmla="*/ 379 h 556"/>
              <a:gd name="T64" fmla="*/ 28 w 491"/>
              <a:gd name="T65" fmla="*/ 341 h 556"/>
              <a:gd name="T66" fmla="*/ 54 w 491"/>
              <a:gd name="T67" fmla="*/ 306 h 556"/>
              <a:gd name="T68" fmla="*/ 88 w 491"/>
              <a:gd name="T69" fmla="*/ 274 h 556"/>
              <a:gd name="T70" fmla="*/ 118 w 491"/>
              <a:gd name="T71" fmla="*/ 239 h 556"/>
              <a:gd name="T72" fmla="*/ 127 w 491"/>
              <a:gd name="T73" fmla="*/ 194 h 556"/>
              <a:gd name="T74" fmla="*/ 112 w 491"/>
              <a:gd name="T75" fmla="*/ 142 h 556"/>
              <a:gd name="T76" fmla="*/ 88 w 491"/>
              <a:gd name="T77" fmla="*/ 92 h 556"/>
              <a:gd name="T78" fmla="*/ 63 w 491"/>
              <a:gd name="T79" fmla="*/ 41 h 556"/>
              <a:gd name="T80" fmla="*/ 55 w 491"/>
              <a:gd name="T81" fmla="*/ 21 h 556"/>
              <a:gd name="T82" fmla="*/ 58 w 491"/>
              <a:gd name="T83" fmla="*/ 15 h 556"/>
              <a:gd name="T84" fmla="*/ 69 w 491"/>
              <a:gd name="T85" fmla="*/ 9 h 556"/>
              <a:gd name="T86" fmla="*/ 94 w 491"/>
              <a:gd name="T87" fmla="*/ 2 h 556"/>
              <a:gd name="T88" fmla="*/ 110 w 491"/>
              <a:gd name="T89" fmla="*/ 2 h 556"/>
              <a:gd name="T90" fmla="*/ 113 w 491"/>
              <a:gd name="T91" fmla="*/ 16 h 556"/>
              <a:gd name="T92" fmla="*/ 126 w 491"/>
              <a:gd name="T93" fmla="*/ 48 h 556"/>
              <a:gd name="T94" fmla="*/ 141 w 491"/>
              <a:gd name="T95" fmla="*/ 75 h 556"/>
              <a:gd name="T96" fmla="*/ 153 w 491"/>
              <a:gd name="T97" fmla="*/ 104 h 556"/>
              <a:gd name="T98" fmla="*/ 166 w 491"/>
              <a:gd name="T99" fmla="*/ 130 h 556"/>
              <a:gd name="T100" fmla="*/ 181 w 491"/>
              <a:gd name="T101" fmla="*/ 158 h 556"/>
              <a:gd name="T102" fmla="*/ 196 w 491"/>
              <a:gd name="T103" fmla="*/ 181 h 556"/>
              <a:gd name="T104" fmla="*/ 212 w 491"/>
              <a:gd name="T105" fmla="*/ 202 h 556"/>
              <a:gd name="T106" fmla="*/ 226 w 491"/>
              <a:gd name="T107" fmla="*/ 215 h 556"/>
              <a:gd name="T108" fmla="*/ 260 w 491"/>
              <a:gd name="T109" fmla="*/ 160 h 556"/>
              <a:gd name="T110" fmla="*/ 293 w 491"/>
              <a:gd name="T111" fmla="*/ 103 h 556"/>
              <a:gd name="T112" fmla="*/ 331 w 491"/>
              <a:gd name="T113" fmla="*/ 51 h 556"/>
              <a:gd name="T114" fmla="*/ 383 w 491"/>
              <a:gd name="T115" fmla="*/ 10 h 556"/>
              <a:gd name="T116" fmla="*/ 422 w 491"/>
              <a:gd name="T117" fmla="*/ 0 h 556"/>
              <a:gd name="T118" fmla="*/ 450 w 491"/>
              <a:gd name="T119" fmla="*/ 10 h 556"/>
              <a:gd name="T120" fmla="*/ 482 w 491"/>
              <a:gd name="T121" fmla="*/ 32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1" h="556">
                <a:moveTo>
                  <a:pt x="482" y="32"/>
                </a:moveTo>
                <a:lnTo>
                  <a:pt x="484" y="34"/>
                </a:lnTo>
                <a:lnTo>
                  <a:pt x="487" y="39"/>
                </a:lnTo>
                <a:lnTo>
                  <a:pt x="488" y="44"/>
                </a:lnTo>
                <a:lnTo>
                  <a:pt x="489" y="52"/>
                </a:lnTo>
                <a:lnTo>
                  <a:pt x="490" y="60"/>
                </a:lnTo>
                <a:lnTo>
                  <a:pt x="490" y="67"/>
                </a:lnTo>
                <a:lnTo>
                  <a:pt x="489" y="74"/>
                </a:lnTo>
                <a:lnTo>
                  <a:pt x="488" y="79"/>
                </a:lnTo>
                <a:lnTo>
                  <a:pt x="486" y="81"/>
                </a:lnTo>
                <a:lnTo>
                  <a:pt x="484" y="80"/>
                </a:lnTo>
                <a:lnTo>
                  <a:pt x="484" y="81"/>
                </a:lnTo>
                <a:lnTo>
                  <a:pt x="484" y="83"/>
                </a:lnTo>
                <a:lnTo>
                  <a:pt x="482" y="85"/>
                </a:lnTo>
                <a:lnTo>
                  <a:pt x="481" y="87"/>
                </a:lnTo>
                <a:lnTo>
                  <a:pt x="479" y="88"/>
                </a:lnTo>
                <a:lnTo>
                  <a:pt x="476" y="90"/>
                </a:lnTo>
                <a:lnTo>
                  <a:pt x="474" y="91"/>
                </a:lnTo>
                <a:lnTo>
                  <a:pt x="471" y="92"/>
                </a:lnTo>
                <a:lnTo>
                  <a:pt x="468" y="93"/>
                </a:lnTo>
                <a:lnTo>
                  <a:pt x="467" y="94"/>
                </a:lnTo>
                <a:lnTo>
                  <a:pt x="465" y="95"/>
                </a:lnTo>
                <a:lnTo>
                  <a:pt x="462" y="95"/>
                </a:lnTo>
                <a:lnTo>
                  <a:pt x="458" y="95"/>
                </a:lnTo>
                <a:lnTo>
                  <a:pt x="455" y="94"/>
                </a:lnTo>
                <a:lnTo>
                  <a:pt x="453" y="93"/>
                </a:lnTo>
                <a:lnTo>
                  <a:pt x="450" y="92"/>
                </a:lnTo>
                <a:lnTo>
                  <a:pt x="447" y="91"/>
                </a:lnTo>
                <a:lnTo>
                  <a:pt x="444" y="90"/>
                </a:lnTo>
                <a:lnTo>
                  <a:pt x="442" y="88"/>
                </a:lnTo>
                <a:lnTo>
                  <a:pt x="440" y="87"/>
                </a:lnTo>
                <a:lnTo>
                  <a:pt x="434" y="82"/>
                </a:lnTo>
                <a:lnTo>
                  <a:pt x="426" y="78"/>
                </a:lnTo>
                <a:lnTo>
                  <a:pt x="421" y="75"/>
                </a:lnTo>
                <a:lnTo>
                  <a:pt x="415" y="73"/>
                </a:lnTo>
                <a:lnTo>
                  <a:pt x="409" y="72"/>
                </a:lnTo>
                <a:lnTo>
                  <a:pt x="403" y="73"/>
                </a:lnTo>
                <a:lnTo>
                  <a:pt x="396" y="75"/>
                </a:lnTo>
                <a:lnTo>
                  <a:pt x="390" y="78"/>
                </a:lnTo>
                <a:lnTo>
                  <a:pt x="384" y="82"/>
                </a:lnTo>
                <a:lnTo>
                  <a:pt x="378" y="88"/>
                </a:lnTo>
                <a:lnTo>
                  <a:pt x="368" y="99"/>
                </a:lnTo>
                <a:lnTo>
                  <a:pt x="358" y="109"/>
                </a:lnTo>
                <a:lnTo>
                  <a:pt x="349" y="119"/>
                </a:lnTo>
                <a:lnTo>
                  <a:pt x="343" y="128"/>
                </a:lnTo>
                <a:lnTo>
                  <a:pt x="336" y="138"/>
                </a:lnTo>
                <a:lnTo>
                  <a:pt x="330" y="148"/>
                </a:lnTo>
                <a:lnTo>
                  <a:pt x="324" y="158"/>
                </a:lnTo>
                <a:lnTo>
                  <a:pt x="319" y="169"/>
                </a:lnTo>
                <a:lnTo>
                  <a:pt x="313" y="181"/>
                </a:lnTo>
                <a:lnTo>
                  <a:pt x="306" y="194"/>
                </a:lnTo>
                <a:lnTo>
                  <a:pt x="293" y="235"/>
                </a:lnTo>
                <a:lnTo>
                  <a:pt x="292" y="243"/>
                </a:lnTo>
                <a:lnTo>
                  <a:pt x="288" y="263"/>
                </a:lnTo>
                <a:lnTo>
                  <a:pt x="282" y="292"/>
                </a:lnTo>
                <a:lnTo>
                  <a:pt x="275" y="329"/>
                </a:lnTo>
                <a:lnTo>
                  <a:pt x="266" y="370"/>
                </a:lnTo>
                <a:lnTo>
                  <a:pt x="256" y="410"/>
                </a:lnTo>
                <a:lnTo>
                  <a:pt x="247" y="449"/>
                </a:lnTo>
                <a:lnTo>
                  <a:pt x="237" y="482"/>
                </a:lnTo>
                <a:lnTo>
                  <a:pt x="228" y="506"/>
                </a:lnTo>
                <a:lnTo>
                  <a:pt x="220" y="519"/>
                </a:lnTo>
                <a:lnTo>
                  <a:pt x="218" y="521"/>
                </a:lnTo>
                <a:lnTo>
                  <a:pt x="216" y="523"/>
                </a:lnTo>
                <a:lnTo>
                  <a:pt x="213" y="525"/>
                </a:lnTo>
                <a:lnTo>
                  <a:pt x="211" y="528"/>
                </a:lnTo>
                <a:lnTo>
                  <a:pt x="207" y="530"/>
                </a:lnTo>
                <a:lnTo>
                  <a:pt x="204" y="533"/>
                </a:lnTo>
                <a:lnTo>
                  <a:pt x="199" y="536"/>
                </a:lnTo>
                <a:lnTo>
                  <a:pt x="195" y="539"/>
                </a:lnTo>
                <a:lnTo>
                  <a:pt x="191" y="540"/>
                </a:lnTo>
                <a:lnTo>
                  <a:pt x="173" y="548"/>
                </a:lnTo>
                <a:lnTo>
                  <a:pt x="155" y="552"/>
                </a:lnTo>
                <a:lnTo>
                  <a:pt x="139" y="555"/>
                </a:lnTo>
                <a:lnTo>
                  <a:pt x="123" y="555"/>
                </a:lnTo>
                <a:lnTo>
                  <a:pt x="110" y="554"/>
                </a:lnTo>
                <a:lnTo>
                  <a:pt x="96" y="552"/>
                </a:lnTo>
                <a:lnTo>
                  <a:pt x="85" y="549"/>
                </a:lnTo>
                <a:lnTo>
                  <a:pt x="74" y="546"/>
                </a:lnTo>
                <a:lnTo>
                  <a:pt x="65" y="543"/>
                </a:lnTo>
                <a:lnTo>
                  <a:pt x="59" y="542"/>
                </a:lnTo>
                <a:lnTo>
                  <a:pt x="48" y="537"/>
                </a:lnTo>
                <a:lnTo>
                  <a:pt x="39" y="531"/>
                </a:lnTo>
                <a:lnTo>
                  <a:pt x="31" y="524"/>
                </a:lnTo>
                <a:lnTo>
                  <a:pt x="23" y="515"/>
                </a:lnTo>
                <a:lnTo>
                  <a:pt x="16" y="506"/>
                </a:lnTo>
                <a:lnTo>
                  <a:pt x="12" y="495"/>
                </a:lnTo>
                <a:lnTo>
                  <a:pt x="7" y="484"/>
                </a:lnTo>
                <a:lnTo>
                  <a:pt x="3" y="473"/>
                </a:lnTo>
                <a:lnTo>
                  <a:pt x="1" y="461"/>
                </a:lnTo>
                <a:lnTo>
                  <a:pt x="0" y="450"/>
                </a:lnTo>
                <a:lnTo>
                  <a:pt x="0" y="435"/>
                </a:lnTo>
                <a:lnTo>
                  <a:pt x="0" y="422"/>
                </a:lnTo>
                <a:lnTo>
                  <a:pt x="3" y="407"/>
                </a:lnTo>
                <a:lnTo>
                  <a:pt x="6" y="394"/>
                </a:lnTo>
                <a:lnTo>
                  <a:pt x="10" y="379"/>
                </a:lnTo>
                <a:lnTo>
                  <a:pt x="15" y="367"/>
                </a:lnTo>
                <a:lnTo>
                  <a:pt x="21" y="353"/>
                </a:lnTo>
                <a:lnTo>
                  <a:pt x="28" y="341"/>
                </a:lnTo>
                <a:lnTo>
                  <a:pt x="36" y="329"/>
                </a:lnTo>
                <a:lnTo>
                  <a:pt x="43" y="318"/>
                </a:lnTo>
                <a:lnTo>
                  <a:pt x="54" y="306"/>
                </a:lnTo>
                <a:lnTo>
                  <a:pt x="64" y="294"/>
                </a:lnTo>
                <a:lnTo>
                  <a:pt x="77" y="284"/>
                </a:lnTo>
                <a:lnTo>
                  <a:pt x="88" y="274"/>
                </a:lnTo>
                <a:lnTo>
                  <a:pt x="101" y="263"/>
                </a:lnTo>
                <a:lnTo>
                  <a:pt x="110" y="252"/>
                </a:lnTo>
                <a:lnTo>
                  <a:pt x="118" y="239"/>
                </a:lnTo>
                <a:lnTo>
                  <a:pt x="125" y="226"/>
                </a:lnTo>
                <a:lnTo>
                  <a:pt x="127" y="211"/>
                </a:lnTo>
                <a:lnTo>
                  <a:pt x="127" y="194"/>
                </a:lnTo>
                <a:lnTo>
                  <a:pt x="123" y="177"/>
                </a:lnTo>
                <a:lnTo>
                  <a:pt x="118" y="158"/>
                </a:lnTo>
                <a:lnTo>
                  <a:pt x="112" y="142"/>
                </a:lnTo>
                <a:lnTo>
                  <a:pt x="104" y="125"/>
                </a:lnTo>
                <a:lnTo>
                  <a:pt x="96" y="108"/>
                </a:lnTo>
                <a:lnTo>
                  <a:pt x="88" y="92"/>
                </a:lnTo>
                <a:lnTo>
                  <a:pt x="79" y="74"/>
                </a:lnTo>
                <a:lnTo>
                  <a:pt x="71" y="58"/>
                </a:lnTo>
                <a:lnTo>
                  <a:pt x="63" y="41"/>
                </a:lnTo>
                <a:lnTo>
                  <a:pt x="56" y="24"/>
                </a:lnTo>
                <a:lnTo>
                  <a:pt x="56" y="22"/>
                </a:lnTo>
                <a:lnTo>
                  <a:pt x="55" y="21"/>
                </a:lnTo>
                <a:lnTo>
                  <a:pt x="55" y="19"/>
                </a:lnTo>
                <a:lnTo>
                  <a:pt x="56" y="17"/>
                </a:lnTo>
                <a:lnTo>
                  <a:pt x="58" y="15"/>
                </a:lnTo>
                <a:lnTo>
                  <a:pt x="60" y="13"/>
                </a:lnTo>
                <a:lnTo>
                  <a:pt x="64" y="11"/>
                </a:lnTo>
                <a:lnTo>
                  <a:pt x="69" y="9"/>
                </a:lnTo>
                <a:lnTo>
                  <a:pt x="75" y="6"/>
                </a:lnTo>
                <a:lnTo>
                  <a:pt x="84" y="4"/>
                </a:lnTo>
                <a:lnTo>
                  <a:pt x="94" y="2"/>
                </a:lnTo>
                <a:lnTo>
                  <a:pt x="102" y="1"/>
                </a:lnTo>
                <a:lnTo>
                  <a:pt x="106" y="1"/>
                </a:lnTo>
                <a:lnTo>
                  <a:pt x="110" y="2"/>
                </a:lnTo>
                <a:lnTo>
                  <a:pt x="110" y="5"/>
                </a:lnTo>
                <a:lnTo>
                  <a:pt x="112" y="10"/>
                </a:lnTo>
                <a:lnTo>
                  <a:pt x="113" y="16"/>
                </a:lnTo>
                <a:lnTo>
                  <a:pt x="116" y="25"/>
                </a:lnTo>
                <a:lnTo>
                  <a:pt x="119" y="35"/>
                </a:lnTo>
                <a:lnTo>
                  <a:pt x="126" y="48"/>
                </a:lnTo>
                <a:lnTo>
                  <a:pt x="131" y="57"/>
                </a:lnTo>
                <a:lnTo>
                  <a:pt x="135" y="67"/>
                </a:lnTo>
                <a:lnTo>
                  <a:pt x="141" y="75"/>
                </a:lnTo>
                <a:lnTo>
                  <a:pt x="144" y="85"/>
                </a:lnTo>
                <a:lnTo>
                  <a:pt x="149" y="95"/>
                </a:lnTo>
                <a:lnTo>
                  <a:pt x="153" y="104"/>
                </a:lnTo>
                <a:lnTo>
                  <a:pt x="158" y="113"/>
                </a:lnTo>
                <a:lnTo>
                  <a:pt x="162" y="122"/>
                </a:lnTo>
                <a:lnTo>
                  <a:pt x="166" y="130"/>
                </a:lnTo>
                <a:lnTo>
                  <a:pt x="170" y="139"/>
                </a:lnTo>
                <a:lnTo>
                  <a:pt x="176" y="149"/>
                </a:lnTo>
                <a:lnTo>
                  <a:pt x="181" y="158"/>
                </a:lnTo>
                <a:lnTo>
                  <a:pt x="187" y="166"/>
                </a:lnTo>
                <a:lnTo>
                  <a:pt x="192" y="174"/>
                </a:lnTo>
                <a:lnTo>
                  <a:pt x="196" y="181"/>
                </a:lnTo>
                <a:lnTo>
                  <a:pt x="201" y="188"/>
                </a:lnTo>
                <a:lnTo>
                  <a:pt x="206" y="195"/>
                </a:lnTo>
                <a:lnTo>
                  <a:pt x="212" y="202"/>
                </a:lnTo>
                <a:lnTo>
                  <a:pt x="217" y="209"/>
                </a:lnTo>
                <a:lnTo>
                  <a:pt x="223" y="215"/>
                </a:lnTo>
                <a:lnTo>
                  <a:pt x="226" y="215"/>
                </a:lnTo>
                <a:lnTo>
                  <a:pt x="238" y="198"/>
                </a:lnTo>
                <a:lnTo>
                  <a:pt x="250" y="179"/>
                </a:lnTo>
                <a:lnTo>
                  <a:pt x="260" y="160"/>
                </a:lnTo>
                <a:lnTo>
                  <a:pt x="271" y="141"/>
                </a:lnTo>
                <a:lnTo>
                  <a:pt x="282" y="122"/>
                </a:lnTo>
                <a:lnTo>
                  <a:pt x="293" y="103"/>
                </a:lnTo>
                <a:lnTo>
                  <a:pt x="305" y="85"/>
                </a:lnTo>
                <a:lnTo>
                  <a:pt x="318" y="67"/>
                </a:lnTo>
                <a:lnTo>
                  <a:pt x="331" y="51"/>
                </a:lnTo>
                <a:lnTo>
                  <a:pt x="347" y="36"/>
                </a:lnTo>
                <a:lnTo>
                  <a:pt x="366" y="20"/>
                </a:lnTo>
                <a:lnTo>
                  <a:pt x="383" y="10"/>
                </a:lnTo>
                <a:lnTo>
                  <a:pt x="398" y="4"/>
                </a:lnTo>
                <a:lnTo>
                  <a:pt x="410" y="0"/>
                </a:lnTo>
                <a:lnTo>
                  <a:pt x="422" y="0"/>
                </a:lnTo>
                <a:lnTo>
                  <a:pt x="432" y="2"/>
                </a:lnTo>
                <a:lnTo>
                  <a:pt x="442" y="6"/>
                </a:lnTo>
                <a:lnTo>
                  <a:pt x="450" y="10"/>
                </a:lnTo>
                <a:lnTo>
                  <a:pt x="458" y="15"/>
                </a:lnTo>
                <a:lnTo>
                  <a:pt x="466" y="19"/>
                </a:lnTo>
                <a:lnTo>
                  <a:pt x="482" y="32"/>
                </a:lnTo>
              </a:path>
            </a:pathLst>
          </a:custGeom>
          <a:solidFill>
            <a:srgbClr val="FF9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5486401" y="2967038"/>
            <a:ext cx="224367" cy="379412"/>
          </a:xfrm>
          <a:custGeom>
            <a:avLst/>
            <a:gdLst>
              <a:gd name="T0" fmla="*/ 2 w 291"/>
              <a:gd name="T1" fmla="*/ 322 h 400"/>
              <a:gd name="T2" fmla="*/ 14 w 291"/>
              <a:gd name="T3" fmla="*/ 343 h 400"/>
              <a:gd name="T4" fmla="*/ 32 w 291"/>
              <a:gd name="T5" fmla="*/ 358 h 400"/>
              <a:gd name="T6" fmla="*/ 53 w 291"/>
              <a:gd name="T7" fmla="*/ 371 h 400"/>
              <a:gd name="T8" fmla="*/ 71 w 291"/>
              <a:gd name="T9" fmla="*/ 380 h 400"/>
              <a:gd name="T10" fmla="*/ 93 w 291"/>
              <a:gd name="T11" fmla="*/ 388 h 400"/>
              <a:gd name="T12" fmla="*/ 122 w 291"/>
              <a:gd name="T13" fmla="*/ 396 h 400"/>
              <a:gd name="T14" fmla="*/ 151 w 291"/>
              <a:gd name="T15" fmla="*/ 399 h 400"/>
              <a:gd name="T16" fmla="*/ 180 w 291"/>
              <a:gd name="T17" fmla="*/ 396 h 400"/>
              <a:gd name="T18" fmla="*/ 208 w 291"/>
              <a:gd name="T19" fmla="*/ 388 h 400"/>
              <a:gd name="T20" fmla="*/ 242 w 291"/>
              <a:gd name="T21" fmla="*/ 367 h 400"/>
              <a:gd name="T22" fmla="*/ 272 w 291"/>
              <a:gd name="T23" fmla="*/ 328 h 400"/>
              <a:gd name="T24" fmla="*/ 287 w 291"/>
              <a:gd name="T25" fmla="*/ 278 h 400"/>
              <a:gd name="T26" fmla="*/ 289 w 291"/>
              <a:gd name="T27" fmla="*/ 227 h 400"/>
              <a:gd name="T28" fmla="*/ 276 w 291"/>
              <a:gd name="T29" fmla="*/ 179 h 400"/>
              <a:gd name="T30" fmla="*/ 246 w 291"/>
              <a:gd name="T31" fmla="*/ 141 h 400"/>
              <a:gd name="T32" fmla="*/ 203 w 291"/>
              <a:gd name="T33" fmla="*/ 115 h 400"/>
              <a:gd name="T34" fmla="*/ 157 w 291"/>
              <a:gd name="T35" fmla="*/ 94 h 400"/>
              <a:gd name="T36" fmla="*/ 116 w 291"/>
              <a:gd name="T37" fmla="*/ 68 h 400"/>
              <a:gd name="T38" fmla="*/ 87 w 291"/>
              <a:gd name="T39" fmla="*/ 28 h 400"/>
              <a:gd name="T40" fmla="*/ 73 w 291"/>
              <a:gd name="T41" fmla="*/ 44 h 400"/>
              <a:gd name="T42" fmla="*/ 71 w 291"/>
              <a:gd name="T43" fmla="*/ 54 h 400"/>
              <a:gd name="T44" fmla="*/ 66 w 291"/>
              <a:gd name="T45" fmla="*/ 77 h 400"/>
              <a:gd name="T46" fmla="*/ 60 w 291"/>
              <a:gd name="T47" fmla="*/ 106 h 400"/>
              <a:gd name="T48" fmla="*/ 55 w 291"/>
              <a:gd name="T49" fmla="*/ 134 h 400"/>
              <a:gd name="T50" fmla="*/ 51 w 291"/>
              <a:gd name="T51" fmla="*/ 153 h 400"/>
              <a:gd name="T52" fmla="*/ 43 w 291"/>
              <a:gd name="T53" fmla="*/ 187 h 400"/>
              <a:gd name="T54" fmla="*/ 35 w 291"/>
              <a:gd name="T55" fmla="*/ 219 h 400"/>
              <a:gd name="T56" fmla="*/ 26 w 291"/>
              <a:gd name="T57" fmla="*/ 248 h 400"/>
              <a:gd name="T58" fmla="*/ 18 w 291"/>
              <a:gd name="T59" fmla="*/ 271 h 400"/>
              <a:gd name="T60" fmla="*/ 11 w 291"/>
              <a:gd name="T61" fmla="*/ 286 h 400"/>
              <a:gd name="T62" fmla="*/ 11 w 291"/>
              <a:gd name="T63" fmla="*/ 287 h 400"/>
              <a:gd name="T64" fmla="*/ 7 w 291"/>
              <a:gd name="T65" fmla="*/ 295 h 400"/>
              <a:gd name="T66" fmla="*/ 3 w 291"/>
              <a:gd name="T67" fmla="*/ 303 h 400"/>
              <a:gd name="T68" fmla="*/ 0 w 291"/>
              <a:gd name="T69" fmla="*/ 308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1" h="400">
                <a:moveTo>
                  <a:pt x="0" y="309"/>
                </a:moveTo>
                <a:lnTo>
                  <a:pt x="2" y="322"/>
                </a:lnTo>
                <a:lnTo>
                  <a:pt x="7" y="333"/>
                </a:lnTo>
                <a:lnTo>
                  <a:pt x="14" y="343"/>
                </a:lnTo>
                <a:lnTo>
                  <a:pt x="23" y="352"/>
                </a:lnTo>
                <a:lnTo>
                  <a:pt x="32" y="358"/>
                </a:lnTo>
                <a:lnTo>
                  <a:pt x="42" y="365"/>
                </a:lnTo>
                <a:lnTo>
                  <a:pt x="53" y="371"/>
                </a:lnTo>
                <a:lnTo>
                  <a:pt x="62" y="376"/>
                </a:lnTo>
                <a:lnTo>
                  <a:pt x="71" y="380"/>
                </a:lnTo>
                <a:lnTo>
                  <a:pt x="79" y="383"/>
                </a:lnTo>
                <a:lnTo>
                  <a:pt x="93" y="388"/>
                </a:lnTo>
                <a:lnTo>
                  <a:pt x="108" y="393"/>
                </a:lnTo>
                <a:lnTo>
                  <a:pt x="122" y="396"/>
                </a:lnTo>
                <a:lnTo>
                  <a:pt x="136" y="398"/>
                </a:lnTo>
                <a:lnTo>
                  <a:pt x="151" y="399"/>
                </a:lnTo>
                <a:lnTo>
                  <a:pt x="165" y="398"/>
                </a:lnTo>
                <a:lnTo>
                  <a:pt x="180" y="396"/>
                </a:lnTo>
                <a:lnTo>
                  <a:pt x="195" y="393"/>
                </a:lnTo>
                <a:lnTo>
                  <a:pt x="208" y="388"/>
                </a:lnTo>
                <a:lnTo>
                  <a:pt x="222" y="382"/>
                </a:lnTo>
                <a:lnTo>
                  <a:pt x="242" y="367"/>
                </a:lnTo>
                <a:lnTo>
                  <a:pt x="258" y="349"/>
                </a:lnTo>
                <a:lnTo>
                  <a:pt x="272" y="328"/>
                </a:lnTo>
                <a:lnTo>
                  <a:pt x="281" y="304"/>
                </a:lnTo>
                <a:lnTo>
                  <a:pt x="287" y="278"/>
                </a:lnTo>
                <a:lnTo>
                  <a:pt x="290" y="252"/>
                </a:lnTo>
                <a:lnTo>
                  <a:pt x="289" y="227"/>
                </a:lnTo>
                <a:lnTo>
                  <a:pt x="284" y="201"/>
                </a:lnTo>
                <a:lnTo>
                  <a:pt x="276" y="179"/>
                </a:lnTo>
                <a:lnTo>
                  <a:pt x="263" y="159"/>
                </a:lnTo>
                <a:lnTo>
                  <a:pt x="246" y="141"/>
                </a:lnTo>
                <a:lnTo>
                  <a:pt x="226" y="127"/>
                </a:lnTo>
                <a:lnTo>
                  <a:pt x="203" y="115"/>
                </a:lnTo>
                <a:lnTo>
                  <a:pt x="180" y="105"/>
                </a:lnTo>
                <a:lnTo>
                  <a:pt x="157" y="94"/>
                </a:lnTo>
                <a:lnTo>
                  <a:pt x="134" y="82"/>
                </a:lnTo>
                <a:lnTo>
                  <a:pt x="116" y="68"/>
                </a:lnTo>
                <a:lnTo>
                  <a:pt x="100" y="51"/>
                </a:lnTo>
                <a:lnTo>
                  <a:pt x="87" y="28"/>
                </a:lnTo>
                <a:lnTo>
                  <a:pt x="82" y="0"/>
                </a:lnTo>
                <a:lnTo>
                  <a:pt x="73" y="44"/>
                </a:lnTo>
                <a:lnTo>
                  <a:pt x="72" y="47"/>
                </a:lnTo>
                <a:lnTo>
                  <a:pt x="71" y="54"/>
                </a:lnTo>
                <a:lnTo>
                  <a:pt x="69" y="65"/>
                </a:lnTo>
                <a:lnTo>
                  <a:pt x="66" y="77"/>
                </a:lnTo>
                <a:lnTo>
                  <a:pt x="63" y="92"/>
                </a:lnTo>
                <a:lnTo>
                  <a:pt x="60" y="106"/>
                </a:lnTo>
                <a:lnTo>
                  <a:pt x="58" y="120"/>
                </a:lnTo>
                <a:lnTo>
                  <a:pt x="55" y="134"/>
                </a:lnTo>
                <a:lnTo>
                  <a:pt x="53" y="145"/>
                </a:lnTo>
                <a:lnTo>
                  <a:pt x="51" y="153"/>
                </a:lnTo>
                <a:lnTo>
                  <a:pt x="47" y="170"/>
                </a:lnTo>
                <a:lnTo>
                  <a:pt x="43" y="187"/>
                </a:lnTo>
                <a:lnTo>
                  <a:pt x="39" y="203"/>
                </a:lnTo>
                <a:lnTo>
                  <a:pt x="35" y="219"/>
                </a:lnTo>
                <a:lnTo>
                  <a:pt x="31" y="234"/>
                </a:lnTo>
                <a:lnTo>
                  <a:pt x="26" y="248"/>
                </a:lnTo>
                <a:lnTo>
                  <a:pt x="23" y="260"/>
                </a:lnTo>
                <a:lnTo>
                  <a:pt x="18" y="271"/>
                </a:lnTo>
                <a:lnTo>
                  <a:pt x="14" y="279"/>
                </a:lnTo>
                <a:lnTo>
                  <a:pt x="11" y="286"/>
                </a:lnTo>
                <a:lnTo>
                  <a:pt x="11" y="285"/>
                </a:lnTo>
                <a:lnTo>
                  <a:pt x="11" y="287"/>
                </a:lnTo>
                <a:lnTo>
                  <a:pt x="9" y="291"/>
                </a:lnTo>
                <a:lnTo>
                  <a:pt x="7" y="295"/>
                </a:lnTo>
                <a:lnTo>
                  <a:pt x="6" y="299"/>
                </a:lnTo>
                <a:lnTo>
                  <a:pt x="3" y="303"/>
                </a:lnTo>
                <a:lnTo>
                  <a:pt x="1" y="306"/>
                </a:lnTo>
                <a:lnTo>
                  <a:pt x="0" y="308"/>
                </a:lnTo>
                <a:lnTo>
                  <a:pt x="0" y="309"/>
                </a:lnTo>
              </a:path>
            </a:pathLst>
          </a:custGeom>
          <a:solidFill>
            <a:srgbClr val="FF0066"/>
          </a:solidFill>
          <a:ln w="9525" cap="rnd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399" name="Picture 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755776"/>
            <a:ext cx="272415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2231" name="Group 16"/>
          <p:cNvGrpSpPr>
            <a:grpSpLocks/>
          </p:cNvGrpSpPr>
          <p:nvPr/>
        </p:nvGrpSpPr>
        <p:grpSpPr bwMode="auto">
          <a:xfrm>
            <a:off x="9353551" y="3641725"/>
            <a:ext cx="956733" cy="1390650"/>
            <a:chOff x="448" y="1038"/>
            <a:chExt cx="838" cy="1897"/>
          </a:xfrm>
        </p:grpSpPr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476" y="1086"/>
              <a:ext cx="376" cy="375"/>
            </a:xfrm>
            <a:custGeom>
              <a:avLst/>
              <a:gdLst>
                <a:gd name="T0" fmla="*/ 191 w 376"/>
                <a:gd name="T1" fmla="*/ 218 h 374"/>
                <a:gd name="T2" fmla="*/ 207 w 376"/>
                <a:gd name="T3" fmla="*/ 233 h 374"/>
                <a:gd name="T4" fmla="*/ 228 w 376"/>
                <a:gd name="T5" fmla="*/ 253 h 374"/>
                <a:gd name="T6" fmla="*/ 252 w 376"/>
                <a:gd name="T7" fmla="*/ 274 h 374"/>
                <a:gd name="T8" fmla="*/ 277 w 376"/>
                <a:gd name="T9" fmla="*/ 293 h 374"/>
                <a:gd name="T10" fmla="*/ 301 w 376"/>
                <a:gd name="T11" fmla="*/ 314 h 374"/>
                <a:gd name="T12" fmla="*/ 324 w 376"/>
                <a:gd name="T13" fmla="*/ 333 h 374"/>
                <a:gd name="T14" fmla="*/ 344 w 376"/>
                <a:gd name="T15" fmla="*/ 349 h 374"/>
                <a:gd name="T16" fmla="*/ 359 w 376"/>
                <a:gd name="T17" fmla="*/ 362 h 374"/>
                <a:gd name="T18" fmla="*/ 371 w 376"/>
                <a:gd name="T19" fmla="*/ 370 h 374"/>
                <a:gd name="T20" fmla="*/ 375 w 376"/>
                <a:gd name="T21" fmla="*/ 373 h 374"/>
                <a:gd name="T22" fmla="*/ 372 w 376"/>
                <a:gd name="T23" fmla="*/ 372 h 374"/>
                <a:gd name="T24" fmla="*/ 364 w 376"/>
                <a:gd name="T25" fmla="*/ 369 h 374"/>
                <a:gd name="T26" fmla="*/ 351 w 376"/>
                <a:gd name="T27" fmla="*/ 363 h 374"/>
                <a:gd name="T28" fmla="*/ 334 w 376"/>
                <a:gd name="T29" fmla="*/ 354 h 374"/>
                <a:gd name="T30" fmla="*/ 313 w 376"/>
                <a:gd name="T31" fmla="*/ 343 h 374"/>
                <a:gd name="T32" fmla="*/ 290 w 376"/>
                <a:gd name="T33" fmla="*/ 328 h 374"/>
                <a:gd name="T34" fmla="*/ 262 w 376"/>
                <a:gd name="T35" fmla="*/ 309 h 374"/>
                <a:gd name="T36" fmla="*/ 233 w 376"/>
                <a:gd name="T37" fmla="*/ 285 h 374"/>
                <a:gd name="T38" fmla="*/ 200 w 376"/>
                <a:gd name="T39" fmla="*/ 257 h 374"/>
                <a:gd name="T40" fmla="*/ 167 w 376"/>
                <a:gd name="T41" fmla="*/ 225 h 374"/>
                <a:gd name="T42" fmla="*/ 149 w 376"/>
                <a:gd name="T43" fmla="*/ 206 h 374"/>
                <a:gd name="T44" fmla="*/ 132 w 376"/>
                <a:gd name="T45" fmla="*/ 187 h 374"/>
                <a:gd name="T46" fmla="*/ 115 w 376"/>
                <a:gd name="T47" fmla="*/ 167 h 374"/>
                <a:gd name="T48" fmla="*/ 100 w 376"/>
                <a:gd name="T49" fmla="*/ 147 h 374"/>
                <a:gd name="T50" fmla="*/ 84 w 376"/>
                <a:gd name="T51" fmla="*/ 126 h 374"/>
                <a:gd name="T52" fmla="*/ 68 w 376"/>
                <a:gd name="T53" fmla="*/ 104 h 374"/>
                <a:gd name="T54" fmla="*/ 52 w 376"/>
                <a:gd name="T55" fmla="*/ 81 h 374"/>
                <a:gd name="T56" fmla="*/ 36 w 376"/>
                <a:gd name="T57" fmla="*/ 56 h 374"/>
                <a:gd name="T58" fmla="*/ 18 w 376"/>
                <a:gd name="T59" fmla="*/ 29 h 374"/>
                <a:gd name="T60" fmla="*/ 0 w 376"/>
                <a:gd name="T61" fmla="*/ 0 h 374"/>
                <a:gd name="T62" fmla="*/ 4 w 376"/>
                <a:gd name="T63" fmla="*/ 4 h 374"/>
                <a:gd name="T64" fmla="*/ 14 w 376"/>
                <a:gd name="T65" fmla="*/ 16 h 374"/>
                <a:gd name="T66" fmla="*/ 30 w 376"/>
                <a:gd name="T67" fmla="*/ 34 h 374"/>
                <a:gd name="T68" fmla="*/ 49 w 376"/>
                <a:gd name="T69" fmla="*/ 58 h 374"/>
                <a:gd name="T70" fmla="*/ 72 w 376"/>
                <a:gd name="T71" fmla="*/ 85 h 374"/>
                <a:gd name="T72" fmla="*/ 97 w 376"/>
                <a:gd name="T73" fmla="*/ 113 h 374"/>
                <a:gd name="T74" fmla="*/ 122 w 376"/>
                <a:gd name="T75" fmla="*/ 142 h 374"/>
                <a:gd name="T76" fmla="*/ 146 w 376"/>
                <a:gd name="T77" fmla="*/ 170 h 374"/>
                <a:gd name="T78" fmla="*/ 170 w 376"/>
                <a:gd name="T79" fmla="*/ 197 h 374"/>
                <a:gd name="T80" fmla="*/ 191 w 376"/>
                <a:gd name="T81" fmla="*/ 21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374">
                  <a:moveTo>
                    <a:pt x="191" y="218"/>
                  </a:moveTo>
                  <a:lnTo>
                    <a:pt x="207" y="233"/>
                  </a:lnTo>
                  <a:lnTo>
                    <a:pt x="228" y="253"/>
                  </a:lnTo>
                  <a:lnTo>
                    <a:pt x="252" y="274"/>
                  </a:lnTo>
                  <a:lnTo>
                    <a:pt x="277" y="293"/>
                  </a:lnTo>
                  <a:lnTo>
                    <a:pt x="301" y="314"/>
                  </a:lnTo>
                  <a:lnTo>
                    <a:pt x="324" y="333"/>
                  </a:lnTo>
                  <a:lnTo>
                    <a:pt x="344" y="349"/>
                  </a:lnTo>
                  <a:lnTo>
                    <a:pt x="359" y="362"/>
                  </a:lnTo>
                  <a:lnTo>
                    <a:pt x="371" y="370"/>
                  </a:lnTo>
                  <a:lnTo>
                    <a:pt x="375" y="373"/>
                  </a:lnTo>
                  <a:lnTo>
                    <a:pt x="372" y="372"/>
                  </a:lnTo>
                  <a:lnTo>
                    <a:pt x="364" y="369"/>
                  </a:lnTo>
                  <a:lnTo>
                    <a:pt x="351" y="363"/>
                  </a:lnTo>
                  <a:lnTo>
                    <a:pt x="334" y="354"/>
                  </a:lnTo>
                  <a:lnTo>
                    <a:pt x="313" y="343"/>
                  </a:lnTo>
                  <a:lnTo>
                    <a:pt x="290" y="328"/>
                  </a:lnTo>
                  <a:lnTo>
                    <a:pt x="262" y="309"/>
                  </a:lnTo>
                  <a:lnTo>
                    <a:pt x="233" y="285"/>
                  </a:lnTo>
                  <a:lnTo>
                    <a:pt x="200" y="257"/>
                  </a:lnTo>
                  <a:lnTo>
                    <a:pt x="167" y="225"/>
                  </a:lnTo>
                  <a:lnTo>
                    <a:pt x="149" y="206"/>
                  </a:lnTo>
                  <a:lnTo>
                    <a:pt x="132" y="187"/>
                  </a:lnTo>
                  <a:lnTo>
                    <a:pt x="115" y="167"/>
                  </a:lnTo>
                  <a:lnTo>
                    <a:pt x="100" y="147"/>
                  </a:lnTo>
                  <a:lnTo>
                    <a:pt x="84" y="126"/>
                  </a:lnTo>
                  <a:lnTo>
                    <a:pt x="68" y="104"/>
                  </a:lnTo>
                  <a:lnTo>
                    <a:pt x="52" y="81"/>
                  </a:lnTo>
                  <a:lnTo>
                    <a:pt x="36" y="56"/>
                  </a:lnTo>
                  <a:lnTo>
                    <a:pt x="18" y="29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6"/>
                  </a:lnTo>
                  <a:lnTo>
                    <a:pt x="30" y="34"/>
                  </a:lnTo>
                  <a:lnTo>
                    <a:pt x="49" y="58"/>
                  </a:lnTo>
                  <a:lnTo>
                    <a:pt x="72" y="85"/>
                  </a:lnTo>
                  <a:lnTo>
                    <a:pt x="97" y="113"/>
                  </a:lnTo>
                  <a:lnTo>
                    <a:pt x="122" y="142"/>
                  </a:lnTo>
                  <a:lnTo>
                    <a:pt x="146" y="170"/>
                  </a:lnTo>
                  <a:lnTo>
                    <a:pt x="170" y="197"/>
                  </a:lnTo>
                  <a:lnTo>
                    <a:pt x="191" y="218"/>
                  </a:lnTo>
                </a:path>
              </a:pathLst>
            </a:custGeom>
            <a:solidFill>
              <a:srgbClr val="E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474" y="1088"/>
              <a:ext cx="378" cy="375"/>
            </a:xfrm>
            <a:custGeom>
              <a:avLst/>
              <a:gdLst>
                <a:gd name="T0" fmla="*/ 192 w 378"/>
                <a:gd name="T1" fmla="*/ 219 h 376"/>
                <a:gd name="T2" fmla="*/ 208 w 378"/>
                <a:gd name="T3" fmla="*/ 235 h 376"/>
                <a:gd name="T4" fmla="*/ 230 w 378"/>
                <a:gd name="T5" fmla="*/ 255 h 376"/>
                <a:gd name="T6" fmla="*/ 253 w 378"/>
                <a:gd name="T7" fmla="*/ 275 h 376"/>
                <a:gd name="T8" fmla="*/ 278 w 378"/>
                <a:gd name="T9" fmla="*/ 296 h 376"/>
                <a:gd name="T10" fmla="*/ 303 w 378"/>
                <a:gd name="T11" fmla="*/ 316 h 376"/>
                <a:gd name="T12" fmla="*/ 326 w 378"/>
                <a:gd name="T13" fmla="*/ 335 h 376"/>
                <a:gd name="T14" fmla="*/ 345 w 378"/>
                <a:gd name="T15" fmla="*/ 351 h 376"/>
                <a:gd name="T16" fmla="*/ 362 w 378"/>
                <a:gd name="T17" fmla="*/ 364 h 376"/>
                <a:gd name="T18" fmla="*/ 373 w 378"/>
                <a:gd name="T19" fmla="*/ 372 h 376"/>
                <a:gd name="T20" fmla="*/ 377 w 378"/>
                <a:gd name="T21" fmla="*/ 375 h 376"/>
                <a:gd name="T22" fmla="*/ 374 w 378"/>
                <a:gd name="T23" fmla="*/ 374 h 376"/>
                <a:gd name="T24" fmla="*/ 366 w 378"/>
                <a:gd name="T25" fmla="*/ 371 h 376"/>
                <a:gd name="T26" fmla="*/ 353 w 378"/>
                <a:gd name="T27" fmla="*/ 365 h 376"/>
                <a:gd name="T28" fmla="*/ 336 w 378"/>
                <a:gd name="T29" fmla="*/ 356 h 376"/>
                <a:gd name="T30" fmla="*/ 315 w 378"/>
                <a:gd name="T31" fmla="*/ 344 h 376"/>
                <a:gd name="T32" fmla="*/ 291 w 378"/>
                <a:gd name="T33" fmla="*/ 329 h 376"/>
                <a:gd name="T34" fmla="*/ 263 w 378"/>
                <a:gd name="T35" fmla="*/ 310 h 376"/>
                <a:gd name="T36" fmla="*/ 233 w 378"/>
                <a:gd name="T37" fmla="*/ 287 h 376"/>
                <a:gd name="T38" fmla="*/ 201 w 378"/>
                <a:gd name="T39" fmla="*/ 258 h 376"/>
                <a:gd name="T40" fmla="*/ 168 w 378"/>
                <a:gd name="T41" fmla="*/ 226 h 376"/>
                <a:gd name="T42" fmla="*/ 150 w 378"/>
                <a:gd name="T43" fmla="*/ 207 h 376"/>
                <a:gd name="T44" fmla="*/ 132 w 378"/>
                <a:gd name="T45" fmla="*/ 188 h 376"/>
                <a:gd name="T46" fmla="*/ 116 w 378"/>
                <a:gd name="T47" fmla="*/ 168 h 376"/>
                <a:gd name="T48" fmla="*/ 100 w 378"/>
                <a:gd name="T49" fmla="*/ 148 h 376"/>
                <a:gd name="T50" fmla="*/ 84 w 378"/>
                <a:gd name="T51" fmla="*/ 127 h 376"/>
                <a:gd name="T52" fmla="*/ 69 w 378"/>
                <a:gd name="T53" fmla="*/ 105 h 376"/>
                <a:gd name="T54" fmla="*/ 53 w 378"/>
                <a:gd name="T55" fmla="*/ 82 h 376"/>
                <a:gd name="T56" fmla="*/ 36 w 378"/>
                <a:gd name="T57" fmla="*/ 56 h 376"/>
                <a:gd name="T58" fmla="*/ 18 w 378"/>
                <a:gd name="T59" fmla="*/ 29 h 376"/>
                <a:gd name="T60" fmla="*/ 0 w 378"/>
                <a:gd name="T61" fmla="*/ 0 h 376"/>
                <a:gd name="T62" fmla="*/ 4 w 378"/>
                <a:gd name="T63" fmla="*/ 4 h 376"/>
                <a:gd name="T64" fmla="*/ 14 w 378"/>
                <a:gd name="T65" fmla="*/ 16 h 376"/>
                <a:gd name="T66" fmla="*/ 30 w 378"/>
                <a:gd name="T67" fmla="*/ 35 h 376"/>
                <a:gd name="T68" fmla="*/ 49 w 378"/>
                <a:gd name="T69" fmla="*/ 59 h 376"/>
                <a:gd name="T70" fmla="*/ 72 w 378"/>
                <a:gd name="T71" fmla="*/ 84 h 376"/>
                <a:gd name="T72" fmla="*/ 96 w 378"/>
                <a:gd name="T73" fmla="*/ 113 h 376"/>
                <a:gd name="T74" fmla="*/ 122 w 378"/>
                <a:gd name="T75" fmla="*/ 143 h 376"/>
                <a:gd name="T76" fmla="*/ 147 w 378"/>
                <a:gd name="T77" fmla="*/ 170 h 376"/>
                <a:gd name="T78" fmla="*/ 171 w 378"/>
                <a:gd name="T79" fmla="*/ 197 h 376"/>
                <a:gd name="T80" fmla="*/ 192 w 378"/>
                <a:gd name="T81" fmla="*/ 2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376">
                  <a:moveTo>
                    <a:pt x="192" y="219"/>
                  </a:moveTo>
                  <a:lnTo>
                    <a:pt x="208" y="235"/>
                  </a:lnTo>
                  <a:lnTo>
                    <a:pt x="230" y="255"/>
                  </a:lnTo>
                  <a:lnTo>
                    <a:pt x="253" y="275"/>
                  </a:lnTo>
                  <a:lnTo>
                    <a:pt x="278" y="296"/>
                  </a:lnTo>
                  <a:lnTo>
                    <a:pt x="303" y="316"/>
                  </a:lnTo>
                  <a:lnTo>
                    <a:pt x="326" y="335"/>
                  </a:lnTo>
                  <a:lnTo>
                    <a:pt x="345" y="351"/>
                  </a:lnTo>
                  <a:lnTo>
                    <a:pt x="362" y="364"/>
                  </a:lnTo>
                  <a:lnTo>
                    <a:pt x="373" y="372"/>
                  </a:lnTo>
                  <a:lnTo>
                    <a:pt x="377" y="375"/>
                  </a:lnTo>
                  <a:lnTo>
                    <a:pt x="374" y="374"/>
                  </a:lnTo>
                  <a:lnTo>
                    <a:pt x="366" y="371"/>
                  </a:lnTo>
                  <a:lnTo>
                    <a:pt x="353" y="365"/>
                  </a:lnTo>
                  <a:lnTo>
                    <a:pt x="336" y="356"/>
                  </a:lnTo>
                  <a:lnTo>
                    <a:pt x="315" y="344"/>
                  </a:lnTo>
                  <a:lnTo>
                    <a:pt x="291" y="329"/>
                  </a:lnTo>
                  <a:lnTo>
                    <a:pt x="263" y="310"/>
                  </a:lnTo>
                  <a:lnTo>
                    <a:pt x="233" y="287"/>
                  </a:lnTo>
                  <a:lnTo>
                    <a:pt x="201" y="258"/>
                  </a:lnTo>
                  <a:lnTo>
                    <a:pt x="168" y="226"/>
                  </a:lnTo>
                  <a:lnTo>
                    <a:pt x="150" y="207"/>
                  </a:lnTo>
                  <a:lnTo>
                    <a:pt x="132" y="188"/>
                  </a:lnTo>
                  <a:lnTo>
                    <a:pt x="116" y="168"/>
                  </a:lnTo>
                  <a:lnTo>
                    <a:pt x="100" y="148"/>
                  </a:lnTo>
                  <a:lnTo>
                    <a:pt x="84" y="127"/>
                  </a:lnTo>
                  <a:lnTo>
                    <a:pt x="69" y="105"/>
                  </a:lnTo>
                  <a:lnTo>
                    <a:pt x="53" y="82"/>
                  </a:lnTo>
                  <a:lnTo>
                    <a:pt x="36" y="56"/>
                  </a:lnTo>
                  <a:lnTo>
                    <a:pt x="18" y="29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6"/>
                  </a:lnTo>
                  <a:lnTo>
                    <a:pt x="30" y="35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6" y="113"/>
                  </a:lnTo>
                  <a:lnTo>
                    <a:pt x="122" y="143"/>
                  </a:lnTo>
                  <a:lnTo>
                    <a:pt x="147" y="170"/>
                  </a:lnTo>
                  <a:lnTo>
                    <a:pt x="171" y="197"/>
                  </a:lnTo>
                  <a:lnTo>
                    <a:pt x="192" y="2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476" y="1086"/>
              <a:ext cx="788" cy="1845"/>
            </a:xfrm>
            <a:custGeom>
              <a:avLst/>
              <a:gdLst>
                <a:gd name="T0" fmla="*/ 287 w 787"/>
                <a:gd name="T1" fmla="*/ 1700 h 1845"/>
                <a:gd name="T2" fmla="*/ 282 w 787"/>
                <a:gd name="T3" fmla="*/ 1650 h 1845"/>
                <a:gd name="T4" fmla="*/ 293 w 787"/>
                <a:gd name="T5" fmla="*/ 1620 h 1845"/>
                <a:gd name="T6" fmla="*/ 283 w 787"/>
                <a:gd name="T7" fmla="*/ 1598 h 1845"/>
                <a:gd name="T8" fmla="*/ 266 w 787"/>
                <a:gd name="T9" fmla="*/ 1529 h 1845"/>
                <a:gd name="T10" fmla="*/ 275 w 787"/>
                <a:gd name="T11" fmla="*/ 1433 h 1845"/>
                <a:gd name="T12" fmla="*/ 262 w 787"/>
                <a:gd name="T13" fmla="*/ 1390 h 1845"/>
                <a:gd name="T14" fmla="*/ 267 w 787"/>
                <a:gd name="T15" fmla="*/ 1331 h 1845"/>
                <a:gd name="T16" fmla="*/ 256 w 787"/>
                <a:gd name="T17" fmla="*/ 1303 h 1845"/>
                <a:gd name="T18" fmla="*/ 247 w 787"/>
                <a:gd name="T19" fmla="*/ 1274 h 1845"/>
                <a:gd name="T20" fmla="*/ 238 w 787"/>
                <a:gd name="T21" fmla="*/ 1207 h 1845"/>
                <a:gd name="T22" fmla="*/ 251 w 787"/>
                <a:gd name="T23" fmla="*/ 1178 h 1845"/>
                <a:gd name="T24" fmla="*/ 233 w 787"/>
                <a:gd name="T25" fmla="*/ 1158 h 1845"/>
                <a:gd name="T26" fmla="*/ 232 w 787"/>
                <a:gd name="T27" fmla="*/ 1117 h 1845"/>
                <a:gd name="T28" fmla="*/ 232 w 787"/>
                <a:gd name="T29" fmla="*/ 1103 h 1845"/>
                <a:gd name="T30" fmla="*/ 221 w 787"/>
                <a:gd name="T31" fmla="*/ 1056 h 1845"/>
                <a:gd name="T32" fmla="*/ 210 w 787"/>
                <a:gd name="T33" fmla="*/ 1010 h 1845"/>
                <a:gd name="T34" fmla="*/ 204 w 787"/>
                <a:gd name="T35" fmla="*/ 968 h 1845"/>
                <a:gd name="T36" fmla="*/ 195 w 787"/>
                <a:gd name="T37" fmla="*/ 914 h 1845"/>
                <a:gd name="T38" fmla="*/ 206 w 787"/>
                <a:gd name="T39" fmla="*/ 881 h 1845"/>
                <a:gd name="T40" fmla="*/ 198 w 787"/>
                <a:gd name="T41" fmla="*/ 870 h 1845"/>
                <a:gd name="T42" fmla="*/ 192 w 787"/>
                <a:gd name="T43" fmla="*/ 835 h 1845"/>
                <a:gd name="T44" fmla="*/ 192 w 787"/>
                <a:gd name="T45" fmla="*/ 819 h 1845"/>
                <a:gd name="T46" fmla="*/ 180 w 787"/>
                <a:gd name="T47" fmla="*/ 787 h 1845"/>
                <a:gd name="T48" fmla="*/ 170 w 787"/>
                <a:gd name="T49" fmla="*/ 737 h 1845"/>
                <a:gd name="T50" fmla="*/ 170 w 787"/>
                <a:gd name="T51" fmla="*/ 709 h 1845"/>
                <a:gd name="T52" fmla="*/ 151 w 787"/>
                <a:gd name="T53" fmla="*/ 651 h 1845"/>
                <a:gd name="T54" fmla="*/ 149 w 787"/>
                <a:gd name="T55" fmla="*/ 592 h 1845"/>
                <a:gd name="T56" fmla="*/ 159 w 787"/>
                <a:gd name="T57" fmla="*/ 577 h 1845"/>
                <a:gd name="T58" fmla="*/ 131 w 787"/>
                <a:gd name="T59" fmla="*/ 532 h 1845"/>
                <a:gd name="T60" fmla="*/ 126 w 787"/>
                <a:gd name="T61" fmla="*/ 471 h 1845"/>
                <a:gd name="T62" fmla="*/ 123 w 787"/>
                <a:gd name="T63" fmla="*/ 453 h 1845"/>
                <a:gd name="T64" fmla="*/ 109 w 787"/>
                <a:gd name="T65" fmla="*/ 409 h 1845"/>
                <a:gd name="T66" fmla="*/ 107 w 787"/>
                <a:gd name="T67" fmla="*/ 380 h 1845"/>
                <a:gd name="T68" fmla="*/ 98 w 787"/>
                <a:gd name="T69" fmla="*/ 374 h 1845"/>
                <a:gd name="T70" fmla="*/ 80 w 787"/>
                <a:gd name="T71" fmla="*/ 332 h 1845"/>
                <a:gd name="T72" fmla="*/ 88 w 787"/>
                <a:gd name="T73" fmla="*/ 309 h 1845"/>
                <a:gd name="T74" fmla="*/ 54 w 787"/>
                <a:gd name="T75" fmla="*/ 87 h 1845"/>
                <a:gd name="T76" fmla="*/ 249 w 787"/>
                <a:gd name="T77" fmla="*/ 328 h 1845"/>
                <a:gd name="T78" fmla="*/ 512 w 787"/>
                <a:gd name="T79" fmla="*/ 481 h 1845"/>
                <a:gd name="T80" fmla="*/ 679 w 787"/>
                <a:gd name="T81" fmla="*/ 644 h 1845"/>
                <a:gd name="T82" fmla="*/ 737 w 787"/>
                <a:gd name="T83" fmla="*/ 760 h 1845"/>
                <a:gd name="T84" fmla="*/ 751 w 787"/>
                <a:gd name="T85" fmla="*/ 811 h 1845"/>
                <a:gd name="T86" fmla="*/ 752 w 787"/>
                <a:gd name="T87" fmla="*/ 827 h 1845"/>
                <a:gd name="T88" fmla="*/ 782 w 787"/>
                <a:gd name="T89" fmla="*/ 859 h 1845"/>
                <a:gd name="T90" fmla="*/ 778 w 787"/>
                <a:gd name="T91" fmla="*/ 925 h 1845"/>
                <a:gd name="T92" fmla="*/ 760 w 787"/>
                <a:gd name="T93" fmla="*/ 939 h 1845"/>
                <a:gd name="T94" fmla="*/ 750 w 787"/>
                <a:gd name="T95" fmla="*/ 973 h 1845"/>
                <a:gd name="T96" fmla="*/ 746 w 787"/>
                <a:gd name="T97" fmla="*/ 1006 h 1845"/>
                <a:gd name="T98" fmla="*/ 735 w 787"/>
                <a:gd name="T99" fmla="*/ 1042 h 1845"/>
                <a:gd name="T100" fmla="*/ 681 w 787"/>
                <a:gd name="T101" fmla="*/ 1128 h 1845"/>
                <a:gd name="T102" fmla="*/ 540 w 787"/>
                <a:gd name="T103" fmla="*/ 1242 h 1845"/>
                <a:gd name="T104" fmla="*/ 413 w 787"/>
                <a:gd name="T105" fmla="*/ 1263 h 1845"/>
                <a:gd name="T106" fmla="*/ 369 w 787"/>
                <a:gd name="T107" fmla="*/ 1355 h 1845"/>
                <a:gd name="T108" fmla="*/ 375 w 787"/>
                <a:gd name="T109" fmla="*/ 1423 h 1845"/>
                <a:gd name="T110" fmla="*/ 342 w 787"/>
                <a:gd name="T111" fmla="*/ 1669 h 1845"/>
                <a:gd name="T112" fmla="*/ 304 w 787"/>
                <a:gd name="T113" fmla="*/ 1812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7" h="1845">
                  <a:moveTo>
                    <a:pt x="296" y="1834"/>
                  </a:moveTo>
                  <a:lnTo>
                    <a:pt x="280" y="1721"/>
                  </a:lnTo>
                  <a:lnTo>
                    <a:pt x="279" y="1720"/>
                  </a:lnTo>
                  <a:lnTo>
                    <a:pt x="281" y="1717"/>
                  </a:lnTo>
                  <a:lnTo>
                    <a:pt x="283" y="1712"/>
                  </a:lnTo>
                  <a:lnTo>
                    <a:pt x="285" y="1707"/>
                  </a:lnTo>
                  <a:lnTo>
                    <a:pt x="287" y="1700"/>
                  </a:lnTo>
                  <a:lnTo>
                    <a:pt x="288" y="1693"/>
                  </a:lnTo>
                  <a:lnTo>
                    <a:pt x="290" y="1686"/>
                  </a:lnTo>
                  <a:lnTo>
                    <a:pt x="291" y="1680"/>
                  </a:lnTo>
                  <a:lnTo>
                    <a:pt x="292" y="1675"/>
                  </a:lnTo>
                  <a:lnTo>
                    <a:pt x="291" y="1671"/>
                  </a:lnTo>
                  <a:lnTo>
                    <a:pt x="285" y="1660"/>
                  </a:lnTo>
                  <a:lnTo>
                    <a:pt x="282" y="1650"/>
                  </a:lnTo>
                  <a:lnTo>
                    <a:pt x="281" y="1641"/>
                  </a:lnTo>
                  <a:lnTo>
                    <a:pt x="282" y="1634"/>
                  </a:lnTo>
                  <a:lnTo>
                    <a:pt x="284" y="1629"/>
                  </a:lnTo>
                  <a:lnTo>
                    <a:pt x="286" y="1625"/>
                  </a:lnTo>
                  <a:lnTo>
                    <a:pt x="290" y="1622"/>
                  </a:lnTo>
                  <a:lnTo>
                    <a:pt x="291" y="1620"/>
                  </a:lnTo>
                  <a:lnTo>
                    <a:pt x="293" y="1620"/>
                  </a:lnTo>
                  <a:lnTo>
                    <a:pt x="294" y="1619"/>
                  </a:lnTo>
                  <a:lnTo>
                    <a:pt x="294" y="1619"/>
                  </a:lnTo>
                  <a:lnTo>
                    <a:pt x="293" y="1616"/>
                  </a:lnTo>
                  <a:lnTo>
                    <a:pt x="292" y="1613"/>
                  </a:lnTo>
                  <a:lnTo>
                    <a:pt x="288" y="1608"/>
                  </a:lnTo>
                  <a:lnTo>
                    <a:pt x="286" y="1604"/>
                  </a:lnTo>
                  <a:lnTo>
                    <a:pt x="283" y="1598"/>
                  </a:lnTo>
                  <a:lnTo>
                    <a:pt x="280" y="1591"/>
                  </a:lnTo>
                  <a:lnTo>
                    <a:pt x="277" y="1585"/>
                  </a:lnTo>
                  <a:lnTo>
                    <a:pt x="273" y="1577"/>
                  </a:lnTo>
                  <a:lnTo>
                    <a:pt x="269" y="1569"/>
                  </a:lnTo>
                  <a:lnTo>
                    <a:pt x="267" y="1559"/>
                  </a:lnTo>
                  <a:lnTo>
                    <a:pt x="266" y="1545"/>
                  </a:lnTo>
                  <a:lnTo>
                    <a:pt x="266" y="1529"/>
                  </a:lnTo>
                  <a:lnTo>
                    <a:pt x="267" y="1510"/>
                  </a:lnTo>
                  <a:lnTo>
                    <a:pt x="269" y="1491"/>
                  </a:lnTo>
                  <a:lnTo>
                    <a:pt x="269" y="1474"/>
                  </a:lnTo>
                  <a:lnTo>
                    <a:pt x="271" y="1458"/>
                  </a:lnTo>
                  <a:lnTo>
                    <a:pt x="274" y="1445"/>
                  </a:lnTo>
                  <a:lnTo>
                    <a:pt x="275" y="1437"/>
                  </a:lnTo>
                  <a:lnTo>
                    <a:pt x="275" y="1433"/>
                  </a:lnTo>
                  <a:lnTo>
                    <a:pt x="275" y="1432"/>
                  </a:lnTo>
                  <a:lnTo>
                    <a:pt x="273" y="1429"/>
                  </a:lnTo>
                  <a:lnTo>
                    <a:pt x="270" y="1424"/>
                  </a:lnTo>
                  <a:lnTo>
                    <a:pt x="268" y="1417"/>
                  </a:lnTo>
                  <a:lnTo>
                    <a:pt x="266" y="1409"/>
                  </a:lnTo>
                  <a:lnTo>
                    <a:pt x="263" y="1400"/>
                  </a:lnTo>
                  <a:lnTo>
                    <a:pt x="262" y="1390"/>
                  </a:lnTo>
                  <a:lnTo>
                    <a:pt x="261" y="1380"/>
                  </a:lnTo>
                  <a:lnTo>
                    <a:pt x="261" y="1372"/>
                  </a:lnTo>
                  <a:lnTo>
                    <a:pt x="262" y="1362"/>
                  </a:lnTo>
                  <a:lnTo>
                    <a:pt x="263" y="1354"/>
                  </a:lnTo>
                  <a:lnTo>
                    <a:pt x="265" y="1345"/>
                  </a:lnTo>
                  <a:lnTo>
                    <a:pt x="266" y="1337"/>
                  </a:lnTo>
                  <a:lnTo>
                    <a:pt x="267" y="1331"/>
                  </a:lnTo>
                  <a:lnTo>
                    <a:pt x="268" y="1325"/>
                  </a:lnTo>
                  <a:lnTo>
                    <a:pt x="268" y="1320"/>
                  </a:lnTo>
                  <a:lnTo>
                    <a:pt x="268" y="1316"/>
                  </a:lnTo>
                  <a:lnTo>
                    <a:pt x="267" y="1312"/>
                  </a:lnTo>
                  <a:lnTo>
                    <a:pt x="265" y="1309"/>
                  </a:lnTo>
                  <a:lnTo>
                    <a:pt x="262" y="1307"/>
                  </a:lnTo>
                  <a:lnTo>
                    <a:pt x="256" y="1303"/>
                  </a:lnTo>
                  <a:lnTo>
                    <a:pt x="252" y="1300"/>
                  </a:lnTo>
                  <a:lnTo>
                    <a:pt x="249" y="1297"/>
                  </a:lnTo>
                  <a:lnTo>
                    <a:pt x="248" y="1295"/>
                  </a:lnTo>
                  <a:lnTo>
                    <a:pt x="248" y="1293"/>
                  </a:lnTo>
                  <a:lnTo>
                    <a:pt x="248" y="1289"/>
                  </a:lnTo>
                  <a:lnTo>
                    <a:pt x="249" y="1282"/>
                  </a:lnTo>
                  <a:lnTo>
                    <a:pt x="247" y="1274"/>
                  </a:lnTo>
                  <a:lnTo>
                    <a:pt x="246" y="1262"/>
                  </a:lnTo>
                  <a:lnTo>
                    <a:pt x="242" y="1247"/>
                  </a:lnTo>
                  <a:lnTo>
                    <a:pt x="238" y="1232"/>
                  </a:lnTo>
                  <a:lnTo>
                    <a:pt x="237" y="1221"/>
                  </a:lnTo>
                  <a:lnTo>
                    <a:pt x="236" y="1214"/>
                  </a:lnTo>
                  <a:lnTo>
                    <a:pt x="237" y="1210"/>
                  </a:lnTo>
                  <a:lnTo>
                    <a:pt x="238" y="1207"/>
                  </a:lnTo>
                  <a:lnTo>
                    <a:pt x="241" y="1205"/>
                  </a:lnTo>
                  <a:lnTo>
                    <a:pt x="245" y="1202"/>
                  </a:lnTo>
                  <a:lnTo>
                    <a:pt x="246" y="1199"/>
                  </a:lnTo>
                  <a:lnTo>
                    <a:pt x="249" y="1193"/>
                  </a:lnTo>
                  <a:lnTo>
                    <a:pt x="251" y="1185"/>
                  </a:lnTo>
                  <a:lnTo>
                    <a:pt x="252" y="1181"/>
                  </a:lnTo>
                  <a:lnTo>
                    <a:pt x="251" y="1178"/>
                  </a:lnTo>
                  <a:lnTo>
                    <a:pt x="249" y="1176"/>
                  </a:lnTo>
                  <a:lnTo>
                    <a:pt x="246" y="1175"/>
                  </a:lnTo>
                  <a:lnTo>
                    <a:pt x="245" y="1174"/>
                  </a:lnTo>
                  <a:lnTo>
                    <a:pt x="242" y="1172"/>
                  </a:lnTo>
                  <a:lnTo>
                    <a:pt x="238" y="1168"/>
                  </a:lnTo>
                  <a:lnTo>
                    <a:pt x="236" y="1164"/>
                  </a:lnTo>
                  <a:lnTo>
                    <a:pt x="233" y="1158"/>
                  </a:lnTo>
                  <a:lnTo>
                    <a:pt x="231" y="1148"/>
                  </a:lnTo>
                  <a:lnTo>
                    <a:pt x="230" y="1142"/>
                  </a:lnTo>
                  <a:lnTo>
                    <a:pt x="230" y="1135"/>
                  </a:lnTo>
                  <a:lnTo>
                    <a:pt x="230" y="1130"/>
                  </a:lnTo>
                  <a:lnTo>
                    <a:pt x="230" y="1125"/>
                  </a:lnTo>
                  <a:lnTo>
                    <a:pt x="231" y="1120"/>
                  </a:lnTo>
                  <a:lnTo>
                    <a:pt x="232" y="1117"/>
                  </a:lnTo>
                  <a:lnTo>
                    <a:pt x="232" y="1114"/>
                  </a:lnTo>
                  <a:lnTo>
                    <a:pt x="233" y="1111"/>
                  </a:lnTo>
                  <a:lnTo>
                    <a:pt x="234" y="1110"/>
                  </a:lnTo>
                  <a:lnTo>
                    <a:pt x="233" y="1109"/>
                  </a:lnTo>
                  <a:lnTo>
                    <a:pt x="233" y="1109"/>
                  </a:lnTo>
                  <a:lnTo>
                    <a:pt x="233" y="1106"/>
                  </a:lnTo>
                  <a:lnTo>
                    <a:pt x="232" y="1103"/>
                  </a:lnTo>
                  <a:lnTo>
                    <a:pt x="230" y="1097"/>
                  </a:lnTo>
                  <a:lnTo>
                    <a:pt x="228" y="1091"/>
                  </a:lnTo>
                  <a:lnTo>
                    <a:pt x="226" y="1085"/>
                  </a:lnTo>
                  <a:lnTo>
                    <a:pt x="224" y="1078"/>
                  </a:lnTo>
                  <a:lnTo>
                    <a:pt x="223" y="1071"/>
                  </a:lnTo>
                  <a:lnTo>
                    <a:pt x="222" y="1063"/>
                  </a:lnTo>
                  <a:lnTo>
                    <a:pt x="221" y="1056"/>
                  </a:lnTo>
                  <a:lnTo>
                    <a:pt x="220" y="1049"/>
                  </a:lnTo>
                  <a:lnTo>
                    <a:pt x="219" y="1043"/>
                  </a:lnTo>
                  <a:lnTo>
                    <a:pt x="217" y="1036"/>
                  </a:lnTo>
                  <a:lnTo>
                    <a:pt x="215" y="1030"/>
                  </a:lnTo>
                  <a:lnTo>
                    <a:pt x="214" y="1024"/>
                  </a:lnTo>
                  <a:lnTo>
                    <a:pt x="212" y="1017"/>
                  </a:lnTo>
                  <a:lnTo>
                    <a:pt x="210" y="1010"/>
                  </a:lnTo>
                  <a:lnTo>
                    <a:pt x="209" y="1004"/>
                  </a:lnTo>
                  <a:lnTo>
                    <a:pt x="208" y="997"/>
                  </a:lnTo>
                  <a:lnTo>
                    <a:pt x="208" y="991"/>
                  </a:lnTo>
                  <a:lnTo>
                    <a:pt x="208" y="985"/>
                  </a:lnTo>
                  <a:lnTo>
                    <a:pt x="207" y="979"/>
                  </a:lnTo>
                  <a:lnTo>
                    <a:pt x="206" y="973"/>
                  </a:lnTo>
                  <a:lnTo>
                    <a:pt x="204" y="968"/>
                  </a:lnTo>
                  <a:lnTo>
                    <a:pt x="201" y="962"/>
                  </a:lnTo>
                  <a:lnTo>
                    <a:pt x="198" y="956"/>
                  </a:lnTo>
                  <a:lnTo>
                    <a:pt x="197" y="949"/>
                  </a:lnTo>
                  <a:lnTo>
                    <a:pt x="196" y="941"/>
                  </a:lnTo>
                  <a:lnTo>
                    <a:pt x="194" y="932"/>
                  </a:lnTo>
                  <a:lnTo>
                    <a:pt x="194" y="923"/>
                  </a:lnTo>
                  <a:lnTo>
                    <a:pt x="195" y="914"/>
                  </a:lnTo>
                  <a:lnTo>
                    <a:pt x="196" y="907"/>
                  </a:lnTo>
                  <a:lnTo>
                    <a:pt x="198" y="900"/>
                  </a:lnTo>
                  <a:lnTo>
                    <a:pt x="199" y="894"/>
                  </a:lnTo>
                  <a:lnTo>
                    <a:pt x="201" y="889"/>
                  </a:lnTo>
                  <a:lnTo>
                    <a:pt x="203" y="886"/>
                  </a:lnTo>
                  <a:lnTo>
                    <a:pt x="205" y="882"/>
                  </a:lnTo>
                  <a:lnTo>
                    <a:pt x="206" y="881"/>
                  </a:lnTo>
                  <a:lnTo>
                    <a:pt x="207" y="880"/>
                  </a:lnTo>
                  <a:lnTo>
                    <a:pt x="207" y="879"/>
                  </a:lnTo>
                  <a:lnTo>
                    <a:pt x="206" y="879"/>
                  </a:lnTo>
                  <a:lnTo>
                    <a:pt x="205" y="877"/>
                  </a:lnTo>
                  <a:lnTo>
                    <a:pt x="203" y="876"/>
                  </a:lnTo>
                  <a:lnTo>
                    <a:pt x="201" y="874"/>
                  </a:lnTo>
                  <a:lnTo>
                    <a:pt x="198" y="870"/>
                  </a:lnTo>
                  <a:lnTo>
                    <a:pt x="197" y="866"/>
                  </a:lnTo>
                  <a:lnTo>
                    <a:pt x="195" y="862"/>
                  </a:lnTo>
                  <a:lnTo>
                    <a:pt x="193" y="858"/>
                  </a:lnTo>
                  <a:lnTo>
                    <a:pt x="192" y="851"/>
                  </a:lnTo>
                  <a:lnTo>
                    <a:pt x="192" y="846"/>
                  </a:lnTo>
                  <a:lnTo>
                    <a:pt x="192" y="840"/>
                  </a:lnTo>
                  <a:lnTo>
                    <a:pt x="192" y="835"/>
                  </a:lnTo>
                  <a:lnTo>
                    <a:pt x="191" y="831"/>
                  </a:lnTo>
                  <a:lnTo>
                    <a:pt x="193" y="828"/>
                  </a:lnTo>
                  <a:lnTo>
                    <a:pt x="192" y="824"/>
                  </a:lnTo>
                  <a:lnTo>
                    <a:pt x="192" y="823"/>
                  </a:lnTo>
                  <a:lnTo>
                    <a:pt x="193" y="820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8"/>
                  </a:lnTo>
                  <a:lnTo>
                    <a:pt x="191" y="815"/>
                  </a:lnTo>
                  <a:lnTo>
                    <a:pt x="190" y="811"/>
                  </a:lnTo>
                  <a:lnTo>
                    <a:pt x="188" y="806"/>
                  </a:lnTo>
                  <a:lnTo>
                    <a:pt x="185" y="800"/>
                  </a:lnTo>
                  <a:lnTo>
                    <a:pt x="182" y="794"/>
                  </a:lnTo>
                  <a:lnTo>
                    <a:pt x="180" y="787"/>
                  </a:lnTo>
                  <a:lnTo>
                    <a:pt x="178" y="779"/>
                  </a:lnTo>
                  <a:lnTo>
                    <a:pt x="175" y="772"/>
                  </a:lnTo>
                  <a:lnTo>
                    <a:pt x="174" y="765"/>
                  </a:lnTo>
                  <a:lnTo>
                    <a:pt x="173" y="758"/>
                  </a:lnTo>
                  <a:lnTo>
                    <a:pt x="171" y="751"/>
                  </a:lnTo>
                  <a:lnTo>
                    <a:pt x="171" y="744"/>
                  </a:lnTo>
                  <a:lnTo>
                    <a:pt x="170" y="737"/>
                  </a:lnTo>
                  <a:lnTo>
                    <a:pt x="171" y="730"/>
                  </a:lnTo>
                  <a:lnTo>
                    <a:pt x="170" y="724"/>
                  </a:lnTo>
                  <a:lnTo>
                    <a:pt x="170" y="718"/>
                  </a:lnTo>
                  <a:lnTo>
                    <a:pt x="170" y="714"/>
                  </a:lnTo>
                  <a:lnTo>
                    <a:pt x="171" y="712"/>
                  </a:lnTo>
                  <a:lnTo>
                    <a:pt x="171" y="710"/>
                  </a:lnTo>
                  <a:lnTo>
                    <a:pt x="170" y="709"/>
                  </a:lnTo>
                  <a:lnTo>
                    <a:pt x="168" y="705"/>
                  </a:lnTo>
                  <a:lnTo>
                    <a:pt x="166" y="699"/>
                  </a:lnTo>
                  <a:lnTo>
                    <a:pt x="164" y="691"/>
                  </a:lnTo>
                  <a:lnTo>
                    <a:pt x="162" y="683"/>
                  </a:lnTo>
                  <a:lnTo>
                    <a:pt x="158" y="672"/>
                  </a:lnTo>
                  <a:lnTo>
                    <a:pt x="155" y="661"/>
                  </a:lnTo>
                  <a:lnTo>
                    <a:pt x="151" y="651"/>
                  </a:lnTo>
                  <a:lnTo>
                    <a:pt x="148" y="640"/>
                  </a:lnTo>
                  <a:lnTo>
                    <a:pt x="145" y="629"/>
                  </a:lnTo>
                  <a:lnTo>
                    <a:pt x="142" y="621"/>
                  </a:lnTo>
                  <a:lnTo>
                    <a:pt x="142" y="612"/>
                  </a:lnTo>
                  <a:lnTo>
                    <a:pt x="143" y="605"/>
                  </a:lnTo>
                  <a:lnTo>
                    <a:pt x="146" y="598"/>
                  </a:lnTo>
                  <a:lnTo>
                    <a:pt x="149" y="592"/>
                  </a:lnTo>
                  <a:lnTo>
                    <a:pt x="153" y="588"/>
                  </a:lnTo>
                  <a:lnTo>
                    <a:pt x="156" y="584"/>
                  </a:lnTo>
                  <a:lnTo>
                    <a:pt x="159" y="581"/>
                  </a:lnTo>
                  <a:lnTo>
                    <a:pt x="161" y="580"/>
                  </a:lnTo>
                  <a:lnTo>
                    <a:pt x="162" y="579"/>
                  </a:lnTo>
                  <a:lnTo>
                    <a:pt x="160" y="579"/>
                  </a:lnTo>
                  <a:lnTo>
                    <a:pt x="159" y="577"/>
                  </a:lnTo>
                  <a:lnTo>
                    <a:pt x="156" y="575"/>
                  </a:lnTo>
                  <a:lnTo>
                    <a:pt x="151" y="570"/>
                  </a:lnTo>
                  <a:lnTo>
                    <a:pt x="147" y="566"/>
                  </a:lnTo>
                  <a:lnTo>
                    <a:pt x="142" y="560"/>
                  </a:lnTo>
                  <a:lnTo>
                    <a:pt x="137" y="551"/>
                  </a:lnTo>
                  <a:lnTo>
                    <a:pt x="134" y="543"/>
                  </a:lnTo>
                  <a:lnTo>
                    <a:pt x="131" y="532"/>
                  </a:lnTo>
                  <a:lnTo>
                    <a:pt x="128" y="521"/>
                  </a:lnTo>
                  <a:lnTo>
                    <a:pt x="127" y="509"/>
                  </a:lnTo>
                  <a:lnTo>
                    <a:pt x="127" y="498"/>
                  </a:lnTo>
                  <a:lnTo>
                    <a:pt x="126" y="490"/>
                  </a:lnTo>
                  <a:lnTo>
                    <a:pt x="126" y="481"/>
                  </a:lnTo>
                  <a:lnTo>
                    <a:pt x="126" y="476"/>
                  </a:lnTo>
                  <a:lnTo>
                    <a:pt x="126" y="471"/>
                  </a:lnTo>
                  <a:lnTo>
                    <a:pt x="127" y="468"/>
                  </a:lnTo>
                  <a:lnTo>
                    <a:pt x="127" y="465"/>
                  </a:lnTo>
                  <a:lnTo>
                    <a:pt x="127" y="463"/>
                  </a:lnTo>
                  <a:lnTo>
                    <a:pt x="127" y="463"/>
                  </a:lnTo>
                  <a:lnTo>
                    <a:pt x="126" y="461"/>
                  </a:lnTo>
                  <a:lnTo>
                    <a:pt x="125" y="458"/>
                  </a:lnTo>
                  <a:lnTo>
                    <a:pt x="123" y="453"/>
                  </a:lnTo>
                  <a:lnTo>
                    <a:pt x="120" y="449"/>
                  </a:lnTo>
                  <a:lnTo>
                    <a:pt x="118" y="444"/>
                  </a:lnTo>
                  <a:lnTo>
                    <a:pt x="116" y="438"/>
                  </a:lnTo>
                  <a:lnTo>
                    <a:pt x="113" y="431"/>
                  </a:lnTo>
                  <a:lnTo>
                    <a:pt x="111" y="424"/>
                  </a:lnTo>
                  <a:lnTo>
                    <a:pt x="110" y="416"/>
                  </a:lnTo>
                  <a:lnTo>
                    <a:pt x="109" y="409"/>
                  </a:lnTo>
                  <a:lnTo>
                    <a:pt x="108" y="403"/>
                  </a:lnTo>
                  <a:lnTo>
                    <a:pt x="108" y="398"/>
                  </a:lnTo>
                  <a:lnTo>
                    <a:pt x="108" y="392"/>
                  </a:lnTo>
                  <a:lnTo>
                    <a:pt x="107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7" y="380"/>
                  </a:lnTo>
                  <a:lnTo>
                    <a:pt x="108" y="379"/>
                  </a:lnTo>
                  <a:lnTo>
                    <a:pt x="107" y="379"/>
                  </a:lnTo>
                  <a:lnTo>
                    <a:pt x="106" y="379"/>
                  </a:lnTo>
                  <a:lnTo>
                    <a:pt x="105" y="379"/>
                  </a:lnTo>
                  <a:lnTo>
                    <a:pt x="103" y="378"/>
                  </a:lnTo>
                  <a:lnTo>
                    <a:pt x="101" y="377"/>
                  </a:lnTo>
                  <a:lnTo>
                    <a:pt x="98" y="374"/>
                  </a:lnTo>
                  <a:lnTo>
                    <a:pt x="95" y="371"/>
                  </a:lnTo>
                  <a:lnTo>
                    <a:pt x="92" y="366"/>
                  </a:lnTo>
                  <a:lnTo>
                    <a:pt x="89" y="360"/>
                  </a:lnTo>
                  <a:lnTo>
                    <a:pt x="86" y="354"/>
                  </a:lnTo>
                  <a:lnTo>
                    <a:pt x="83" y="346"/>
                  </a:lnTo>
                  <a:lnTo>
                    <a:pt x="81" y="338"/>
                  </a:lnTo>
                  <a:lnTo>
                    <a:pt x="80" y="332"/>
                  </a:lnTo>
                  <a:lnTo>
                    <a:pt x="81" y="326"/>
                  </a:lnTo>
                  <a:lnTo>
                    <a:pt x="83" y="322"/>
                  </a:lnTo>
                  <a:lnTo>
                    <a:pt x="84" y="317"/>
                  </a:lnTo>
                  <a:lnTo>
                    <a:pt x="86" y="313"/>
                  </a:lnTo>
                  <a:lnTo>
                    <a:pt x="86" y="312"/>
                  </a:lnTo>
                  <a:lnTo>
                    <a:pt x="87" y="310"/>
                  </a:lnTo>
                  <a:lnTo>
                    <a:pt x="88" y="309"/>
                  </a:lnTo>
                  <a:lnTo>
                    <a:pt x="70" y="221"/>
                  </a:lnTo>
                  <a:lnTo>
                    <a:pt x="39" y="118"/>
                  </a:lnTo>
                  <a:lnTo>
                    <a:pt x="10" y="26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33" y="54"/>
                  </a:lnTo>
                  <a:lnTo>
                    <a:pt x="54" y="87"/>
                  </a:lnTo>
                  <a:lnTo>
                    <a:pt x="76" y="123"/>
                  </a:lnTo>
                  <a:lnTo>
                    <a:pt x="101" y="158"/>
                  </a:lnTo>
                  <a:lnTo>
                    <a:pt x="127" y="194"/>
                  </a:lnTo>
                  <a:lnTo>
                    <a:pt x="156" y="230"/>
                  </a:lnTo>
                  <a:lnTo>
                    <a:pt x="186" y="265"/>
                  </a:lnTo>
                  <a:lnTo>
                    <a:pt x="217" y="297"/>
                  </a:lnTo>
                  <a:lnTo>
                    <a:pt x="249" y="328"/>
                  </a:lnTo>
                  <a:lnTo>
                    <a:pt x="276" y="348"/>
                  </a:lnTo>
                  <a:lnTo>
                    <a:pt x="309" y="369"/>
                  </a:lnTo>
                  <a:lnTo>
                    <a:pt x="346" y="388"/>
                  </a:lnTo>
                  <a:lnTo>
                    <a:pt x="385" y="410"/>
                  </a:lnTo>
                  <a:lnTo>
                    <a:pt x="427" y="432"/>
                  </a:lnTo>
                  <a:lnTo>
                    <a:pt x="469" y="456"/>
                  </a:lnTo>
                  <a:lnTo>
                    <a:pt x="512" y="481"/>
                  </a:lnTo>
                  <a:lnTo>
                    <a:pt x="552" y="509"/>
                  </a:lnTo>
                  <a:lnTo>
                    <a:pt x="592" y="538"/>
                  </a:lnTo>
                  <a:lnTo>
                    <a:pt x="627" y="572"/>
                  </a:lnTo>
                  <a:lnTo>
                    <a:pt x="643" y="589"/>
                  </a:lnTo>
                  <a:lnTo>
                    <a:pt x="656" y="608"/>
                  </a:lnTo>
                  <a:lnTo>
                    <a:pt x="667" y="625"/>
                  </a:lnTo>
                  <a:lnTo>
                    <a:pt x="679" y="644"/>
                  </a:lnTo>
                  <a:lnTo>
                    <a:pt x="689" y="662"/>
                  </a:lnTo>
                  <a:lnTo>
                    <a:pt x="698" y="680"/>
                  </a:lnTo>
                  <a:lnTo>
                    <a:pt x="706" y="698"/>
                  </a:lnTo>
                  <a:lnTo>
                    <a:pt x="714" y="716"/>
                  </a:lnTo>
                  <a:lnTo>
                    <a:pt x="722" y="732"/>
                  </a:lnTo>
                  <a:lnTo>
                    <a:pt x="730" y="749"/>
                  </a:lnTo>
                  <a:lnTo>
                    <a:pt x="737" y="760"/>
                  </a:lnTo>
                  <a:lnTo>
                    <a:pt x="742" y="772"/>
                  </a:lnTo>
                  <a:lnTo>
                    <a:pt x="746" y="781"/>
                  </a:lnTo>
                  <a:lnTo>
                    <a:pt x="747" y="789"/>
                  </a:lnTo>
                  <a:lnTo>
                    <a:pt x="749" y="797"/>
                  </a:lnTo>
                  <a:lnTo>
                    <a:pt x="751" y="802"/>
                  </a:lnTo>
                  <a:lnTo>
                    <a:pt x="751" y="807"/>
                  </a:lnTo>
                  <a:lnTo>
                    <a:pt x="751" y="811"/>
                  </a:lnTo>
                  <a:lnTo>
                    <a:pt x="751" y="813"/>
                  </a:lnTo>
                  <a:lnTo>
                    <a:pt x="751" y="814"/>
                  </a:lnTo>
                  <a:lnTo>
                    <a:pt x="751" y="814"/>
                  </a:lnTo>
                  <a:lnTo>
                    <a:pt x="751" y="816"/>
                  </a:lnTo>
                  <a:lnTo>
                    <a:pt x="751" y="819"/>
                  </a:lnTo>
                  <a:lnTo>
                    <a:pt x="751" y="823"/>
                  </a:lnTo>
                  <a:lnTo>
                    <a:pt x="752" y="827"/>
                  </a:lnTo>
                  <a:lnTo>
                    <a:pt x="754" y="831"/>
                  </a:lnTo>
                  <a:lnTo>
                    <a:pt x="756" y="835"/>
                  </a:lnTo>
                  <a:lnTo>
                    <a:pt x="761" y="839"/>
                  </a:lnTo>
                  <a:lnTo>
                    <a:pt x="766" y="844"/>
                  </a:lnTo>
                  <a:lnTo>
                    <a:pt x="772" y="848"/>
                  </a:lnTo>
                  <a:lnTo>
                    <a:pt x="778" y="852"/>
                  </a:lnTo>
                  <a:lnTo>
                    <a:pt x="782" y="859"/>
                  </a:lnTo>
                  <a:lnTo>
                    <a:pt x="784" y="867"/>
                  </a:lnTo>
                  <a:lnTo>
                    <a:pt x="786" y="876"/>
                  </a:lnTo>
                  <a:lnTo>
                    <a:pt x="786" y="886"/>
                  </a:lnTo>
                  <a:lnTo>
                    <a:pt x="786" y="897"/>
                  </a:lnTo>
                  <a:lnTo>
                    <a:pt x="784" y="907"/>
                  </a:lnTo>
                  <a:lnTo>
                    <a:pt x="781" y="916"/>
                  </a:lnTo>
                  <a:lnTo>
                    <a:pt x="778" y="925"/>
                  </a:lnTo>
                  <a:lnTo>
                    <a:pt x="777" y="931"/>
                  </a:lnTo>
                  <a:lnTo>
                    <a:pt x="775" y="933"/>
                  </a:lnTo>
                  <a:lnTo>
                    <a:pt x="772" y="935"/>
                  </a:lnTo>
                  <a:lnTo>
                    <a:pt x="770" y="937"/>
                  </a:lnTo>
                  <a:lnTo>
                    <a:pt x="766" y="937"/>
                  </a:lnTo>
                  <a:lnTo>
                    <a:pt x="763" y="938"/>
                  </a:lnTo>
                  <a:lnTo>
                    <a:pt x="760" y="939"/>
                  </a:lnTo>
                  <a:lnTo>
                    <a:pt x="758" y="940"/>
                  </a:lnTo>
                  <a:lnTo>
                    <a:pt x="755" y="941"/>
                  </a:lnTo>
                  <a:lnTo>
                    <a:pt x="754" y="944"/>
                  </a:lnTo>
                  <a:lnTo>
                    <a:pt x="754" y="947"/>
                  </a:lnTo>
                  <a:lnTo>
                    <a:pt x="752" y="955"/>
                  </a:lnTo>
                  <a:lnTo>
                    <a:pt x="752" y="963"/>
                  </a:lnTo>
                  <a:lnTo>
                    <a:pt x="750" y="973"/>
                  </a:lnTo>
                  <a:lnTo>
                    <a:pt x="749" y="982"/>
                  </a:lnTo>
                  <a:lnTo>
                    <a:pt x="747" y="990"/>
                  </a:lnTo>
                  <a:lnTo>
                    <a:pt x="746" y="996"/>
                  </a:lnTo>
                  <a:lnTo>
                    <a:pt x="746" y="1003"/>
                  </a:lnTo>
                  <a:lnTo>
                    <a:pt x="746" y="1006"/>
                  </a:lnTo>
                  <a:lnTo>
                    <a:pt x="746" y="1007"/>
                  </a:lnTo>
                  <a:lnTo>
                    <a:pt x="746" y="1006"/>
                  </a:lnTo>
                  <a:lnTo>
                    <a:pt x="746" y="1005"/>
                  </a:lnTo>
                  <a:lnTo>
                    <a:pt x="745" y="1006"/>
                  </a:lnTo>
                  <a:lnTo>
                    <a:pt x="743" y="1011"/>
                  </a:lnTo>
                  <a:lnTo>
                    <a:pt x="742" y="1018"/>
                  </a:lnTo>
                  <a:lnTo>
                    <a:pt x="741" y="1025"/>
                  </a:lnTo>
                  <a:lnTo>
                    <a:pt x="738" y="1034"/>
                  </a:lnTo>
                  <a:lnTo>
                    <a:pt x="735" y="1042"/>
                  </a:lnTo>
                  <a:lnTo>
                    <a:pt x="732" y="1049"/>
                  </a:lnTo>
                  <a:lnTo>
                    <a:pt x="730" y="1056"/>
                  </a:lnTo>
                  <a:lnTo>
                    <a:pt x="727" y="1061"/>
                  </a:lnTo>
                  <a:lnTo>
                    <a:pt x="716" y="1075"/>
                  </a:lnTo>
                  <a:lnTo>
                    <a:pt x="706" y="1093"/>
                  </a:lnTo>
                  <a:lnTo>
                    <a:pt x="693" y="1110"/>
                  </a:lnTo>
                  <a:lnTo>
                    <a:pt x="681" y="1128"/>
                  </a:lnTo>
                  <a:lnTo>
                    <a:pt x="666" y="1147"/>
                  </a:lnTo>
                  <a:lnTo>
                    <a:pt x="651" y="1166"/>
                  </a:lnTo>
                  <a:lnTo>
                    <a:pt x="630" y="1184"/>
                  </a:lnTo>
                  <a:lnTo>
                    <a:pt x="610" y="1202"/>
                  </a:lnTo>
                  <a:lnTo>
                    <a:pt x="585" y="1219"/>
                  </a:lnTo>
                  <a:lnTo>
                    <a:pt x="556" y="1235"/>
                  </a:lnTo>
                  <a:lnTo>
                    <a:pt x="540" y="1242"/>
                  </a:lnTo>
                  <a:lnTo>
                    <a:pt x="522" y="1247"/>
                  </a:lnTo>
                  <a:lnTo>
                    <a:pt x="503" y="1250"/>
                  </a:lnTo>
                  <a:lnTo>
                    <a:pt x="485" y="1252"/>
                  </a:lnTo>
                  <a:lnTo>
                    <a:pt x="466" y="1253"/>
                  </a:lnTo>
                  <a:lnTo>
                    <a:pt x="448" y="1256"/>
                  </a:lnTo>
                  <a:lnTo>
                    <a:pt x="430" y="1258"/>
                  </a:lnTo>
                  <a:lnTo>
                    <a:pt x="413" y="1263"/>
                  </a:lnTo>
                  <a:lnTo>
                    <a:pt x="396" y="1270"/>
                  </a:lnTo>
                  <a:lnTo>
                    <a:pt x="382" y="1280"/>
                  </a:lnTo>
                  <a:lnTo>
                    <a:pt x="375" y="1289"/>
                  </a:lnTo>
                  <a:lnTo>
                    <a:pt x="372" y="1302"/>
                  </a:lnTo>
                  <a:lnTo>
                    <a:pt x="369" y="1318"/>
                  </a:lnTo>
                  <a:lnTo>
                    <a:pt x="369" y="1336"/>
                  </a:lnTo>
                  <a:lnTo>
                    <a:pt x="369" y="1355"/>
                  </a:lnTo>
                  <a:lnTo>
                    <a:pt x="369" y="1374"/>
                  </a:lnTo>
                  <a:lnTo>
                    <a:pt x="370" y="1391"/>
                  </a:lnTo>
                  <a:lnTo>
                    <a:pt x="371" y="1405"/>
                  </a:lnTo>
                  <a:lnTo>
                    <a:pt x="373" y="1413"/>
                  </a:lnTo>
                  <a:lnTo>
                    <a:pt x="373" y="1415"/>
                  </a:lnTo>
                  <a:lnTo>
                    <a:pt x="373" y="1416"/>
                  </a:lnTo>
                  <a:lnTo>
                    <a:pt x="375" y="1423"/>
                  </a:lnTo>
                  <a:lnTo>
                    <a:pt x="378" y="1433"/>
                  </a:lnTo>
                  <a:lnTo>
                    <a:pt x="381" y="1450"/>
                  </a:lnTo>
                  <a:lnTo>
                    <a:pt x="381" y="1473"/>
                  </a:lnTo>
                  <a:lnTo>
                    <a:pt x="378" y="1506"/>
                  </a:lnTo>
                  <a:lnTo>
                    <a:pt x="371" y="1549"/>
                  </a:lnTo>
                  <a:lnTo>
                    <a:pt x="360" y="1603"/>
                  </a:lnTo>
                  <a:lnTo>
                    <a:pt x="342" y="1669"/>
                  </a:lnTo>
                  <a:lnTo>
                    <a:pt x="320" y="1751"/>
                  </a:lnTo>
                  <a:lnTo>
                    <a:pt x="318" y="1754"/>
                  </a:lnTo>
                  <a:lnTo>
                    <a:pt x="317" y="1762"/>
                  </a:lnTo>
                  <a:lnTo>
                    <a:pt x="314" y="1773"/>
                  </a:lnTo>
                  <a:lnTo>
                    <a:pt x="311" y="1785"/>
                  </a:lnTo>
                  <a:lnTo>
                    <a:pt x="308" y="1799"/>
                  </a:lnTo>
                  <a:lnTo>
                    <a:pt x="304" y="1812"/>
                  </a:lnTo>
                  <a:lnTo>
                    <a:pt x="301" y="1823"/>
                  </a:lnTo>
                  <a:lnTo>
                    <a:pt x="298" y="1833"/>
                  </a:lnTo>
                  <a:lnTo>
                    <a:pt x="295" y="1840"/>
                  </a:lnTo>
                  <a:lnTo>
                    <a:pt x="294" y="1844"/>
                  </a:lnTo>
                  <a:lnTo>
                    <a:pt x="296" y="1834"/>
                  </a:lnTo>
                </a:path>
              </a:pathLst>
            </a:custGeom>
            <a:solidFill>
              <a:srgbClr val="F8DF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474" y="1088"/>
              <a:ext cx="790" cy="1847"/>
            </a:xfrm>
            <a:custGeom>
              <a:avLst/>
              <a:gdLst>
                <a:gd name="T0" fmla="*/ 287 w 790"/>
                <a:gd name="T1" fmla="*/ 1702 h 1848"/>
                <a:gd name="T2" fmla="*/ 281 w 790"/>
                <a:gd name="T3" fmla="*/ 1652 h 1848"/>
                <a:gd name="T4" fmla="*/ 294 w 790"/>
                <a:gd name="T5" fmla="*/ 1622 h 1848"/>
                <a:gd name="T6" fmla="*/ 283 w 790"/>
                <a:gd name="T7" fmla="*/ 1600 h 1848"/>
                <a:gd name="T8" fmla="*/ 266 w 790"/>
                <a:gd name="T9" fmla="*/ 1531 h 1848"/>
                <a:gd name="T10" fmla="*/ 275 w 790"/>
                <a:gd name="T11" fmla="*/ 1435 h 1848"/>
                <a:gd name="T12" fmla="*/ 263 w 790"/>
                <a:gd name="T13" fmla="*/ 1393 h 1848"/>
                <a:gd name="T14" fmla="*/ 267 w 790"/>
                <a:gd name="T15" fmla="*/ 1332 h 1848"/>
                <a:gd name="T16" fmla="*/ 257 w 790"/>
                <a:gd name="T17" fmla="*/ 1304 h 1848"/>
                <a:gd name="T18" fmla="*/ 247 w 790"/>
                <a:gd name="T19" fmla="*/ 1276 h 1848"/>
                <a:gd name="T20" fmla="*/ 239 w 790"/>
                <a:gd name="T21" fmla="*/ 1209 h 1848"/>
                <a:gd name="T22" fmla="*/ 251 w 790"/>
                <a:gd name="T23" fmla="*/ 1180 h 1848"/>
                <a:gd name="T24" fmla="*/ 233 w 790"/>
                <a:gd name="T25" fmla="*/ 1160 h 1848"/>
                <a:gd name="T26" fmla="*/ 232 w 790"/>
                <a:gd name="T27" fmla="*/ 1119 h 1848"/>
                <a:gd name="T28" fmla="*/ 231 w 790"/>
                <a:gd name="T29" fmla="*/ 1104 h 1848"/>
                <a:gd name="T30" fmla="*/ 221 w 790"/>
                <a:gd name="T31" fmla="*/ 1058 h 1848"/>
                <a:gd name="T32" fmla="*/ 211 w 790"/>
                <a:gd name="T33" fmla="*/ 1012 h 1848"/>
                <a:gd name="T34" fmla="*/ 204 w 790"/>
                <a:gd name="T35" fmla="*/ 969 h 1848"/>
                <a:gd name="T36" fmla="*/ 195 w 790"/>
                <a:gd name="T37" fmla="*/ 916 h 1848"/>
                <a:gd name="T38" fmla="*/ 207 w 790"/>
                <a:gd name="T39" fmla="*/ 883 h 1848"/>
                <a:gd name="T40" fmla="*/ 199 w 790"/>
                <a:gd name="T41" fmla="*/ 871 h 1848"/>
                <a:gd name="T42" fmla="*/ 192 w 790"/>
                <a:gd name="T43" fmla="*/ 837 h 1848"/>
                <a:gd name="T44" fmla="*/ 192 w 790"/>
                <a:gd name="T45" fmla="*/ 820 h 1848"/>
                <a:gd name="T46" fmla="*/ 180 w 790"/>
                <a:gd name="T47" fmla="*/ 788 h 1848"/>
                <a:gd name="T48" fmla="*/ 170 w 790"/>
                <a:gd name="T49" fmla="*/ 738 h 1848"/>
                <a:gd name="T50" fmla="*/ 170 w 790"/>
                <a:gd name="T51" fmla="*/ 710 h 1848"/>
                <a:gd name="T52" fmla="*/ 151 w 790"/>
                <a:gd name="T53" fmla="*/ 651 h 1848"/>
                <a:gd name="T54" fmla="*/ 149 w 790"/>
                <a:gd name="T55" fmla="*/ 593 h 1848"/>
                <a:gd name="T56" fmla="*/ 159 w 790"/>
                <a:gd name="T57" fmla="*/ 578 h 1848"/>
                <a:gd name="T58" fmla="*/ 130 w 790"/>
                <a:gd name="T59" fmla="*/ 534 h 1848"/>
                <a:gd name="T60" fmla="*/ 127 w 790"/>
                <a:gd name="T61" fmla="*/ 472 h 1848"/>
                <a:gd name="T62" fmla="*/ 122 w 790"/>
                <a:gd name="T63" fmla="*/ 455 h 1848"/>
                <a:gd name="T64" fmla="*/ 109 w 790"/>
                <a:gd name="T65" fmla="*/ 409 h 1848"/>
                <a:gd name="T66" fmla="*/ 107 w 790"/>
                <a:gd name="T67" fmla="*/ 381 h 1848"/>
                <a:gd name="T68" fmla="*/ 98 w 790"/>
                <a:gd name="T69" fmla="*/ 375 h 1848"/>
                <a:gd name="T70" fmla="*/ 80 w 790"/>
                <a:gd name="T71" fmla="*/ 332 h 1848"/>
                <a:gd name="T72" fmla="*/ 87 w 790"/>
                <a:gd name="T73" fmla="*/ 310 h 1848"/>
                <a:gd name="T74" fmla="*/ 54 w 790"/>
                <a:gd name="T75" fmla="*/ 88 h 1848"/>
                <a:gd name="T76" fmla="*/ 249 w 790"/>
                <a:gd name="T77" fmla="*/ 328 h 1848"/>
                <a:gd name="T78" fmla="*/ 514 w 790"/>
                <a:gd name="T79" fmla="*/ 482 h 1848"/>
                <a:gd name="T80" fmla="*/ 682 w 790"/>
                <a:gd name="T81" fmla="*/ 645 h 1848"/>
                <a:gd name="T82" fmla="*/ 740 w 790"/>
                <a:gd name="T83" fmla="*/ 761 h 1848"/>
                <a:gd name="T84" fmla="*/ 754 w 790"/>
                <a:gd name="T85" fmla="*/ 811 h 1848"/>
                <a:gd name="T86" fmla="*/ 755 w 790"/>
                <a:gd name="T87" fmla="*/ 828 h 1848"/>
                <a:gd name="T88" fmla="*/ 785 w 790"/>
                <a:gd name="T89" fmla="*/ 860 h 1848"/>
                <a:gd name="T90" fmla="*/ 782 w 790"/>
                <a:gd name="T91" fmla="*/ 926 h 1848"/>
                <a:gd name="T92" fmla="*/ 763 w 790"/>
                <a:gd name="T93" fmla="*/ 940 h 1848"/>
                <a:gd name="T94" fmla="*/ 753 w 790"/>
                <a:gd name="T95" fmla="*/ 973 h 1848"/>
                <a:gd name="T96" fmla="*/ 749 w 790"/>
                <a:gd name="T97" fmla="*/ 1007 h 1848"/>
                <a:gd name="T98" fmla="*/ 738 w 790"/>
                <a:gd name="T99" fmla="*/ 1043 h 1848"/>
                <a:gd name="T100" fmla="*/ 683 w 790"/>
                <a:gd name="T101" fmla="*/ 1130 h 1848"/>
                <a:gd name="T102" fmla="*/ 541 w 790"/>
                <a:gd name="T103" fmla="*/ 1243 h 1848"/>
                <a:gd name="T104" fmla="*/ 414 w 790"/>
                <a:gd name="T105" fmla="*/ 1265 h 1848"/>
                <a:gd name="T106" fmla="*/ 369 w 790"/>
                <a:gd name="T107" fmla="*/ 1357 h 1848"/>
                <a:gd name="T108" fmla="*/ 376 w 790"/>
                <a:gd name="T109" fmla="*/ 1425 h 1848"/>
                <a:gd name="T110" fmla="*/ 343 w 790"/>
                <a:gd name="T111" fmla="*/ 1672 h 1848"/>
                <a:gd name="T112" fmla="*/ 304 w 790"/>
                <a:gd name="T113" fmla="*/ 181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0" h="1848">
                  <a:moveTo>
                    <a:pt x="296" y="1837"/>
                  </a:moveTo>
                  <a:lnTo>
                    <a:pt x="280" y="1723"/>
                  </a:lnTo>
                  <a:lnTo>
                    <a:pt x="279" y="1722"/>
                  </a:lnTo>
                  <a:lnTo>
                    <a:pt x="281" y="1719"/>
                  </a:lnTo>
                  <a:lnTo>
                    <a:pt x="283" y="1715"/>
                  </a:lnTo>
                  <a:lnTo>
                    <a:pt x="285" y="1709"/>
                  </a:lnTo>
                  <a:lnTo>
                    <a:pt x="287" y="1702"/>
                  </a:lnTo>
                  <a:lnTo>
                    <a:pt x="289" y="1696"/>
                  </a:lnTo>
                  <a:lnTo>
                    <a:pt x="290" y="1689"/>
                  </a:lnTo>
                  <a:lnTo>
                    <a:pt x="291" y="1682"/>
                  </a:lnTo>
                  <a:lnTo>
                    <a:pt x="292" y="1677"/>
                  </a:lnTo>
                  <a:lnTo>
                    <a:pt x="291" y="1673"/>
                  </a:lnTo>
                  <a:lnTo>
                    <a:pt x="286" y="1662"/>
                  </a:lnTo>
                  <a:lnTo>
                    <a:pt x="281" y="1652"/>
                  </a:lnTo>
                  <a:lnTo>
                    <a:pt x="281" y="1643"/>
                  </a:lnTo>
                  <a:lnTo>
                    <a:pt x="281" y="1636"/>
                  </a:lnTo>
                  <a:lnTo>
                    <a:pt x="283" y="1631"/>
                  </a:lnTo>
                  <a:lnTo>
                    <a:pt x="286" y="1627"/>
                  </a:lnTo>
                  <a:lnTo>
                    <a:pt x="289" y="1624"/>
                  </a:lnTo>
                  <a:lnTo>
                    <a:pt x="291" y="1623"/>
                  </a:lnTo>
                  <a:lnTo>
                    <a:pt x="294" y="1622"/>
                  </a:lnTo>
                  <a:lnTo>
                    <a:pt x="294" y="1621"/>
                  </a:lnTo>
                  <a:lnTo>
                    <a:pt x="294" y="1621"/>
                  </a:lnTo>
                  <a:lnTo>
                    <a:pt x="292" y="1619"/>
                  </a:lnTo>
                  <a:lnTo>
                    <a:pt x="291" y="1616"/>
                  </a:lnTo>
                  <a:lnTo>
                    <a:pt x="288" y="1611"/>
                  </a:lnTo>
                  <a:lnTo>
                    <a:pt x="286" y="1606"/>
                  </a:lnTo>
                  <a:lnTo>
                    <a:pt x="283" y="1600"/>
                  </a:lnTo>
                  <a:lnTo>
                    <a:pt x="279" y="1593"/>
                  </a:lnTo>
                  <a:lnTo>
                    <a:pt x="277" y="1587"/>
                  </a:lnTo>
                  <a:lnTo>
                    <a:pt x="273" y="1579"/>
                  </a:lnTo>
                  <a:lnTo>
                    <a:pt x="270" y="1571"/>
                  </a:lnTo>
                  <a:lnTo>
                    <a:pt x="266" y="1560"/>
                  </a:lnTo>
                  <a:lnTo>
                    <a:pt x="266" y="1547"/>
                  </a:lnTo>
                  <a:lnTo>
                    <a:pt x="266" y="1531"/>
                  </a:lnTo>
                  <a:lnTo>
                    <a:pt x="267" y="1513"/>
                  </a:lnTo>
                  <a:lnTo>
                    <a:pt x="269" y="1494"/>
                  </a:lnTo>
                  <a:lnTo>
                    <a:pt x="270" y="1477"/>
                  </a:lnTo>
                  <a:lnTo>
                    <a:pt x="271" y="1459"/>
                  </a:lnTo>
                  <a:lnTo>
                    <a:pt x="274" y="1447"/>
                  </a:lnTo>
                  <a:lnTo>
                    <a:pt x="275" y="1438"/>
                  </a:lnTo>
                  <a:lnTo>
                    <a:pt x="275" y="1435"/>
                  </a:lnTo>
                  <a:lnTo>
                    <a:pt x="275" y="1434"/>
                  </a:lnTo>
                  <a:lnTo>
                    <a:pt x="273" y="1431"/>
                  </a:lnTo>
                  <a:lnTo>
                    <a:pt x="270" y="1427"/>
                  </a:lnTo>
                  <a:lnTo>
                    <a:pt x="269" y="1420"/>
                  </a:lnTo>
                  <a:lnTo>
                    <a:pt x="266" y="1411"/>
                  </a:lnTo>
                  <a:lnTo>
                    <a:pt x="263" y="1402"/>
                  </a:lnTo>
                  <a:lnTo>
                    <a:pt x="263" y="1393"/>
                  </a:lnTo>
                  <a:lnTo>
                    <a:pt x="261" y="1383"/>
                  </a:lnTo>
                  <a:lnTo>
                    <a:pt x="261" y="1373"/>
                  </a:lnTo>
                  <a:lnTo>
                    <a:pt x="262" y="1364"/>
                  </a:lnTo>
                  <a:lnTo>
                    <a:pt x="263" y="1356"/>
                  </a:lnTo>
                  <a:lnTo>
                    <a:pt x="264" y="1347"/>
                  </a:lnTo>
                  <a:lnTo>
                    <a:pt x="266" y="1340"/>
                  </a:lnTo>
                  <a:lnTo>
                    <a:pt x="267" y="1332"/>
                  </a:lnTo>
                  <a:lnTo>
                    <a:pt x="267" y="1327"/>
                  </a:lnTo>
                  <a:lnTo>
                    <a:pt x="268" y="1322"/>
                  </a:lnTo>
                  <a:lnTo>
                    <a:pt x="268" y="1317"/>
                  </a:lnTo>
                  <a:lnTo>
                    <a:pt x="267" y="1314"/>
                  </a:lnTo>
                  <a:lnTo>
                    <a:pt x="265" y="1311"/>
                  </a:lnTo>
                  <a:lnTo>
                    <a:pt x="263" y="1309"/>
                  </a:lnTo>
                  <a:lnTo>
                    <a:pt x="257" y="1304"/>
                  </a:lnTo>
                  <a:lnTo>
                    <a:pt x="252" y="1302"/>
                  </a:lnTo>
                  <a:lnTo>
                    <a:pt x="249" y="1299"/>
                  </a:lnTo>
                  <a:lnTo>
                    <a:pt x="248" y="1297"/>
                  </a:lnTo>
                  <a:lnTo>
                    <a:pt x="248" y="1294"/>
                  </a:lnTo>
                  <a:lnTo>
                    <a:pt x="248" y="1290"/>
                  </a:lnTo>
                  <a:lnTo>
                    <a:pt x="248" y="1284"/>
                  </a:lnTo>
                  <a:lnTo>
                    <a:pt x="247" y="1276"/>
                  </a:lnTo>
                  <a:lnTo>
                    <a:pt x="246" y="1264"/>
                  </a:lnTo>
                  <a:lnTo>
                    <a:pt x="242" y="1248"/>
                  </a:lnTo>
                  <a:lnTo>
                    <a:pt x="239" y="1234"/>
                  </a:lnTo>
                  <a:lnTo>
                    <a:pt x="237" y="1223"/>
                  </a:lnTo>
                  <a:lnTo>
                    <a:pt x="236" y="1216"/>
                  </a:lnTo>
                  <a:lnTo>
                    <a:pt x="237" y="1212"/>
                  </a:lnTo>
                  <a:lnTo>
                    <a:pt x="239" y="1209"/>
                  </a:lnTo>
                  <a:lnTo>
                    <a:pt x="241" y="1206"/>
                  </a:lnTo>
                  <a:lnTo>
                    <a:pt x="244" y="1204"/>
                  </a:lnTo>
                  <a:lnTo>
                    <a:pt x="247" y="1200"/>
                  </a:lnTo>
                  <a:lnTo>
                    <a:pt x="249" y="1196"/>
                  </a:lnTo>
                  <a:lnTo>
                    <a:pt x="251" y="1187"/>
                  </a:lnTo>
                  <a:lnTo>
                    <a:pt x="252" y="1182"/>
                  </a:lnTo>
                  <a:lnTo>
                    <a:pt x="251" y="1180"/>
                  </a:lnTo>
                  <a:lnTo>
                    <a:pt x="249" y="1178"/>
                  </a:lnTo>
                  <a:lnTo>
                    <a:pt x="247" y="1177"/>
                  </a:lnTo>
                  <a:lnTo>
                    <a:pt x="245" y="1176"/>
                  </a:lnTo>
                  <a:lnTo>
                    <a:pt x="242" y="1173"/>
                  </a:lnTo>
                  <a:lnTo>
                    <a:pt x="239" y="1170"/>
                  </a:lnTo>
                  <a:lnTo>
                    <a:pt x="237" y="1165"/>
                  </a:lnTo>
                  <a:lnTo>
                    <a:pt x="233" y="1160"/>
                  </a:lnTo>
                  <a:lnTo>
                    <a:pt x="232" y="1150"/>
                  </a:lnTo>
                  <a:lnTo>
                    <a:pt x="231" y="1143"/>
                  </a:lnTo>
                  <a:lnTo>
                    <a:pt x="231" y="1137"/>
                  </a:lnTo>
                  <a:lnTo>
                    <a:pt x="231" y="1132"/>
                  </a:lnTo>
                  <a:lnTo>
                    <a:pt x="231" y="1126"/>
                  </a:lnTo>
                  <a:lnTo>
                    <a:pt x="232" y="1122"/>
                  </a:lnTo>
                  <a:lnTo>
                    <a:pt x="232" y="1119"/>
                  </a:lnTo>
                  <a:lnTo>
                    <a:pt x="232" y="1115"/>
                  </a:lnTo>
                  <a:lnTo>
                    <a:pt x="233" y="1113"/>
                  </a:lnTo>
                  <a:lnTo>
                    <a:pt x="233" y="1112"/>
                  </a:lnTo>
                  <a:lnTo>
                    <a:pt x="233" y="1112"/>
                  </a:lnTo>
                  <a:lnTo>
                    <a:pt x="233" y="1111"/>
                  </a:lnTo>
                  <a:lnTo>
                    <a:pt x="232" y="1108"/>
                  </a:lnTo>
                  <a:lnTo>
                    <a:pt x="231" y="1104"/>
                  </a:lnTo>
                  <a:lnTo>
                    <a:pt x="230" y="1099"/>
                  </a:lnTo>
                  <a:lnTo>
                    <a:pt x="228" y="1093"/>
                  </a:lnTo>
                  <a:lnTo>
                    <a:pt x="226" y="1086"/>
                  </a:lnTo>
                  <a:lnTo>
                    <a:pt x="225" y="1079"/>
                  </a:lnTo>
                  <a:lnTo>
                    <a:pt x="223" y="1072"/>
                  </a:lnTo>
                  <a:lnTo>
                    <a:pt x="222" y="1065"/>
                  </a:lnTo>
                  <a:lnTo>
                    <a:pt x="221" y="1058"/>
                  </a:lnTo>
                  <a:lnTo>
                    <a:pt x="220" y="1051"/>
                  </a:lnTo>
                  <a:lnTo>
                    <a:pt x="219" y="1044"/>
                  </a:lnTo>
                  <a:lnTo>
                    <a:pt x="217" y="1038"/>
                  </a:lnTo>
                  <a:lnTo>
                    <a:pt x="215" y="1031"/>
                  </a:lnTo>
                  <a:lnTo>
                    <a:pt x="213" y="1025"/>
                  </a:lnTo>
                  <a:lnTo>
                    <a:pt x="212" y="1019"/>
                  </a:lnTo>
                  <a:lnTo>
                    <a:pt x="211" y="1012"/>
                  </a:lnTo>
                  <a:lnTo>
                    <a:pt x="209" y="1006"/>
                  </a:lnTo>
                  <a:lnTo>
                    <a:pt x="208" y="999"/>
                  </a:lnTo>
                  <a:lnTo>
                    <a:pt x="208" y="993"/>
                  </a:lnTo>
                  <a:lnTo>
                    <a:pt x="208" y="987"/>
                  </a:lnTo>
                  <a:lnTo>
                    <a:pt x="207" y="981"/>
                  </a:lnTo>
                  <a:lnTo>
                    <a:pt x="205" y="975"/>
                  </a:lnTo>
                  <a:lnTo>
                    <a:pt x="204" y="969"/>
                  </a:lnTo>
                  <a:lnTo>
                    <a:pt x="201" y="963"/>
                  </a:lnTo>
                  <a:lnTo>
                    <a:pt x="199" y="957"/>
                  </a:lnTo>
                  <a:lnTo>
                    <a:pt x="197" y="950"/>
                  </a:lnTo>
                  <a:lnTo>
                    <a:pt x="195" y="942"/>
                  </a:lnTo>
                  <a:lnTo>
                    <a:pt x="194" y="934"/>
                  </a:lnTo>
                  <a:lnTo>
                    <a:pt x="194" y="925"/>
                  </a:lnTo>
                  <a:lnTo>
                    <a:pt x="195" y="916"/>
                  </a:lnTo>
                  <a:lnTo>
                    <a:pt x="196" y="907"/>
                  </a:lnTo>
                  <a:lnTo>
                    <a:pt x="198" y="902"/>
                  </a:lnTo>
                  <a:lnTo>
                    <a:pt x="199" y="895"/>
                  </a:lnTo>
                  <a:lnTo>
                    <a:pt x="201" y="890"/>
                  </a:lnTo>
                  <a:lnTo>
                    <a:pt x="204" y="887"/>
                  </a:lnTo>
                  <a:lnTo>
                    <a:pt x="205" y="884"/>
                  </a:lnTo>
                  <a:lnTo>
                    <a:pt x="207" y="883"/>
                  </a:lnTo>
                  <a:lnTo>
                    <a:pt x="207" y="881"/>
                  </a:lnTo>
                  <a:lnTo>
                    <a:pt x="207" y="880"/>
                  </a:lnTo>
                  <a:lnTo>
                    <a:pt x="207" y="880"/>
                  </a:lnTo>
                  <a:lnTo>
                    <a:pt x="205" y="879"/>
                  </a:lnTo>
                  <a:lnTo>
                    <a:pt x="203" y="877"/>
                  </a:lnTo>
                  <a:lnTo>
                    <a:pt x="201" y="875"/>
                  </a:lnTo>
                  <a:lnTo>
                    <a:pt x="199" y="871"/>
                  </a:lnTo>
                  <a:lnTo>
                    <a:pt x="197" y="868"/>
                  </a:lnTo>
                  <a:lnTo>
                    <a:pt x="195" y="864"/>
                  </a:lnTo>
                  <a:lnTo>
                    <a:pt x="193" y="859"/>
                  </a:lnTo>
                  <a:lnTo>
                    <a:pt x="192" y="852"/>
                  </a:lnTo>
                  <a:lnTo>
                    <a:pt x="192" y="847"/>
                  </a:lnTo>
                  <a:lnTo>
                    <a:pt x="191" y="841"/>
                  </a:lnTo>
                  <a:lnTo>
                    <a:pt x="192" y="837"/>
                  </a:lnTo>
                  <a:lnTo>
                    <a:pt x="192" y="833"/>
                  </a:lnTo>
                  <a:lnTo>
                    <a:pt x="192" y="829"/>
                  </a:lnTo>
                  <a:lnTo>
                    <a:pt x="192" y="825"/>
                  </a:lnTo>
                  <a:lnTo>
                    <a:pt x="193" y="823"/>
                  </a:lnTo>
                  <a:lnTo>
                    <a:pt x="192" y="822"/>
                  </a:lnTo>
                  <a:lnTo>
                    <a:pt x="192" y="820"/>
                  </a:lnTo>
                  <a:lnTo>
                    <a:pt x="192" y="820"/>
                  </a:lnTo>
                  <a:lnTo>
                    <a:pt x="192" y="819"/>
                  </a:lnTo>
                  <a:lnTo>
                    <a:pt x="191" y="817"/>
                  </a:lnTo>
                  <a:lnTo>
                    <a:pt x="190" y="813"/>
                  </a:lnTo>
                  <a:lnTo>
                    <a:pt x="188" y="808"/>
                  </a:lnTo>
                  <a:lnTo>
                    <a:pt x="186" y="802"/>
                  </a:lnTo>
                  <a:lnTo>
                    <a:pt x="183" y="795"/>
                  </a:lnTo>
                  <a:lnTo>
                    <a:pt x="180" y="788"/>
                  </a:lnTo>
                  <a:lnTo>
                    <a:pt x="178" y="780"/>
                  </a:lnTo>
                  <a:lnTo>
                    <a:pt x="175" y="774"/>
                  </a:lnTo>
                  <a:lnTo>
                    <a:pt x="174" y="767"/>
                  </a:lnTo>
                  <a:lnTo>
                    <a:pt x="172" y="759"/>
                  </a:lnTo>
                  <a:lnTo>
                    <a:pt x="171" y="752"/>
                  </a:lnTo>
                  <a:lnTo>
                    <a:pt x="171" y="745"/>
                  </a:lnTo>
                  <a:lnTo>
                    <a:pt x="170" y="738"/>
                  </a:lnTo>
                  <a:lnTo>
                    <a:pt x="170" y="730"/>
                  </a:lnTo>
                  <a:lnTo>
                    <a:pt x="170" y="725"/>
                  </a:lnTo>
                  <a:lnTo>
                    <a:pt x="170" y="719"/>
                  </a:lnTo>
                  <a:lnTo>
                    <a:pt x="170" y="715"/>
                  </a:lnTo>
                  <a:lnTo>
                    <a:pt x="170" y="712"/>
                  </a:lnTo>
                  <a:lnTo>
                    <a:pt x="170" y="711"/>
                  </a:lnTo>
                  <a:lnTo>
                    <a:pt x="170" y="710"/>
                  </a:lnTo>
                  <a:lnTo>
                    <a:pt x="168" y="706"/>
                  </a:lnTo>
                  <a:lnTo>
                    <a:pt x="167" y="699"/>
                  </a:lnTo>
                  <a:lnTo>
                    <a:pt x="164" y="693"/>
                  </a:lnTo>
                  <a:lnTo>
                    <a:pt x="161" y="684"/>
                  </a:lnTo>
                  <a:lnTo>
                    <a:pt x="159" y="674"/>
                  </a:lnTo>
                  <a:lnTo>
                    <a:pt x="155" y="662"/>
                  </a:lnTo>
                  <a:lnTo>
                    <a:pt x="151" y="651"/>
                  </a:lnTo>
                  <a:lnTo>
                    <a:pt x="148" y="641"/>
                  </a:lnTo>
                  <a:lnTo>
                    <a:pt x="144" y="631"/>
                  </a:lnTo>
                  <a:lnTo>
                    <a:pt x="143" y="622"/>
                  </a:lnTo>
                  <a:lnTo>
                    <a:pt x="142" y="613"/>
                  </a:lnTo>
                  <a:lnTo>
                    <a:pt x="143" y="605"/>
                  </a:lnTo>
                  <a:lnTo>
                    <a:pt x="146" y="599"/>
                  </a:lnTo>
                  <a:lnTo>
                    <a:pt x="149" y="593"/>
                  </a:lnTo>
                  <a:lnTo>
                    <a:pt x="152" y="589"/>
                  </a:lnTo>
                  <a:lnTo>
                    <a:pt x="156" y="585"/>
                  </a:lnTo>
                  <a:lnTo>
                    <a:pt x="159" y="582"/>
                  </a:lnTo>
                  <a:lnTo>
                    <a:pt x="161" y="581"/>
                  </a:lnTo>
                  <a:lnTo>
                    <a:pt x="162" y="580"/>
                  </a:lnTo>
                  <a:lnTo>
                    <a:pt x="161" y="580"/>
                  </a:lnTo>
                  <a:lnTo>
                    <a:pt x="159" y="578"/>
                  </a:lnTo>
                  <a:lnTo>
                    <a:pt x="155" y="576"/>
                  </a:lnTo>
                  <a:lnTo>
                    <a:pt x="151" y="572"/>
                  </a:lnTo>
                  <a:lnTo>
                    <a:pt x="147" y="567"/>
                  </a:lnTo>
                  <a:lnTo>
                    <a:pt x="142" y="560"/>
                  </a:lnTo>
                  <a:lnTo>
                    <a:pt x="137" y="552"/>
                  </a:lnTo>
                  <a:lnTo>
                    <a:pt x="134" y="544"/>
                  </a:lnTo>
                  <a:lnTo>
                    <a:pt x="130" y="534"/>
                  </a:lnTo>
                  <a:lnTo>
                    <a:pt x="128" y="523"/>
                  </a:lnTo>
                  <a:lnTo>
                    <a:pt x="127" y="510"/>
                  </a:lnTo>
                  <a:lnTo>
                    <a:pt x="126" y="500"/>
                  </a:lnTo>
                  <a:lnTo>
                    <a:pt x="126" y="490"/>
                  </a:lnTo>
                  <a:lnTo>
                    <a:pt x="126" y="483"/>
                  </a:lnTo>
                  <a:lnTo>
                    <a:pt x="126" y="477"/>
                  </a:lnTo>
                  <a:lnTo>
                    <a:pt x="127" y="472"/>
                  </a:lnTo>
                  <a:lnTo>
                    <a:pt x="127" y="469"/>
                  </a:lnTo>
                  <a:lnTo>
                    <a:pt x="127" y="46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6" y="462"/>
                  </a:lnTo>
                  <a:lnTo>
                    <a:pt x="125" y="459"/>
                  </a:lnTo>
                  <a:lnTo>
                    <a:pt x="122" y="455"/>
                  </a:lnTo>
                  <a:lnTo>
                    <a:pt x="120" y="450"/>
                  </a:lnTo>
                  <a:lnTo>
                    <a:pt x="118" y="445"/>
                  </a:lnTo>
                  <a:lnTo>
                    <a:pt x="116" y="439"/>
                  </a:lnTo>
                  <a:lnTo>
                    <a:pt x="113" y="432"/>
                  </a:lnTo>
                  <a:lnTo>
                    <a:pt x="111" y="425"/>
                  </a:lnTo>
                  <a:lnTo>
                    <a:pt x="110" y="416"/>
                  </a:lnTo>
                  <a:lnTo>
                    <a:pt x="109" y="409"/>
                  </a:lnTo>
                  <a:lnTo>
                    <a:pt x="108" y="403"/>
                  </a:lnTo>
                  <a:lnTo>
                    <a:pt x="108" y="398"/>
                  </a:lnTo>
                  <a:lnTo>
                    <a:pt x="107" y="393"/>
                  </a:lnTo>
                  <a:lnTo>
                    <a:pt x="106" y="389"/>
                  </a:lnTo>
                  <a:lnTo>
                    <a:pt x="107" y="386"/>
                  </a:lnTo>
                  <a:lnTo>
                    <a:pt x="107" y="383"/>
                  </a:lnTo>
                  <a:lnTo>
                    <a:pt x="107" y="381"/>
                  </a:lnTo>
                  <a:lnTo>
                    <a:pt x="107" y="380"/>
                  </a:lnTo>
                  <a:lnTo>
                    <a:pt x="106" y="380"/>
                  </a:lnTo>
                  <a:lnTo>
                    <a:pt x="106" y="380"/>
                  </a:lnTo>
                  <a:lnTo>
                    <a:pt x="104" y="379"/>
                  </a:lnTo>
                  <a:lnTo>
                    <a:pt x="103" y="379"/>
                  </a:lnTo>
                  <a:lnTo>
                    <a:pt x="101" y="377"/>
                  </a:lnTo>
                  <a:lnTo>
                    <a:pt x="98" y="375"/>
                  </a:lnTo>
                  <a:lnTo>
                    <a:pt x="95" y="372"/>
                  </a:lnTo>
                  <a:lnTo>
                    <a:pt x="92" y="367"/>
                  </a:lnTo>
                  <a:lnTo>
                    <a:pt x="88" y="361"/>
                  </a:lnTo>
                  <a:lnTo>
                    <a:pt x="85" y="354"/>
                  </a:lnTo>
                  <a:lnTo>
                    <a:pt x="82" y="346"/>
                  </a:lnTo>
                  <a:lnTo>
                    <a:pt x="81" y="338"/>
                  </a:lnTo>
                  <a:lnTo>
                    <a:pt x="80" y="332"/>
                  </a:lnTo>
                  <a:lnTo>
                    <a:pt x="81" y="327"/>
                  </a:lnTo>
                  <a:lnTo>
                    <a:pt x="82" y="322"/>
                  </a:lnTo>
                  <a:lnTo>
                    <a:pt x="83" y="318"/>
                  </a:lnTo>
                  <a:lnTo>
                    <a:pt x="85" y="314"/>
                  </a:lnTo>
                  <a:lnTo>
                    <a:pt x="87" y="312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70" y="221"/>
                  </a:lnTo>
                  <a:lnTo>
                    <a:pt x="39" y="118"/>
                  </a:lnTo>
                  <a:lnTo>
                    <a:pt x="10" y="26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32" y="55"/>
                  </a:lnTo>
                  <a:lnTo>
                    <a:pt x="54" y="88"/>
                  </a:lnTo>
                  <a:lnTo>
                    <a:pt x="76" y="122"/>
                  </a:lnTo>
                  <a:lnTo>
                    <a:pt x="101" y="159"/>
                  </a:lnTo>
                  <a:lnTo>
                    <a:pt x="128" y="195"/>
                  </a:lnTo>
                  <a:lnTo>
                    <a:pt x="156" y="230"/>
                  </a:lnTo>
                  <a:lnTo>
                    <a:pt x="186" y="265"/>
                  </a:lnTo>
                  <a:lnTo>
                    <a:pt x="217" y="297"/>
                  </a:lnTo>
                  <a:lnTo>
                    <a:pt x="249" y="328"/>
                  </a:lnTo>
                  <a:lnTo>
                    <a:pt x="277" y="349"/>
                  </a:lnTo>
                  <a:lnTo>
                    <a:pt x="310" y="369"/>
                  </a:lnTo>
                  <a:lnTo>
                    <a:pt x="347" y="389"/>
                  </a:lnTo>
                  <a:lnTo>
                    <a:pt x="387" y="411"/>
                  </a:lnTo>
                  <a:lnTo>
                    <a:pt x="429" y="433"/>
                  </a:lnTo>
                  <a:lnTo>
                    <a:pt x="471" y="456"/>
                  </a:lnTo>
                  <a:lnTo>
                    <a:pt x="514" y="482"/>
                  </a:lnTo>
                  <a:lnTo>
                    <a:pt x="555" y="509"/>
                  </a:lnTo>
                  <a:lnTo>
                    <a:pt x="593" y="539"/>
                  </a:lnTo>
                  <a:lnTo>
                    <a:pt x="629" y="572"/>
                  </a:lnTo>
                  <a:lnTo>
                    <a:pt x="645" y="590"/>
                  </a:lnTo>
                  <a:lnTo>
                    <a:pt x="658" y="608"/>
                  </a:lnTo>
                  <a:lnTo>
                    <a:pt x="670" y="626"/>
                  </a:lnTo>
                  <a:lnTo>
                    <a:pt x="682" y="645"/>
                  </a:lnTo>
                  <a:lnTo>
                    <a:pt x="692" y="663"/>
                  </a:lnTo>
                  <a:lnTo>
                    <a:pt x="701" y="681"/>
                  </a:lnTo>
                  <a:lnTo>
                    <a:pt x="709" y="698"/>
                  </a:lnTo>
                  <a:lnTo>
                    <a:pt x="717" y="716"/>
                  </a:lnTo>
                  <a:lnTo>
                    <a:pt x="725" y="733"/>
                  </a:lnTo>
                  <a:lnTo>
                    <a:pt x="734" y="750"/>
                  </a:lnTo>
                  <a:lnTo>
                    <a:pt x="740" y="761"/>
                  </a:lnTo>
                  <a:lnTo>
                    <a:pt x="744" y="772"/>
                  </a:lnTo>
                  <a:lnTo>
                    <a:pt x="749" y="781"/>
                  </a:lnTo>
                  <a:lnTo>
                    <a:pt x="750" y="790"/>
                  </a:lnTo>
                  <a:lnTo>
                    <a:pt x="752" y="798"/>
                  </a:lnTo>
                  <a:lnTo>
                    <a:pt x="754" y="803"/>
                  </a:lnTo>
                  <a:lnTo>
                    <a:pt x="754" y="808"/>
                  </a:lnTo>
                  <a:lnTo>
                    <a:pt x="754" y="811"/>
                  </a:lnTo>
                  <a:lnTo>
                    <a:pt x="754" y="814"/>
                  </a:lnTo>
                  <a:lnTo>
                    <a:pt x="754" y="814"/>
                  </a:lnTo>
                  <a:lnTo>
                    <a:pt x="754" y="815"/>
                  </a:lnTo>
                  <a:lnTo>
                    <a:pt x="754" y="817"/>
                  </a:lnTo>
                  <a:lnTo>
                    <a:pt x="754" y="820"/>
                  </a:lnTo>
                  <a:lnTo>
                    <a:pt x="754" y="824"/>
                  </a:lnTo>
                  <a:lnTo>
                    <a:pt x="755" y="828"/>
                  </a:lnTo>
                  <a:lnTo>
                    <a:pt x="757" y="831"/>
                  </a:lnTo>
                  <a:lnTo>
                    <a:pt x="759" y="836"/>
                  </a:lnTo>
                  <a:lnTo>
                    <a:pt x="764" y="840"/>
                  </a:lnTo>
                  <a:lnTo>
                    <a:pt x="769" y="845"/>
                  </a:lnTo>
                  <a:lnTo>
                    <a:pt x="775" y="848"/>
                  </a:lnTo>
                  <a:lnTo>
                    <a:pt x="781" y="853"/>
                  </a:lnTo>
                  <a:lnTo>
                    <a:pt x="785" y="860"/>
                  </a:lnTo>
                  <a:lnTo>
                    <a:pt x="788" y="867"/>
                  </a:lnTo>
                  <a:lnTo>
                    <a:pt x="789" y="877"/>
                  </a:lnTo>
                  <a:lnTo>
                    <a:pt x="789" y="887"/>
                  </a:lnTo>
                  <a:lnTo>
                    <a:pt x="788" y="897"/>
                  </a:lnTo>
                  <a:lnTo>
                    <a:pt x="787" y="908"/>
                  </a:lnTo>
                  <a:lnTo>
                    <a:pt x="785" y="917"/>
                  </a:lnTo>
                  <a:lnTo>
                    <a:pt x="782" y="926"/>
                  </a:lnTo>
                  <a:lnTo>
                    <a:pt x="780" y="932"/>
                  </a:lnTo>
                  <a:lnTo>
                    <a:pt x="778" y="934"/>
                  </a:lnTo>
                  <a:lnTo>
                    <a:pt x="774" y="936"/>
                  </a:lnTo>
                  <a:lnTo>
                    <a:pt x="773" y="938"/>
                  </a:lnTo>
                  <a:lnTo>
                    <a:pt x="769" y="938"/>
                  </a:lnTo>
                  <a:lnTo>
                    <a:pt x="766" y="939"/>
                  </a:lnTo>
                  <a:lnTo>
                    <a:pt x="763" y="940"/>
                  </a:lnTo>
                  <a:lnTo>
                    <a:pt x="761" y="941"/>
                  </a:lnTo>
                  <a:lnTo>
                    <a:pt x="759" y="942"/>
                  </a:lnTo>
                  <a:lnTo>
                    <a:pt x="757" y="945"/>
                  </a:lnTo>
                  <a:lnTo>
                    <a:pt x="757" y="948"/>
                  </a:lnTo>
                  <a:lnTo>
                    <a:pt x="755" y="956"/>
                  </a:lnTo>
                  <a:lnTo>
                    <a:pt x="754" y="964"/>
                  </a:lnTo>
                  <a:lnTo>
                    <a:pt x="753" y="973"/>
                  </a:lnTo>
                  <a:lnTo>
                    <a:pt x="752" y="983"/>
                  </a:lnTo>
                  <a:lnTo>
                    <a:pt x="749" y="991"/>
                  </a:lnTo>
                  <a:lnTo>
                    <a:pt x="749" y="997"/>
                  </a:lnTo>
                  <a:lnTo>
                    <a:pt x="749" y="1004"/>
                  </a:lnTo>
                  <a:lnTo>
                    <a:pt x="749" y="1007"/>
                  </a:lnTo>
                  <a:lnTo>
                    <a:pt x="748" y="1009"/>
                  </a:lnTo>
                  <a:lnTo>
                    <a:pt x="749" y="1007"/>
                  </a:lnTo>
                  <a:lnTo>
                    <a:pt x="748" y="1006"/>
                  </a:lnTo>
                  <a:lnTo>
                    <a:pt x="748" y="1008"/>
                  </a:lnTo>
                  <a:lnTo>
                    <a:pt x="746" y="1013"/>
                  </a:lnTo>
                  <a:lnTo>
                    <a:pt x="745" y="1019"/>
                  </a:lnTo>
                  <a:lnTo>
                    <a:pt x="742" y="1027"/>
                  </a:lnTo>
                  <a:lnTo>
                    <a:pt x="741" y="1035"/>
                  </a:lnTo>
                  <a:lnTo>
                    <a:pt x="738" y="1043"/>
                  </a:lnTo>
                  <a:lnTo>
                    <a:pt x="735" y="1051"/>
                  </a:lnTo>
                  <a:lnTo>
                    <a:pt x="733" y="1057"/>
                  </a:lnTo>
                  <a:lnTo>
                    <a:pt x="729" y="1062"/>
                  </a:lnTo>
                  <a:lnTo>
                    <a:pt x="718" y="1076"/>
                  </a:lnTo>
                  <a:lnTo>
                    <a:pt x="708" y="1094"/>
                  </a:lnTo>
                  <a:lnTo>
                    <a:pt x="695" y="1112"/>
                  </a:lnTo>
                  <a:lnTo>
                    <a:pt x="683" y="1130"/>
                  </a:lnTo>
                  <a:lnTo>
                    <a:pt x="668" y="1148"/>
                  </a:lnTo>
                  <a:lnTo>
                    <a:pt x="652" y="1167"/>
                  </a:lnTo>
                  <a:lnTo>
                    <a:pt x="633" y="1186"/>
                  </a:lnTo>
                  <a:lnTo>
                    <a:pt x="612" y="1204"/>
                  </a:lnTo>
                  <a:lnTo>
                    <a:pt x="587" y="1221"/>
                  </a:lnTo>
                  <a:lnTo>
                    <a:pt x="558" y="1237"/>
                  </a:lnTo>
                  <a:lnTo>
                    <a:pt x="541" y="1243"/>
                  </a:lnTo>
                  <a:lnTo>
                    <a:pt x="523" y="1248"/>
                  </a:lnTo>
                  <a:lnTo>
                    <a:pt x="505" y="1252"/>
                  </a:lnTo>
                  <a:lnTo>
                    <a:pt x="486" y="1253"/>
                  </a:lnTo>
                  <a:lnTo>
                    <a:pt x="468" y="1255"/>
                  </a:lnTo>
                  <a:lnTo>
                    <a:pt x="448" y="1257"/>
                  </a:lnTo>
                  <a:lnTo>
                    <a:pt x="430" y="1261"/>
                  </a:lnTo>
                  <a:lnTo>
                    <a:pt x="414" y="1265"/>
                  </a:lnTo>
                  <a:lnTo>
                    <a:pt x="398" y="1271"/>
                  </a:lnTo>
                  <a:lnTo>
                    <a:pt x="382" y="1281"/>
                  </a:lnTo>
                  <a:lnTo>
                    <a:pt x="376" y="1290"/>
                  </a:lnTo>
                  <a:lnTo>
                    <a:pt x="373" y="1303"/>
                  </a:lnTo>
                  <a:lnTo>
                    <a:pt x="370" y="1320"/>
                  </a:lnTo>
                  <a:lnTo>
                    <a:pt x="369" y="1338"/>
                  </a:lnTo>
                  <a:lnTo>
                    <a:pt x="369" y="1357"/>
                  </a:lnTo>
                  <a:lnTo>
                    <a:pt x="370" y="1377"/>
                  </a:lnTo>
                  <a:lnTo>
                    <a:pt x="371" y="1393"/>
                  </a:lnTo>
                  <a:lnTo>
                    <a:pt x="372" y="1407"/>
                  </a:lnTo>
                  <a:lnTo>
                    <a:pt x="373" y="1415"/>
                  </a:lnTo>
                  <a:lnTo>
                    <a:pt x="373" y="1417"/>
                  </a:lnTo>
                  <a:lnTo>
                    <a:pt x="374" y="1419"/>
                  </a:lnTo>
                  <a:lnTo>
                    <a:pt x="376" y="1425"/>
                  </a:lnTo>
                  <a:lnTo>
                    <a:pt x="378" y="1435"/>
                  </a:lnTo>
                  <a:lnTo>
                    <a:pt x="382" y="1452"/>
                  </a:lnTo>
                  <a:lnTo>
                    <a:pt x="382" y="1476"/>
                  </a:lnTo>
                  <a:lnTo>
                    <a:pt x="378" y="1509"/>
                  </a:lnTo>
                  <a:lnTo>
                    <a:pt x="372" y="1551"/>
                  </a:lnTo>
                  <a:lnTo>
                    <a:pt x="361" y="1606"/>
                  </a:lnTo>
                  <a:lnTo>
                    <a:pt x="343" y="1672"/>
                  </a:lnTo>
                  <a:lnTo>
                    <a:pt x="320" y="1753"/>
                  </a:lnTo>
                  <a:lnTo>
                    <a:pt x="318" y="1757"/>
                  </a:lnTo>
                  <a:lnTo>
                    <a:pt x="317" y="1765"/>
                  </a:lnTo>
                  <a:lnTo>
                    <a:pt x="314" y="1775"/>
                  </a:lnTo>
                  <a:lnTo>
                    <a:pt x="311" y="1788"/>
                  </a:lnTo>
                  <a:lnTo>
                    <a:pt x="307" y="1801"/>
                  </a:lnTo>
                  <a:lnTo>
                    <a:pt x="304" y="1815"/>
                  </a:lnTo>
                  <a:lnTo>
                    <a:pt x="300" y="1826"/>
                  </a:lnTo>
                  <a:lnTo>
                    <a:pt x="298" y="1835"/>
                  </a:lnTo>
                  <a:lnTo>
                    <a:pt x="295" y="1843"/>
                  </a:lnTo>
                  <a:lnTo>
                    <a:pt x="294" y="1847"/>
                  </a:lnTo>
                  <a:lnTo>
                    <a:pt x="296" y="18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861" y="2175"/>
              <a:ext cx="343" cy="314"/>
            </a:xfrm>
            <a:custGeom>
              <a:avLst/>
              <a:gdLst>
                <a:gd name="T0" fmla="*/ 3 w 344"/>
                <a:gd name="T1" fmla="*/ 307 h 314"/>
                <a:gd name="T2" fmla="*/ 2 w 344"/>
                <a:gd name="T3" fmla="*/ 299 h 314"/>
                <a:gd name="T4" fmla="*/ 0 w 344"/>
                <a:gd name="T5" fmla="*/ 289 h 314"/>
                <a:gd name="T6" fmla="*/ 0 w 344"/>
                <a:gd name="T7" fmla="*/ 278 h 314"/>
                <a:gd name="T8" fmla="*/ 0 w 344"/>
                <a:gd name="T9" fmla="*/ 266 h 314"/>
                <a:gd name="T10" fmla="*/ 0 w 344"/>
                <a:gd name="T11" fmla="*/ 254 h 314"/>
                <a:gd name="T12" fmla="*/ 1 w 344"/>
                <a:gd name="T13" fmla="*/ 242 h 314"/>
                <a:gd name="T14" fmla="*/ 2 w 344"/>
                <a:gd name="T15" fmla="*/ 232 h 314"/>
                <a:gd name="T16" fmla="*/ 5 w 344"/>
                <a:gd name="T17" fmla="*/ 223 h 314"/>
                <a:gd name="T18" fmla="*/ 8 w 344"/>
                <a:gd name="T19" fmla="*/ 215 h 314"/>
                <a:gd name="T20" fmla="*/ 14 w 344"/>
                <a:gd name="T21" fmla="*/ 209 h 314"/>
                <a:gd name="T22" fmla="*/ 27 w 344"/>
                <a:gd name="T23" fmla="*/ 200 h 314"/>
                <a:gd name="T24" fmla="*/ 40 w 344"/>
                <a:gd name="T25" fmla="*/ 194 h 314"/>
                <a:gd name="T26" fmla="*/ 55 w 344"/>
                <a:gd name="T27" fmla="*/ 190 h 314"/>
                <a:gd name="T28" fmla="*/ 71 w 344"/>
                <a:gd name="T29" fmla="*/ 188 h 314"/>
                <a:gd name="T30" fmla="*/ 85 w 344"/>
                <a:gd name="T31" fmla="*/ 186 h 314"/>
                <a:gd name="T32" fmla="*/ 101 w 344"/>
                <a:gd name="T33" fmla="*/ 186 h 314"/>
                <a:gd name="T34" fmla="*/ 116 w 344"/>
                <a:gd name="T35" fmla="*/ 185 h 314"/>
                <a:gd name="T36" fmla="*/ 131 w 344"/>
                <a:gd name="T37" fmla="*/ 183 h 314"/>
                <a:gd name="T38" fmla="*/ 147 w 344"/>
                <a:gd name="T39" fmla="*/ 179 h 314"/>
                <a:gd name="T40" fmla="*/ 163 w 344"/>
                <a:gd name="T41" fmla="*/ 173 h 314"/>
                <a:gd name="T42" fmla="*/ 191 w 344"/>
                <a:gd name="T43" fmla="*/ 157 h 314"/>
                <a:gd name="T44" fmla="*/ 217 w 344"/>
                <a:gd name="T45" fmla="*/ 140 h 314"/>
                <a:gd name="T46" fmla="*/ 239 w 344"/>
                <a:gd name="T47" fmla="*/ 122 h 314"/>
                <a:gd name="T48" fmla="*/ 261 w 344"/>
                <a:gd name="T49" fmla="*/ 104 h 314"/>
                <a:gd name="T50" fmla="*/ 278 w 344"/>
                <a:gd name="T51" fmla="*/ 86 h 314"/>
                <a:gd name="T52" fmla="*/ 293 w 344"/>
                <a:gd name="T53" fmla="*/ 67 h 314"/>
                <a:gd name="T54" fmla="*/ 307 w 344"/>
                <a:gd name="T55" fmla="*/ 49 h 314"/>
                <a:gd name="T56" fmla="*/ 320 w 344"/>
                <a:gd name="T57" fmla="*/ 31 h 314"/>
                <a:gd name="T58" fmla="*/ 332 w 344"/>
                <a:gd name="T59" fmla="*/ 15 h 314"/>
                <a:gd name="T60" fmla="*/ 343 w 344"/>
                <a:gd name="T61" fmla="*/ 0 h 314"/>
                <a:gd name="T62" fmla="*/ 341 w 344"/>
                <a:gd name="T63" fmla="*/ 3 h 314"/>
                <a:gd name="T64" fmla="*/ 336 w 344"/>
                <a:gd name="T65" fmla="*/ 16 h 314"/>
                <a:gd name="T66" fmla="*/ 327 w 344"/>
                <a:gd name="T67" fmla="*/ 33 h 314"/>
                <a:gd name="T68" fmla="*/ 316 w 344"/>
                <a:gd name="T69" fmla="*/ 56 h 314"/>
                <a:gd name="T70" fmla="*/ 302 w 344"/>
                <a:gd name="T71" fmla="*/ 80 h 314"/>
                <a:gd name="T72" fmla="*/ 283 w 344"/>
                <a:gd name="T73" fmla="*/ 107 h 314"/>
                <a:gd name="T74" fmla="*/ 263 w 344"/>
                <a:gd name="T75" fmla="*/ 134 h 314"/>
                <a:gd name="T76" fmla="*/ 239 w 344"/>
                <a:gd name="T77" fmla="*/ 160 h 314"/>
                <a:gd name="T78" fmla="*/ 214 w 344"/>
                <a:gd name="T79" fmla="*/ 183 h 314"/>
                <a:gd name="T80" fmla="*/ 187 w 344"/>
                <a:gd name="T81" fmla="*/ 201 h 314"/>
                <a:gd name="T82" fmla="*/ 159 w 344"/>
                <a:gd name="T83" fmla="*/ 215 h 314"/>
                <a:gd name="T84" fmla="*/ 135 w 344"/>
                <a:gd name="T85" fmla="*/ 225 h 314"/>
                <a:gd name="T86" fmla="*/ 112 w 344"/>
                <a:gd name="T87" fmla="*/ 232 h 314"/>
                <a:gd name="T88" fmla="*/ 92 w 344"/>
                <a:gd name="T89" fmla="*/ 238 h 314"/>
                <a:gd name="T90" fmla="*/ 75 w 344"/>
                <a:gd name="T91" fmla="*/ 243 h 314"/>
                <a:gd name="T92" fmla="*/ 58 w 344"/>
                <a:gd name="T93" fmla="*/ 251 h 314"/>
                <a:gd name="T94" fmla="*/ 43 w 344"/>
                <a:gd name="T95" fmla="*/ 259 h 314"/>
                <a:gd name="T96" fmla="*/ 29 w 344"/>
                <a:gd name="T97" fmla="*/ 273 h 314"/>
                <a:gd name="T98" fmla="*/ 15 w 344"/>
                <a:gd name="T99" fmla="*/ 290 h 314"/>
                <a:gd name="T100" fmla="*/ 2 w 344"/>
                <a:gd name="T101" fmla="*/ 313 h 314"/>
                <a:gd name="T102" fmla="*/ 3 w 344"/>
                <a:gd name="T103" fmla="*/ 30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4" h="314">
                  <a:moveTo>
                    <a:pt x="3" y="307"/>
                  </a:moveTo>
                  <a:lnTo>
                    <a:pt x="2" y="299"/>
                  </a:lnTo>
                  <a:lnTo>
                    <a:pt x="0" y="289"/>
                  </a:lnTo>
                  <a:lnTo>
                    <a:pt x="0" y="278"/>
                  </a:lnTo>
                  <a:lnTo>
                    <a:pt x="0" y="266"/>
                  </a:lnTo>
                  <a:lnTo>
                    <a:pt x="0" y="254"/>
                  </a:lnTo>
                  <a:lnTo>
                    <a:pt x="1" y="242"/>
                  </a:lnTo>
                  <a:lnTo>
                    <a:pt x="2" y="232"/>
                  </a:lnTo>
                  <a:lnTo>
                    <a:pt x="5" y="223"/>
                  </a:lnTo>
                  <a:lnTo>
                    <a:pt x="8" y="215"/>
                  </a:lnTo>
                  <a:lnTo>
                    <a:pt x="14" y="209"/>
                  </a:lnTo>
                  <a:lnTo>
                    <a:pt x="27" y="200"/>
                  </a:lnTo>
                  <a:lnTo>
                    <a:pt x="40" y="194"/>
                  </a:lnTo>
                  <a:lnTo>
                    <a:pt x="55" y="190"/>
                  </a:lnTo>
                  <a:lnTo>
                    <a:pt x="71" y="188"/>
                  </a:lnTo>
                  <a:lnTo>
                    <a:pt x="85" y="186"/>
                  </a:lnTo>
                  <a:lnTo>
                    <a:pt x="101" y="186"/>
                  </a:lnTo>
                  <a:lnTo>
                    <a:pt x="116" y="185"/>
                  </a:lnTo>
                  <a:lnTo>
                    <a:pt x="131" y="183"/>
                  </a:lnTo>
                  <a:lnTo>
                    <a:pt x="147" y="179"/>
                  </a:lnTo>
                  <a:lnTo>
                    <a:pt x="163" y="173"/>
                  </a:lnTo>
                  <a:lnTo>
                    <a:pt x="191" y="157"/>
                  </a:lnTo>
                  <a:lnTo>
                    <a:pt x="217" y="140"/>
                  </a:lnTo>
                  <a:lnTo>
                    <a:pt x="239" y="122"/>
                  </a:lnTo>
                  <a:lnTo>
                    <a:pt x="261" y="104"/>
                  </a:lnTo>
                  <a:lnTo>
                    <a:pt x="278" y="86"/>
                  </a:lnTo>
                  <a:lnTo>
                    <a:pt x="293" y="67"/>
                  </a:lnTo>
                  <a:lnTo>
                    <a:pt x="307" y="49"/>
                  </a:lnTo>
                  <a:lnTo>
                    <a:pt x="320" y="31"/>
                  </a:lnTo>
                  <a:lnTo>
                    <a:pt x="332" y="15"/>
                  </a:lnTo>
                  <a:lnTo>
                    <a:pt x="343" y="0"/>
                  </a:lnTo>
                  <a:lnTo>
                    <a:pt x="341" y="3"/>
                  </a:lnTo>
                  <a:lnTo>
                    <a:pt x="336" y="16"/>
                  </a:lnTo>
                  <a:lnTo>
                    <a:pt x="327" y="33"/>
                  </a:lnTo>
                  <a:lnTo>
                    <a:pt x="316" y="56"/>
                  </a:lnTo>
                  <a:lnTo>
                    <a:pt x="302" y="80"/>
                  </a:lnTo>
                  <a:lnTo>
                    <a:pt x="283" y="107"/>
                  </a:lnTo>
                  <a:lnTo>
                    <a:pt x="263" y="134"/>
                  </a:lnTo>
                  <a:lnTo>
                    <a:pt x="239" y="160"/>
                  </a:lnTo>
                  <a:lnTo>
                    <a:pt x="214" y="183"/>
                  </a:lnTo>
                  <a:lnTo>
                    <a:pt x="187" y="201"/>
                  </a:lnTo>
                  <a:lnTo>
                    <a:pt x="159" y="215"/>
                  </a:lnTo>
                  <a:lnTo>
                    <a:pt x="135" y="225"/>
                  </a:lnTo>
                  <a:lnTo>
                    <a:pt x="112" y="232"/>
                  </a:lnTo>
                  <a:lnTo>
                    <a:pt x="92" y="238"/>
                  </a:lnTo>
                  <a:lnTo>
                    <a:pt x="75" y="243"/>
                  </a:lnTo>
                  <a:lnTo>
                    <a:pt x="58" y="251"/>
                  </a:lnTo>
                  <a:lnTo>
                    <a:pt x="43" y="259"/>
                  </a:lnTo>
                  <a:lnTo>
                    <a:pt x="29" y="273"/>
                  </a:lnTo>
                  <a:lnTo>
                    <a:pt x="15" y="290"/>
                  </a:lnTo>
                  <a:lnTo>
                    <a:pt x="2" y="313"/>
                  </a:lnTo>
                  <a:lnTo>
                    <a:pt x="3" y="307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861" y="2361"/>
              <a:ext cx="98" cy="128"/>
            </a:xfrm>
            <a:custGeom>
              <a:avLst/>
              <a:gdLst>
                <a:gd name="T0" fmla="*/ 60 w 99"/>
                <a:gd name="T1" fmla="*/ 64 h 127"/>
                <a:gd name="T2" fmla="*/ 54 w 99"/>
                <a:gd name="T3" fmla="*/ 66 h 127"/>
                <a:gd name="T4" fmla="*/ 47 w 99"/>
                <a:gd name="T5" fmla="*/ 69 h 127"/>
                <a:gd name="T6" fmla="*/ 42 w 99"/>
                <a:gd name="T7" fmla="*/ 74 h 127"/>
                <a:gd name="T8" fmla="*/ 36 w 99"/>
                <a:gd name="T9" fmla="*/ 79 h 127"/>
                <a:gd name="T10" fmla="*/ 30 w 99"/>
                <a:gd name="T11" fmla="*/ 85 h 127"/>
                <a:gd name="T12" fmla="*/ 25 w 99"/>
                <a:gd name="T13" fmla="*/ 91 h 127"/>
                <a:gd name="T14" fmla="*/ 19 w 99"/>
                <a:gd name="T15" fmla="*/ 98 h 127"/>
                <a:gd name="T16" fmla="*/ 13 w 99"/>
                <a:gd name="T17" fmla="*/ 106 h 127"/>
                <a:gd name="T18" fmla="*/ 8 w 99"/>
                <a:gd name="T19" fmla="*/ 115 h 127"/>
                <a:gd name="T20" fmla="*/ 2 w 99"/>
                <a:gd name="T21" fmla="*/ 126 h 127"/>
                <a:gd name="T22" fmla="*/ 3 w 99"/>
                <a:gd name="T23" fmla="*/ 120 h 127"/>
                <a:gd name="T24" fmla="*/ 2 w 99"/>
                <a:gd name="T25" fmla="*/ 112 h 127"/>
                <a:gd name="T26" fmla="*/ 0 w 99"/>
                <a:gd name="T27" fmla="*/ 102 h 127"/>
                <a:gd name="T28" fmla="*/ 0 w 99"/>
                <a:gd name="T29" fmla="*/ 92 h 127"/>
                <a:gd name="T30" fmla="*/ 0 w 99"/>
                <a:gd name="T31" fmla="*/ 80 h 127"/>
                <a:gd name="T32" fmla="*/ 0 w 99"/>
                <a:gd name="T33" fmla="*/ 67 h 127"/>
                <a:gd name="T34" fmla="*/ 0 w 99"/>
                <a:gd name="T35" fmla="*/ 57 h 127"/>
                <a:gd name="T36" fmla="*/ 2 w 99"/>
                <a:gd name="T37" fmla="*/ 46 h 127"/>
                <a:gd name="T38" fmla="*/ 5 w 99"/>
                <a:gd name="T39" fmla="*/ 36 h 127"/>
                <a:gd name="T40" fmla="*/ 8 w 99"/>
                <a:gd name="T41" fmla="*/ 28 h 127"/>
                <a:gd name="T42" fmla="*/ 14 w 99"/>
                <a:gd name="T43" fmla="*/ 23 h 127"/>
                <a:gd name="T44" fmla="*/ 22 w 99"/>
                <a:gd name="T45" fmla="*/ 17 h 127"/>
                <a:gd name="T46" fmla="*/ 29 w 99"/>
                <a:gd name="T47" fmla="*/ 12 h 127"/>
                <a:gd name="T48" fmla="*/ 38 w 99"/>
                <a:gd name="T49" fmla="*/ 8 h 127"/>
                <a:gd name="T50" fmla="*/ 46 w 99"/>
                <a:gd name="T51" fmla="*/ 6 h 127"/>
                <a:gd name="T52" fmla="*/ 54 w 99"/>
                <a:gd name="T53" fmla="*/ 4 h 127"/>
                <a:gd name="T54" fmla="*/ 63 w 99"/>
                <a:gd name="T55" fmla="*/ 2 h 127"/>
                <a:gd name="T56" fmla="*/ 72 w 99"/>
                <a:gd name="T57" fmla="*/ 1 h 127"/>
                <a:gd name="T58" fmla="*/ 81 w 99"/>
                <a:gd name="T59" fmla="*/ 1 h 127"/>
                <a:gd name="T60" fmla="*/ 89 w 99"/>
                <a:gd name="T61" fmla="*/ 1 h 127"/>
                <a:gd name="T62" fmla="*/ 98 w 99"/>
                <a:gd name="T63" fmla="*/ 0 h 127"/>
                <a:gd name="T64" fmla="*/ 96 w 99"/>
                <a:gd name="T65" fmla="*/ 2 h 127"/>
                <a:gd name="T66" fmla="*/ 95 w 99"/>
                <a:gd name="T67" fmla="*/ 3 h 127"/>
                <a:gd name="T68" fmla="*/ 91 w 99"/>
                <a:gd name="T69" fmla="*/ 6 h 127"/>
                <a:gd name="T70" fmla="*/ 88 w 99"/>
                <a:gd name="T71" fmla="*/ 9 h 127"/>
                <a:gd name="T72" fmla="*/ 81 w 99"/>
                <a:gd name="T73" fmla="*/ 14 h 127"/>
                <a:gd name="T74" fmla="*/ 75 w 99"/>
                <a:gd name="T75" fmla="*/ 20 h 127"/>
                <a:gd name="T76" fmla="*/ 70 w 99"/>
                <a:gd name="T77" fmla="*/ 28 h 127"/>
                <a:gd name="T78" fmla="*/ 65 w 99"/>
                <a:gd name="T79" fmla="*/ 34 h 127"/>
                <a:gd name="T80" fmla="*/ 61 w 99"/>
                <a:gd name="T81" fmla="*/ 44 h 127"/>
                <a:gd name="T82" fmla="*/ 59 w 99"/>
                <a:gd name="T83" fmla="*/ 53 h 127"/>
                <a:gd name="T84" fmla="*/ 60 w 99"/>
                <a:gd name="T85" fmla="*/ 62 h 127"/>
                <a:gd name="T86" fmla="*/ 60 w 99"/>
                <a:gd name="T8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27">
                  <a:moveTo>
                    <a:pt x="60" y="64"/>
                  </a:moveTo>
                  <a:lnTo>
                    <a:pt x="54" y="66"/>
                  </a:lnTo>
                  <a:lnTo>
                    <a:pt x="47" y="69"/>
                  </a:lnTo>
                  <a:lnTo>
                    <a:pt x="42" y="74"/>
                  </a:lnTo>
                  <a:lnTo>
                    <a:pt x="36" y="79"/>
                  </a:lnTo>
                  <a:lnTo>
                    <a:pt x="30" y="85"/>
                  </a:lnTo>
                  <a:lnTo>
                    <a:pt x="25" y="91"/>
                  </a:lnTo>
                  <a:lnTo>
                    <a:pt x="19" y="98"/>
                  </a:lnTo>
                  <a:lnTo>
                    <a:pt x="13" y="106"/>
                  </a:lnTo>
                  <a:lnTo>
                    <a:pt x="8" y="115"/>
                  </a:lnTo>
                  <a:lnTo>
                    <a:pt x="2" y="126"/>
                  </a:lnTo>
                  <a:lnTo>
                    <a:pt x="3" y="120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5" y="36"/>
                  </a:lnTo>
                  <a:lnTo>
                    <a:pt x="8" y="28"/>
                  </a:lnTo>
                  <a:lnTo>
                    <a:pt x="14" y="23"/>
                  </a:lnTo>
                  <a:lnTo>
                    <a:pt x="22" y="17"/>
                  </a:lnTo>
                  <a:lnTo>
                    <a:pt x="29" y="12"/>
                  </a:lnTo>
                  <a:lnTo>
                    <a:pt x="38" y="8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2" y="1"/>
                  </a:lnTo>
                  <a:lnTo>
                    <a:pt x="81" y="1"/>
                  </a:lnTo>
                  <a:lnTo>
                    <a:pt x="89" y="1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81" y="14"/>
                  </a:lnTo>
                  <a:lnTo>
                    <a:pt x="75" y="20"/>
                  </a:lnTo>
                  <a:lnTo>
                    <a:pt x="70" y="28"/>
                  </a:lnTo>
                  <a:lnTo>
                    <a:pt x="65" y="34"/>
                  </a:lnTo>
                  <a:lnTo>
                    <a:pt x="61" y="44"/>
                  </a:lnTo>
                  <a:lnTo>
                    <a:pt x="59" y="53"/>
                  </a:lnTo>
                  <a:lnTo>
                    <a:pt x="60" y="62"/>
                  </a:lnTo>
                  <a:lnTo>
                    <a:pt x="60" y="64"/>
                  </a:lnTo>
                </a:path>
              </a:pathLst>
            </a:custGeom>
            <a:solidFill>
              <a:srgbClr val="A887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860" y="2175"/>
              <a:ext cx="345" cy="316"/>
            </a:xfrm>
            <a:custGeom>
              <a:avLst/>
              <a:gdLst>
                <a:gd name="T0" fmla="*/ 3 w 345"/>
                <a:gd name="T1" fmla="*/ 311 h 317"/>
                <a:gd name="T2" fmla="*/ 2 w 345"/>
                <a:gd name="T3" fmla="*/ 303 h 317"/>
                <a:gd name="T4" fmla="*/ 1 w 345"/>
                <a:gd name="T5" fmla="*/ 293 h 317"/>
                <a:gd name="T6" fmla="*/ 0 w 345"/>
                <a:gd name="T7" fmla="*/ 281 h 317"/>
                <a:gd name="T8" fmla="*/ 0 w 345"/>
                <a:gd name="T9" fmla="*/ 268 h 317"/>
                <a:gd name="T10" fmla="*/ 0 w 345"/>
                <a:gd name="T11" fmla="*/ 257 h 317"/>
                <a:gd name="T12" fmla="*/ 0 w 345"/>
                <a:gd name="T13" fmla="*/ 244 h 317"/>
                <a:gd name="T14" fmla="*/ 2 w 345"/>
                <a:gd name="T15" fmla="*/ 234 h 317"/>
                <a:gd name="T16" fmla="*/ 5 w 345"/>
                <a:gd name="T17" fmla="*/ 225 h 317"/>
                <a:gd name="T18" fmla="*/ 9 w 345"/>
                <a:gd name="T19" fmla="*/ 216 h 317"/>
                <a:gd name="T20" fmla="*/ 15 w 345"/>
                <a:gd name="T21" fmla="*/ 211 h 317"/>
                <a:gd name="T22" fmla="*/ 28 w 345"/>
                <a:gd name="T23" fmla="*/ 201 h 317"/>
                <a:gd name="T24" fmla="*/ 42 w 345"/>
                <a:gd name="T25" fmla="*/ 195 h 317"/>
                <a:gd name="T26" fmla="*/ 55 w 345"/>
                <a:gd name="T27" fmla="*/ 191 h 317"/>
                <a:gd name="T28" fmla="*/ 70 w 345"/>
                <a:gd name="T29" fmla="*/ 190 h 317"/>
                <a:gd name="T30" fmla="*/ 86 w 345"/>
                <a:gd name="T31" fmla="*/ 188 h 317"/>
                <a:gd name="T32" fmla="*/ 101 w 345"/>
                <a:gd name="T33" fmla="*/ 187 h 317"/>
                <a:gd name="T34" fmla="*/ 116 w 345"/>
                <a:gd name="T35" fmla="*/ 187 h 317"/>
                <a:gd name="T36" fmla="*/ 132 w 345"/>
                <a:gd name="T37" fmla="*/ 185 h 317"/>
                <a:gd name="T38" fmla="*/ 148 w 345"/>
                <a:gd name="T39" fmla="*/ 181 h 317"/>
                <a:gd name="T40" fmla="*/ 164 w 345"/>
                <a:gd name="T41" fmla="*/ 175 h 317"/>
                <a:gd name="T42" fmla="*/ 192 w 345"/>
                <a:gd name="T43" fmla="*/ 159 h 317"/>
                <a:gd name="T44" fmla="*/ 218 w 345"/>
                <a:gd name="T45" fmla="*/ 142 h 317"/>
                <a:gd name="T46" fmla="*/ 241 w 345"/>
                <a:gd name="T47" fmla="*/ 123 h 317"/>
                <a:gd name="T48" fmla="*/ 261 w 345"/>
                <a:gd name="T49" fmla="*/ 106 h 317"/>
                <a:gd name="T50" fmla="*/ 279 w 345"/>
                <a:gd name="T51" fmla="*/ 87 h 317"/>
                <a:gd name="T52" fmla="*/ 294 w 345"/>
                <a:gd name="T53" fmla="*/ 69 h 317"/>
                <a:gd name="T54" fmla="*/ 308 w 345"/>
                <a:gd name="T55" fmla="*/ 49 h 317"/>
                <a:gd name="T56" fmla="*/ 321 w 345"/>
                <a:gd name="T57" fmla="*/ 32 h 317"/>
                <a:gd name="T58" fmla="*/ 333 w 345"/>
                <a:gd name="T59" fmla="*/ 15 h 317"/>
                <a:gd name="T60" fmla="*/ 344 w 345"/>
                <a:gd name="T61" fmla="*/ 0 h 317"/>
                <a:gd name="T62" fmla="*/ 342 w 345"/>
                <a:gd name="T63" fmla="*/ 3 h 317"/>
                <a:gd name="T64" fmla="*/ 337 w 345"/>
                <a:gd name="T65" fmla="*/ 16 h 317"/>
                <a:gd name="T66" fmla="*/ 328 w 345"/>
                <a:gd name="T67" fmla="*/ 34 h 317"/>
                <a:gd name="T68" fmla="*/ 316 w 345"/>
                <a:gd name="T69" fmla="*/ 56 h 317"/>
                <a:gd name="T70" fmla="*/ 302 w 345"/>
                <a:gd name="T71" fmla="*/ 81 h 317"/>
                <a:gd name="T72" fmla="*/ 284 w 345"/>
                <a:gd name="T73" fmla="*/ 108 h 317"/>
                <a:gd name="T74" fmla="*/ 264 w 345"/>
                <a:gd name="T75" fmla="*/ 136 h 317"/>
                <a:gd name="T76" fmla="*/ 241 w 345"/>
                <a:gd name="T77" fmla="*/ 163 h 317"/>
                <a:gd name="T78" fmla="*/ 215 w 345"/>
                <a:gd name="T79" fmla="*/ 185 h 317"/>
                <a:gd name="T80" fmla="*/ 187 w 345"/>
                <a:gd name="T81" fmla="*/ 204 h 317"/>
                <a:gd name="T82" fmla="*/ 160 w 345"/>
                <a:gd name="T83" fmla="*/ 218 h 317"/>
                <a:gd name="T84" fmla="*/ 135 w 345"/>
                <a:gd name="T85" fmla="*/ 227 h 317"/>
                <a:gd name="T86" fmla="*/ 113 w 345"/>
                <a:gd name="T87" fmla="*/ 234 h 317"/>
                <a:gd name="T88" fmla="*/ 93 w 345"/>
                <a:gd name="T89" fmla="*/ 240 h 317"/>
                <a:gd name="T90" fmla="*/ 76 w 345"/>
                <a:gd name="T91" fmla="*/ 247 h 317"/>
                <a:gd name="T92" fmla="*/ 59 w 345"/>
                <a:gd name="T93" fmla="*/ 254 h 317"/>
                <a:gd name="T94" fmla="*/ 44 w 345"/>
                <a:gd name="T95" fmla="*/ 262 h 317"/>
                <a:gd name="T96" fmla="*/ 30 w 345"/>
                <a:gd name="T97" fmla="*/ 275 h 317"/>
                <a:gd name="T98" fmla="*/ 15 w 345"/>
                <a:gd name="T99" fmla="*/ 293 h 317"/>
                <a:gd name="T100" fmla="*/ 2 w 345"/>
                <a:gd name="T101" fmla="*/ 316 h 317"/>
                <a:gd name="T102" fmla="*/ 3 w 345"/>
                <a:gd name="T103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17">
                  <a:moveTo>
                    <a:pt x="3" y="311"/>
                  </a:moveTo>
                  <a:lnTo>
                    <a:pt x="2" y="303"/>
                  </a:lnTo>
                  <a:lnTo>
                    <a:pt x="1" y="293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4"/>
                  </a:lnTo>
                  <a:lnTo>
                    <a:pt x="2" y="234"/>
                  </a:lnTo>
                  <a:lnTo>
                    <a:pt x="5" y="225"/>
                  </a:lnTo>
                  <a:lnTo>
                    <a:pt x="9" y="216"/>
                  </a:lnTo>
                  <a:lnTo>
                    <a:pt x="15" y="211"/>
                  </a:lnTo>
                  <a:lnTo>
                    <a:pt x="28" y="201"/>
                  </a:lnTo>
                  <a:lnTo>
                    <a:pt x="42" y="195"/>
                  </a:lnTo>
                  <a:lnTo>
                    <a:pt x="55" y="191"/>
                  </a:lnTo>
                  <a:lnTo>
                    <a:pt x="70" y="190"/>
                  </a:lnTo>
                  <a:lnTo>
                    <a:pt x="86" y="188"/>
                  </a:lnTo>
                  <a:lnTo>
                    <a:pt x="101" y="187"/>
                  </a:lnTo>
                  <a:lnTo>
                    <a:pt x="116" y="187"/>
                  </a:lnTo>
                  <a:lnTo>
                    <a:pt x="132" y="185"/>
                  </a:lnTo>
                  <a:lnTo>
                    <a:pt x="148" y="181"/>
                  </a:lnTo>
                  <a:lnTo>
                    <a:pt x="164" y="175"/>
                  </a:lnTo>
                  <a:lnTo>
                    <a:pt x="192" y="159"/>
                  </a:lnTo>
                  <a:lnTo>
                    <a:pt x="218" y="142"/>
                  </a:lnTo>
                  <a:lnTo>
                    <a:pt x="241" y="123"/>
                  </a:lnTo>
                  <a:lnTo>
                    <a:pt x="261" y="106"/>
                  </a:lnTo>
                  <a:lnTo>
                    <a:pt x="279" y="87"/>
                  </a:lnTo>
                  <a:lnTo>
                    <a:pt x="294" y="69"/>
                  </a:lnTo>
                  <a:lnTo>
                    <a:pt x="308" y="49"/>
                  </a:lnTo>
                  <a:lnTo>
                    <a:pt x="321" y="32"/>
                  </a:lnTo>
                  <a:lnTo>
                    <a:pt x="333" y="15"/>
                  </a:lnTo>
                  <a:lnTo>
                    <a:pt x="344" y="0"/>
                  </a:lnTo>
                  <a:lnTo>
                    <a:pt x="342" y="3"/>
                  </a:lnTo>
                  <a:lnTo>
                    <a:pt x="337" y="16"/>
                  </a:lnTo>
                  <a:lnTo>
                    <a:pt x="328" y="34"/>
                  </a:lnTo>
                  <a:lnTo>
                    <a:pt x="316" y="56"/>
                  </a:lnTo>
                  <a:lnTo>
                    <a:pt x="302" y="81"/>
                  </a:lnTo>
                  <a:lnTo>
                    <a:pt x="284" y="108"/>
                  </a:lnTo>
                  <a:lnTo>
                    <a:pt x="264" y="136"/>
                  </a:lnTo>
                  <a:lnTo>
                    <a:pt x="241" y="163"/>
                  </a:lnTo>
                  <a:lnTo>
                    <a:pt x="215" y="185"/>
                  </a:lnTo>
                  <a:lnTo>
                    <a:pt x="187" y="204"/>
                  </a:lnTo>
                  <a:lnTo>
                    <a:pt x="160" y="218"/>
                  </a:lnTo>
                  <a:lnTo>
                    <a:pt x="135" y="227"/>
                  </a:lnTo>
                  <a:lnTo>
                    <a:pt x="113" y="234"/>
                  </a:lnTo>
                  <a:lnTo>
                    <a:pt x="93" y="240"/>
                  </a:lnTo>
                  <a:lnTo>
                    <a:pt x="76" y="247"/>
                  </a:lnTo>
                  <a:lnTo>
                    <a:pt x="59" y="254"/>
                  </a:lnTo>
                  <a:lnTo>
                    <a:pt x="44" y="262"/>
                  </a:lnTo>
                  <a:lnTo>
                    <a:pt x="30" y="275"/>
                  </a:lnTo>
                  <a:lnTo>
                    <a:pt x="15" y="293"/>
                  </a:lnTo>
                  <a:lnTo>
                    <a:pt x="2" y="316"/>
                  </a:lnTo>
                  <a:lnTo>
                    <a:pt x="3" y="3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848" y="156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5 h 17"/>
                <a:gd name="T4" fmla="*/ 16 w 17"/>
                <a:gd name="T5" fmla="*/ 10 h 17"/>
                <a:gd name="T6" fmla="*/ 8 w 17"/>
                <a:gd name="T7" fmla="*/ 16 h 17"/>
                <a:gd name="T8" fmla="*/ 0 w 17"/>
                <a:gd name="T9" fmla="*/ 16 h 17"/>
                <a:gd name="T10" fmla="*/ 0 w 17"/>
                <a:gd name="T11" fmla="*/ 10 h 17"/>
                <a:gd name="T12" fmla="*/ 8 w 17"/>
                <a:gd name="T13" fmla="*/ 5 h 17"/>
                <a:gd name="T14" fmla="*/ 16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6" y="0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1089" y="1772"/>
              <a:ext cx="85" cy="87"/>
            </a:xfrm>
            <a:custGeom>
              <a:avLst/>
              <a:gdLst>
                <a:gd name="T0" fmla="*/ 11 w 84"/>
                <a:gd name="T1" fmla="*/ 17 h 85"/>
                <a:gd name="T2" fmla="*/ 13 w 84"/>
                <a:gd name="T3" fmla="*/ 27 h 85"/>
                <a:gd name="T4" fmla="*/ 18 w 84"/>
                <a:gd name="T5" fmla="*/ 39 h 85"/>
                <a:gd name="T6" fmla="*/ 27 w 84"/>
                <a:gd name="T7" fmla="*/ 50 h 85"/>
                <a:gd name="T8" fmla="*/ 42 w 84"/>
                <a:gd name="T9" fmla="*/ 63 h 85"/>
                <a:gd name="T10" fmla="*/ 54 w 84"/>
                <a:gd name="T11" fmla="*/ 72 h 85"/>
                <a:gd name="T12" fmla="*/ 61 w 84"/>
                <a:gd name="T13" fmla="*/ 75 h 85"/>
                <a:gd name="T14" fmla="*/ 70 w 84"/>
                <a:gd name="T15" fmla="*/ 80 h 85"/>
                <a:gd name="T16" fmla="*/ 77 w 84"/>
                <a:gd name="T17" fmla="*/ 82 h 85"/>
                <a:gd name="T18" fmla="*/ 82 w 84"/>
                <a:gd name="T19" fmla="*/ 84 h 85"/>
                <a:gd name="T20" fmla="*/ 80 w 84"/>
                <a:gd name="T21" fmla="*/ 84 h 85"/>
                <a:gd name="T22" fmla="*/ 72 w 84"/>
                <a:gd name="T23" fmla="*/ 83 h 85"/>
                <a:gd name="T24" fmla="*/ 62 w 84"/>
                <a:gd name="T25" fmla="*/ 82 h 85"/>
                <a:gd name="T26" fmla="*/ 52 w 84"/>
                <a:gd name="T27" fmla="*/ 79 h 85"/>
                <a:gd name="T28" fmla="*/ 47 w 84"/>
                <a:gd name="T29" fmla="*/ 77 h 85"/>
                <a:gd name="T30" fmla="*/ 38 w 84"/>
                <a:gd name="T31" fmla="*/ 73 h 85"/>
                <a:gd name="T32" fmla="*/ 27 w 84"/>
                <a:gd name="T33" fmla="*/ 64 h 85"/>
                <a:gd name="T34" fmla="*/ 15 w 84"/>
                <a:gd name="T35" fmla="*/ 54 h 85"/>
                <a:gd name="T36" fmla="*/ 8 w 84"/>
                <a:gd name="T37" fmla="*/ 42 h 85"/>
                <a:gd name="T38" fmla="*/ 2 w 84"/>
                <a:gd name="T39" fmla="*/ 29 h 85"/>
                <a:gd name="T40" fmla="*/ 0 w 84"/>
                <a:gd name="T41" fmla="*/ 18 h 85"/>
                <a:gd name="T42" fmla="*/ 0 w 84"/>
                <a:gd name="T43" fmla="*/ 15 h 85"/>
                <a:gd name="T44" fmla="*/ 0 w 84"/>
                <a:gd name="T45" fmla="*/ 11 h 85"/>
                <a:gd name="T46" fmla="*/ 0 w 84"/>
                <a:gd name="T47" fmla="*/ 8 h 85"/>
                <a:gd name="T48" fmla="*/ 1 w 84"/>
                <a:gd name="T49" fmla="*/ 4 h 85"/>
                <a:gd name="T50" fmla="*/ 1 w 84"/>
                <a:gd name="T51" fmla="*/ 2 h 85"/>
                <a:gd name="T52" fmla="*/ 3 w 84"/>
                <a:gd name="T53" fmla="*/ 2 h 85"/>
                <a:gd name="T54" fmla="*/ 6 w 84"/>
                <a:gd name="T55" fmla="*/ 0 h 85"/>
                <a:gd name="T56" fmla="*/ 7 w 84"/>
                <a:gd name="T57" fmla="*/ 0 h 85"/>
                <a:gd name="T58" fmla="*/ 9 w 84"/>
                <a:gd name="T59" fmla="*/ 1 h 85"/>
                <a:gd name="T60" fmla="*/ 10 w 84"/>
                <a:gd name="T61" fmla="*/ 3 h 85"/>
                <a:gd name="T62" fmla="*/ 11 w 84"/>
                <a:gd name="T63" fmla="*/ 6 h 85"/>
                <a:gd name="T64" fmla="*/ 11 w 84"/>
                <a:gd name="T65" fmla="*/ 8 h 85"/>
                <a:gd name="T66" fmla="*/ 11 w 84"/>
                <a:gd name="T67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85">
                  <a:moveTo>
                    <a:pt x="11" y="12"/>
                  </a:moveTo>
                  <a:lnTo>
                    <a:pt x="11" y="17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5" y="32"/>
                  </a:lnTo>
                  <a:lnTo>
                    <a:pt x="18" y="39"/>
                  </a:lnTo>
                  <a:lnTo>
                    <a:pt x="22" y="44"/>
                  </a:lnTo>
                  <a:lnTo>
                    <a:pt x="27" y="50"/>
                  </a:lnTo>
                  <a:lnTo>
                    <a:pt x="34" y="56"/>
                  </a:lnTo>
                  <a:lnTo>
                    <a:pt x="42" y="63"/>
                  </a:lnTo>
                  <a:lnTo>
                    <a:pt x="52" y="70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61" y="75"/>
                  </a:lnTo>
                  <a:lnTo>
                    <a:pt x="65" y="78"/>
                  </a:lnTo>
                  <a:lnTo>
                    <a:pt x="70" y="80"/>
                  </a:lnTo>
                  <a:lnTo>
                    <a:pt x="74" y="81"/>
                  </a:lnTo>
                  <a:lnTo>
                    <a:pt x="77" y="82"/>
                  </a:lnTo>
                  <a:lnTo>
                    <a:pt x="80" y="83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0" y="84"/>
                  </a:lnTo>
                  <a:lnTo>
                    <a:pt x="76" y="83"/>
                  </a:lnTo>
                  <a:lnTo>
                    <a:pt x="72" y="83"/>
                  </a:lnTo>
                  <a:lnTo>
                    <a:pt x="67" y="82"/>
                  </a:lnTo>
                  <a:lnTo>
                    <a:pt x="62" y="82"/>
                  </a:lnTo>
                  <a:lnTo>
                    <a:pt x="57" y="81"/>
                  </a:lnTo>
                  <a:lnTo>
                    <a:pt x="52" y="79"/>
                  </a:lnTo>
                  <a:lnTo>
                    <a:pt x="50" y="78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38" y="73"/>
                  </a:lnTo>
                  <a:lnTo>
                    <a:pt x="32" y="68"/>
                  </a:lnTo>
                  <a:lnTo>
                    <a:pt x="27" y="64"/>
                  </a:lnTo>
                  <a:lnTo>
                    <a:pt x="22" y="58"/>
                  </a:lnTo>
                  <a:lnTo>
                    <a:pt x="15" y="54"/>
                  </a:lnTo>
                  <a:lnTo>
                    <a:pt x="13" y="48"/>
                  </a:lnTo>
                  <a:lnTo>
                    <a:pt x="8" y="42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1180" y="1839"/>
              <a:ext cx="41" cy="61"/>
            </a:xfrm>
            <a:custGeom>
              <a:avLst/>
              <a:gdLst>
                <a:gd name="T0" fmla="*/ 8 w 40"/>
                <a:gd name="T1" fmla="*/ 34 h 59"/>
                <a:gd name="T2" fmla="*/ 9 w 40"/>
                <a:gd name="T3" fmla="*/ 41 h 59"/>
                <a:gd name="T4" fmla="*/ 11 w 40"/>
                <a:gd name="T5" fmla="*/ 46 h 59"/>
                <a:gd name="T6" fmla="*/ 13 w 40"/>
                <a:gd name="T7" fmla="*/ 49 h 59"/>
                <a:gd name="T8" fmla="*/ 15 w 40"/>
                <a:gd name="T9" fmla="*/ 52 h 59"/>
                <a:gd name="T10" fmla="*/ 18 w 40"/>
                <a:gd name="T11" fmla="*/ 53 h 59"/>
                <a:gd name="T12" fmla="*/ 22 w 40"/>
                <a:gd name="T13" fmla="*/ 55 h 59"/>
                <a:gd name="T14" fmla="*/ 25 w 40"/>
                <a:gd name="T15" fmla="*/ 54 h 59"/>
                <a:gd name="T16" fmla="*/ 29 w 40"/>
                <a:gd name="T17" fmla="*/ 54 h 59"/>
                <a:gd name="T18" fmla="*/ 33 w 40"/>
                <a:gd name="T19" fmla="*/ 54 h 59"/>
                <a:gd name="T20" fmla="*/ 39 w 40"/>
                <a:gd name="T21" fmla="*/ 54 h 59"/>
                <a:gd name="T22" fmla="*/ 39 w 40"/>
                <a:gd name="T23" fmla="*/ 54 h 59"/>
                <a:gd name="T24" fmla="*/ 36 w 40"/>
                <a:gd name="T25" fmla="*/ 55 h 59"/>
                <a:gd name="T26" fmla="*/ 34 w 40"/>
                <a:gd name="T27" fmla="*/ 56 h 59"/>
                <a:gd name="T28" fmla="*/ 30 w 40"/>
                <a:gd name="T29" fmla="*/ 57 h 59"/>
                <a:gd name="T30" fmla="*/ 24 w 40"/>
                <a:gd name="T31" fmla="*/ 58 h 59"/>
                <a:gd name="T32" fmla="*/ 19 w 40"/>
                <a:gd name="T33" fmla="*/ 56 h 59"/>
                <a:gd name="T34" fmla="*/ 14 w 40"/>
                <a:gd name="T35" fmla="*/ 55 h 59"/>
                <a:gd name="T36" fmla="*/ 8 w 40"/>
                <a:gd name="T37" fmla="*/ 50 h 59"/>
                <a:gd name="T38" fmla="*/ 4 w 40"/>
                <a:gd name="T39" fmla="*/ 42 h 59"/>
                <a:gd name="T40" fmla="*/ 0 w 40"/>
                <a:gd name="T41" fmla="*/ 32 h 59"/>
                <a:gd name="T42" fmla="*/ 0 w 40"/>
                <a:gd name="T43" fmla="*/ 31 h 59"/>
                <a:gd name="T44" fmla="*/ 0 w 40"/>
                <a:gd name="T45" fmla="*/ 27 h 59"/>
                <a:gd name="T46" fmla="*/ 0 w 40"/>
                <a:gd name="T47" fmla="*/ 24 h 59"/>
                <a:gd name="T48" fmla="*/ 1 w 40"/>
                <a:gd name="T49" fmla="*/ 20 h 59"/>
                <a:gd name="T50" fmla="*/ 2 w 40"/>
                <a:gd name="T51" fmla="*/ 15 h 59"/>
                <a:gd name="T52" fmla="*/ 3 w 40"/>
                <a:gd name="T53" fmla="*/ 11 h 59"/>
                <a:gd name="T54" fmla="*/ 4 w 40"/>
                <a:gd name="T55" fmla="*/ 7 h 59"/>
                <a:gd name="T56" fmla="*/ 5 w 40"/>
                <a:gd name="T57" fmla="*/ 3 h 59"/>
                <a:gd name="T58" fmla="*/ 7 w 40"/>
                <a:gd name="T59" fmla="*/ 1 h 59"/>
                <a:gd name="T60" fmla="*/ 7 w 40"/>
                <a:gd name="T61" fmla="*/ 0 h 59"/>
                <a:gd name="T62" fmla="*/ 7 w 40"/>
                <a:gd name="T63" fmla="*/ 1 h 59"/>
                <a:gd name="T64" fmla="*/ 8 w 40"/>
                <a:gd name="T65" fmla="*/ 3 h 59"/>
                <a:gd name="T66" fmla="*/ 8 w 40"/>
                <a:gd name="T67" fmla="*/ 6 h 59"/>
                <a:gd name="T68" fmla="*/ 9 w 40"/>
                <a:gd name="T69" fmla="*/ 9 h 59"/>
                <a:gd name="T70" fmla="*/ 9 w 40"/>
                <a:gd name="T71" fmla="*/ 12 h 59"/>
                <a:gd name="T72" fmla="*/ 8 w 40"/>
                <a:gd name="T73" fmla="*/ 17 h 59"/>
                <a:gd name="T74" fmla="*/ 8 w 40"/>
                <a:gd name="T75" fmla="*/ 20 h 59"/>
                <a:gd name="T76" fmla="*/ 7 w 40"/>
                <a:gd name="T77" fmla="*/ 23 h 59"/>
                <a:gd name="T78" fmla="*/ 7 w 40"/>
                <a:gd name="T79" fmla="*/ 26 h 59"/>
                <a:gd name="T80" fmla="*/ 7 w 40"/>
                <a:gd name="T81" fmla="*/ 27 h 59"/>
                <a:gd name="T82" fmla="*/ 8 w 40"/>
                <a:gd name="T83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9">
                  <a:moveTo>
                    <a:pt x="8" y="34"/>
                  </a:moveTo>
                  <a:lnTo>
                    <a:pt x="9" y="41"/>
                  </a:lnTo>
                  <a:lnTo>
                    <a:pt x="11" y="46"/>
                  </a:lnTo>
                  <a:lnTo>
                    <a:pt x="13" y="49"/>
                  </a:lnTo>
                  <a:lnTo>
                    <a:pt x="15" y="52"/>
                  </a:lnTo>
                  <a:lnTo>
                    <a:pt x="18" y="53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6"/>
                  </a:lnTo>
                  <a:lnTo>
                    <a:pt x="30" y="57"/>
                  </a:lnTo>
                  <a:lnTo>
                    <a:pt x="24" y="58"/>
                  </a:lnTo>
                  <a:lnTo>
                    <a:pt x="19" y="56"/>
                  </a:lnTo>
                  <a:lnTo>
                    <a:pt x="14" y="55"/>
                  </a:lnTo>
                  <a:lnTo>
                    <a:pt x="8" y="50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4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3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1115" y="1670"/>
              <a:ext cx="22" cy="78"/>
            </a:xfrm>
            <a:custGeom>
              <a:avLst/>
              <a:gdLst>
                <a:gd name="T0" fmla="*/ 14 w 23"/>
                <a:gd name="T1" fmla="*/ 3 h 77"/>
                <a:gd name="T2" fmla="*/ 16 w 23"/>
                <a:gd name="T3" fmla="*/ 7 h 77"/>
                <a:gd name="T4" fmla="*/ 19 w 23"/>
                <a:gd name="T5" fmla="*/ 11 h 77"/>
                <a:gd name="T6" fmla="*/ 21 w 23"/>
                <a:gd name="T7" fmla="*/ 15 h 77"/>
                <a:gd name="T8" fmla="*/ 22 w 23"/>
                <a:gd name="T9" fmla="*/ 20 h 77"/>
                <a:gd name="T10" fmla="*/ 22 w 23"/>
                <a:gd name="T11" fmla="*/ 24 h 77"/>
                <a:gd name="T12" fmla="*/ 22 w 23"/>
                <a:gd name="T13" fmla="*/ 28 h 77"/>
                <a:gd name="T14" fmla="*/ 22 w 23"/>
                <a:gd name="T15" fmla="*/ 32 h 77"/>
                <a:gd name="T16" fmla="*/ 21 w 23"/>
                <a:gd name="T17" fmla="*/ 37 h 77"/>
                <a:gd name="T18" fmla="*/ 21 w 23"/>
                <a:gd name="T19" fmla="*/ 41 h 77"/>
                <a:gd name="T20" fmla="*/ 20 w 23"/>
                <a:gd name="T21" fmla="*/ 46 h 77"/>
                <a:gd name="T22" fmla="*/ 19 w 23"/>
                <a:gd name="T23" fmla="*/ 48 h 77"/>
                <a:gd name="T24" fmla="*/ 18 w 23"/>
                <a:gd name="T25" fmla="*/ 51 h 77"/>
                <a:gd name="T26" fmla="*/ 14 w 23"/>
                <a:gd name="T27" fmla="*/ 54 h 77"/>
                <a:gd name="T28" fmla="*/ 12 w 23"/>
                <a:gd name="T29" fmla="*/ 59 h 77"/>
                <a:gd name="T30" fmla="*/ 9 w 23"/>
                <a:gd name="T31" fmla="*/ 64 h 77"/>
                <a:gd name="T32" fmla="*/ 7 w 23"/>
                <a:gd name="T33" fmla="*/ 68 h 77"/>
                <a:gd name="T34" fmla="*/ 3 w 23"/>
                <a:gd name="T35" fmla="*/ 72 h 77"/>
                <a:gd name="T36" fmla="*/ 1 w 23"/>
                <a:gd name="T37" fmla="*/ 74 h 77"/>
                <a:gd name="T38" fmla="*/ 0 w 23"/>
                <a:gd name="T39" fmla="*/ 76 h 77"/>
                <a:gd name="T40" fmla="*/ 2 w 23"/>
                <a:gd name="T41" fmla="*/ 72 h 77"/>
                <a:gd name="T42" fmla="*/ 6 w 23"/>
                <a:gd name="T43" fmla="*/ 68 h 77"/>
                <a:gd name="T44" fmla="*/ 7 w 23"/>
                <a:gd name="T45" fmla="*/ 63 h 77"/>
                <a:gd name="T46" fmla="*/ 9 w 23"/>
                <a:gd name="T47" fmla="*/ 59 h 77"/>
                <a:gd name="T48" fmla="*/ 10 w 23"/>
                <a:gd name="T49" fmla="*/ 55 h 77"/>
                <a:gd name="T50" fmla="*/ 11 w 23"/>
                <a:gd name="T51" fmla="*/ 52 h 77"/>
                <a:gd name="T52" fmla="*/ 12 w 23"/>
                <a:gd name="T53" fmla="*/ 49 h 77"/>
                <a:gd name="T54" fmla="*/ 12 w 23"/>
                <a:gd name="T55" fmla="*/ 46 h 77"/>
                <a:gd name="T56" fmla="*/ 13 w 23"/>
                <a:gd name="T57" fmla="*/ 44 h 77"/>
                <a:gd name="T58" fmla="*/ 13 w 23"/>
                <a:gd name="T59" fmla="*/ 43 h 77"/>
                <a:gd name="T60" fmla="*/ 14 w 23"/>
                <a:gd name="T61" fmla="*/ 40 h 77"/>
                <a:gd name="T62" fmla="*/ 14 w 23"/>
                <a:gd name="T63" fmla="*/ 36 h 77"/>
                <a:gd name="T64" fmla="*/ 14 w 23"/>
                <a:gd name="T65" fmla="*/ 32 h 77"/>
                <a:gd name="T66" fmla="*/ 14 w 23"/>
                <a:gd name="T67" fmla="*/ 29 h 77"/>
                <a:gd name="T68" fmla="*/ 14 w 23"/>
                <a:gd name="T69" fmla="*/ 26 h 77"/>
                <a:gd name="T70" fmla="*/ 12 w 23"/>
                <a:gd name="T71" fmla="*/ 22 h 77"/>
                <a:gd name="T72" fmla="*/ 10 w 23"/>
                <a:gd name="T73" fmla="*/ 20 h 77"/>
                <a:gd name="T74" fmla="*/ 9 w 23"/>
                <a:gd name="T75" fmla="*/ 17 h 77"/>
                <a:gd name="T76" fmla="*/ 7 w 23"/>
                <a:gd name="T77" fmla="*/ 13 h 77"/>
                <a:gd name="T78" fmla="*/ 5 w 23"/>
                <a:gd name="T79" fmla="*/ 10 h 77"/>
                <a:gd name="T80" fmla="*/ 4 w 23"/>
                <a:gd name="T81" fmla="*/ 9 h 77"/>
                <a:gd name="T82" fmla="*/ 3 w 23"/>
                <a:gd name="T83" fmla="*/ 8 h 77"/>
                <a:gd name="T84" fmla="*/ 3 w 23"/>
                <a:gd name="T85" fmla="*/ 7 h 77"/>
                <a:gd name="T86" fmla="*/ 3 w 23"/>
                <a:gd name="T87" fmla="*/ 6 h 77"/>
                <a:gd name="T88" fmla="*/ 3 w 23"/>
                <a:gd name="T89" fmla="*/ 4 h 77"/>
                <a:gd name="T90" fmla="*/ 3 w 23"/>
                <a:gd name="T91" fmla="*/ 4 h 77"/>
                <a:gd name="T92" fmla="*/ 3 w 23"/>
                <a:gd name="T93" fmla="*/ 3 h 77"/>
                <a:gd name="T94" fmla="*/ 5 w 23"/>
                <a:gd name="T95" fmla="*/ 2 h 77"/>
                <a:gd name="T96" fmla="*/ 5 w 23"/>
                <a:gd name="T97" fmla="*/ 2 h 77"/>
                <a:gd name="T98" fmla="*/ 6 w 23"/>
                <a:gd name="T99" fmla="*/ 1 h 77"/>
                <a:gd name="T100" fmla="*/ 6 w 23"/>
                <a:gd name="T101" fmla="*/ 0 h 77"/>
                <a:gd name="T102" fmla="*/ 7 w 23"/>
                <a:gd name="T103" fmla="*/ 0 h 77"/>
                <a:gd name="T104" fmla="*/ 7 w 23"/>
                <a:gd name="T105" fmla="*/ 0 h 77"/>
                <a:gd name="T106" fmla="*/ 9 w 23"/>
                <a:gd name="T107" fmla="*/ 1 h 77"/>
                <a:gd name="T108" fmla="*/ 9 w 23"/>
                <a:gd name="T109" fmla="*/ 0 h 77"/>
                <a:gd name="T110" fmla="*/ 11 w 23"/>
                <a:gd name="T111" fmla="*/ 0 h 77"/>
                <a:gd name="T112" fmla="*/ 12 w 23"/>
                <a:gd name="T113" fmla="*/ 1 h 77"/>
                <a:gd name="T114" fmla="*/ 12 w 23"/>
                <a:gd name="T115" fmla="*/ 2 h 77"/>
                <a:gd name="T116" fmla="*/ 12 w 23"/>
                <a:gd name="T117" fmla="*/ 2 h 77"/>
                <a:gd name="T118" fmla="*/ 14 w 23"/>
                <a:gd name="T119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" h="77">
                  <a:moveTo>
                    <a:pt x="14" y="3"/>
                  </a:moveTo>
                  <a:lnTo>
                    <a:pt x="16" y="7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1" y="37"/>
                  </a:lnTo>
                  <a:lnTo>
                    <a:pt x="21" y="41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1"/>
                  </a:lnTo>
                  <a:lnTo>
                    <a:pt x="14" y="54"/>
                  </a:lnTo>
                  <a:lnTo>
                    <a:pt x="12" y="59"/>
                  </a:lnTo>
                  <a:lnTo>
                    <a:pt x="9" y="64"/>
                  </a:lnTo>
                  <a:lnTo>
                    <a:pt x="7" y="68"/>
                  </a:lnTo>
                  <a:lnTo>
                    <a:pt x="3" y="72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6" y="68"/>
                  </a:lnTo>
                  <a:lnTo>
                    <a:pt x="7" y="63"/>
                  </a:lnTo>
                  <a:lnTo>
                    <a:pt x="9" y="59"/>
                  </a:lnTo>
                  <a:lnTo>
                    <a:pt x="10" y="55"/>
                  </a:lnTo>
                  <a:lnTo>
                    <a:pt x="11" y="52"/>
                  </a:lnTo>
                  <a:lnTo>
                    <a:pt x="12" y="49"/>
                  </a:lnTo>
                  <a:lnTo>
                    <a:pt x="12" y="46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1136" y="1705"/>
              <a:ext cx="30" cy="35"/>
            </a:xfrm>
            <a:custGeom>
              <a:avLst/>
              <a:gdLst>
                <a:gd name="T0" fmla="*/ 7 w 31"/>
                <a:gd name="T1" fmla="*/ 1 h 33"/>
                <a:gd name="T2" fmla="*/ 10 w 31"/>
                <a:gd name="T3" fmla="*/ 2 h 33"/>
                <a:gd name="T4" fmla="*/ 13 w 31"/>
                <a:gd name="T5" fmla="*/ 3 h 33"/>
                <a:gd name="T6" fmla="*/ 15 w 31"/>
                <a:gd name="T7" fmla="*/ 6 h 33"/>
                <a:gd name="T8" fmla="*/ 17 w 31"/>
                <a:gd name="T9" fmla="*/ 7 h 33"/>
                <a:gd name="T10" fmla="*/ 21 w 31"/>
                <a:gd name="T11" fmla="*/ 9 h 33"/>
                <a:gd name="T12" fmla="*/ 22 w 31"/>
                <a:gd name="T13" fmla="*/ 11 h 33"/>
                <a:gd name="T14" fmla="*/ 24 w 31"/>
                <a:gd name="T15" fmla="*/ 13 h 33"/>
                <a:gd name="T16" fmla="*/ 26 w 31"/>
                <a:gd name="T17" fmla="*/ 16 h 33"/>
                <a:gd name="T18" fmla="*/ 27 w 31"/>
                <a:gd name="T19" fmla="*/ 19 h 33"/>
                <a:gd name="T20" fmla="*/ 29 w 31"/>
                <a:gd name="T21" fmla="*/ 22 h 33"/>
                <a:gd name="T22" fmla="*/ 29 w 31"/>
                <a:gd name="T23" fmla="*/ 23 h 33"/>
                <a:gd name="T24" fmla="*/ 29 w 31"/>
                <a:gd name="T25" fmla="*/ 24 h 33"/>
                <a:gd name="T26" fmla="*/ 30 w 31"/>
                <a:gd name="T27" fmla="*/ 25 h 33"/>
                <a:gd name="T28" fmla="*/ 30 w 31"/>
                <a:gd name="T29" fmla="*/ 26 h 33"/>
                <a:gd name="T30" fmla="*/ 30 w 31"/>
                <a:gd name="T31" fmla="*/ 27 h 33"/>
                <a:gd name="T32" fmla="*/ 29 w 31"/>
                <a:gd name="T33" fmla="*/ 28 h 33"/>
                <a:gd name="T34" fmla="*/ 29 w 31"/>
                <a:gd name="T35" fmla="*/ 29 h 33"/>
                <a:gd name="T36" fmla="*/ 29 w 31"/>
                <a:gd name="T37" fmla="*/ 30 h 33"/>
                <a:gd name="T38" fmla="*/ 28 w 31"/>
                <a:gd name="T39" fmla="*/ 30 h 33"/>
                <a:gd name="T40" fmla="*/ 28 w 31"/>
                <a:gd name="T41" fmla="*/ 31 h 33"/>
                <a:gd name="T42" fmla="*/ 26 w 31"/>
                <a:gd name="T43" fmla="*/ 31 h 33"/>
                <a:gd name="T44" fmla="*/ 26 w 31"/>
                <a:gd name="T45" fmla="*/ 32 h 33"/>
                <a:gd name="T46" fmla="*/ 25 w 31"/>
                <a:gd name="T47" fmla="*/ 32 h 33"/>
                <a:gd name="T48" fmla="*/ 24 w 31"/>
                <a:gd name="T49" fmla="*/ 31 h 33"/>
                <a:gd name="T50" fmla="*/ 23 w 31"/>
                <a:gd name="T51" fmla="*/ 31 h 33"/>
                <a:gd name="T52" fmla="*/ 22 w 31"/>
                <a:gd name="T53" fmla="*/ 31 h 33"/>
                <a:gd name="T54" fmla="*/ 22 w 31"/>
                <a:gd name="T55" fmla="*/ 31 h 33"/>
                <a:gd name="T56" fmla="*/ 21 w 31"/>
                <a:gd name="T57" fmla="*/ 30 h 33"/>
                <a:gd name="T58" fmla="*/ 21 w 31"/>
                <a:gd name="T59" fmla="*/ 30 h 33"/>
                <a:gd name="T60" fmla="*/ 21 w 31"/>
                <a:gd name="T61" fmla="*/ 29 h 33"/>
                <a:gd name="T62" fmla="*/ 19 w 31"/>
                <a:gd name="T63" fmla="*/ 26 h 33"/>
                <a:gd name="T64" fmla="*/ 17 w 31"/>
                <a:gd name="T65" fmla="*/ 24 h 33"/>
                <a:gd name="T66" fmla="*/ 16 w 31"/>
                <a:gd name="T67" fmla="*/ 22 h 33"/>
                <a:gd name="T68" fmla="*/ 14 w 31"/>
                <a:gd name="T69" fmla="*/ 20 h 33"/>
                <a:gd name="T70" fmla="*/ 13 w 31"/>
                <a:gd name="T71" fmla="*/ 18 h 33"/>
                <a:gd name="T72" fmla="*/ 11 w 31"/>
                <a:gd name="T73" fmla="*/ 16 h 33"/>
                <a:gd name="T74" fmla="*/ 8 w 31"/>
                <a:gd name="T75" fmla="*/ 15 h 33"/>
                <a:gd name="T76" fmla="*/ 7 w 31"/>
                <a:gd name="T77" fmla="*/ 14 h 33"/>
                <a:gd name="T78" fmla="*/ 5 w 31"/>
                <a:gd name="T79" fmla="*/ 13 h 33"/>
                <a:gd name="T80" fmla="*/ 2 w 31"/>
                <a:gd name="T81" fmla="*/ 11 h 33"/>
                <a:gd name="T82" fmla="*/ 1 w 31"/>
                <a:gd name="T83" fmla="*/ 11 h 33"/>
                <a:gd name="T84" fmla="*/ 1 w 31"/>
                <a:gd name="T85" fmla="*/ 10 h 33"/>
                <a:gd name="T86" fmla="*/ 1 w 31"/>
                <a:gd name="T87" fmla="*/ 10 h 33"/>
                <a:gd name="T88" fmla="*/ 0 w 31"/>
                <a:gd name="T89" fmla="*/ 9 h 33"/>
                <a:gd name="T90" fmla="*/ 0 w 31"/>
                <a:gd name="T91" fmla="*/ 8 h 33"/>
                <a:gd name="T92" fmla="*/ 0 w 31"/>
                <a:gd name="T93" fmla="*/ 7 h 33"/>
                <a:gd name="T94" fmla="*/ 0 w 31"/>
                <a:gd name="T95" fmla="*/ 6 h 33"/>
                <a:gd name="T96" fmla="*/ 0 w 31"/>
                <a:gd name="T97" fmla="*/ 5 h 33"/>
                <a:gd name="T98" fmla="*/ 0 w 31"/>
                <a:gd name="T99" fmla="*/ 4 h 33"/>
                <a:gd name="T100" fmla="*/ 0 w 31"/>
                <a:gd name="T101" fmla="*/ 4 h 33"/>
                <a:gd name="T102" fmla="*/ 0 w 31"/>
                <a:gd name="T103" fmla="*/ 3 h 33"/>
                <a:gd name="T104" fmla="*/ 0 w 31"/>
                <a:gd name="T105" fmla="*/ 2 h 33"/>
                <a:gd name="T106" fmla="*/ 1 w 31"/>
                <a:gd name="T107" fmla="*/ 2 h 33"/>
                <a:gd name="T108" fmla="*/ 2 w 31"/>
                <a:gd name="T109" fmla="*/ 1 h 33"/>
                <a:gd name="T110" fmla="*/ 3 w 31"/>
                <a:gd name="T111" fmla="*/ 1 h 33"/>
                <a:gd name="T112" fmla="*/ 4 w 31"/>
                <a:gd name="T113" fmla="*/ 1 h 33"/>
                <a:gd name="T114" fmla="*/ 5 w 31"/>
                <a:gd name="T115" fmla="*/ 0 h 33"/>
                <a:gd name="T116" fmla="*/ 6 w 31"/>
                <a:gd name="T117" fmla="*/ 1 h 33"/>
                <a:gd name="T118" fmla="*/ 7 w 31"/>
                <a:gd name="T119" fmla="*/ 1 h 33"/>
                <a:gd name="T120" fmla="*/ 7 w 31"/>
                <a:gd name="T12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3">
                  <a:moveTo>
                    <a:pt x="7" y="1"/>
                  </a:moveTo>
                  <a:lnTo>
                    <a:pt x="10" y="2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6" y="16"/>
                  </a:lnTo>
                  <a:lnTo>
                    <a:pt x="27" y="19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1012" y="1573"/>
              <a:ext cx="35" cy="78"/>
            </a:xfrm>
            <a:custGeom>
              <a:avLst/>
              <a:gdLst>
                <a:gd name="T0" fmla="*/ 9 w 36"/>
                <a:gd name="T1" fmla="*/ 4 h 78"/>
                <a:gd name="T2" fmla="*/ 12 w 36"/>
                <a:gd name="T3" fmla="*/ 8 h 78"/>
                <a:gd name="T4" fmla="*/ 15 w 36"/>
                <a:gd name="T5" fmla="*/ 13 h 78"/>
                <a:gd name="T6" fmla="*/ 18 w 36"/>
                <a:gd name="T7" fmla="*/ 16 h 78"/>
                <a:gd name="T8" fmla="*/ 21 w 36"/>
                <a:gd name="T9" fmla="*/ 20 h 78"/>
                <a:gd name="T10" fmla="*/ 21 w 36"/>
                <a:gd name="T11" fmla="*/ 25 h 78"/>
                <a:gd name="T12" fmla="*/ 24 w 36"/>
                <a:gd name="T13" fmla="*/ 29 h 78"/>
                <a:gd name="T14" fmla="*/ 25 w 36"/>
                <a:gd name="T15" fmla="*/ 34 h 78"/>
                <a:gd name="T16" fmla="*/ 28 w 36"/>
                <a:gd name="T17" fmla="*/ 39 h 78"/>
                <a:gd name="T18" fmla="*/ 28 w 36"/>
                <a:gd name="T19" fmla="*/ 44 h 78"/>
                <a:gd name="T20" fmla="*/ 29 w 36"/>
                <a:gd name="T21" fmla="*/ 51 h 78"/>
                <a:gd name="T22" fmla="*/ 29 w 36"/>
                <a:gd name="T23" fmla="*/ 52 h 78"/>
                <a:gd name="T24" fmla="*/ 30 w 36"/>
                <a:gd name="T25" fmla="*/ 55 h 78"/>
                <a:gd name="T26" fmla="*/ 30 w 36"/>
                <a:gd name="T27" fmla="*/ 57 h 78"/>
                <a:gd name="T28" fmla="*/ 32 w 36"/>
                <a:gd name="T29" fmla="*/ 61 h 78"/>
                <a:gd name="T30" fmla="*/ 33 w 36"/>
                <a:gd name="T31" fmla="*/ 66 h 78"/>
                <a:gd name="T32" fmla="*/ 34 w 36"/>
                <a:gd name="T33" fmla="*/ 69 h 78"/>
                <a:gd name="T34" fmla="*/ 35 w 36"/>
                <a:gd name="T35" fmla="*/ 71 h 78"/>
                <a:gd name="T36" fmla="*/ 34 w 36"/>
                <a:gd name="T37" fmla="*/ 74 h 78"/>
                <a:gd name="T38" fmla="*/ 35 w 36"/>
                <a:gd name="T39" fmla="*/ 76 h 78"/>
                <a:gd name="T40" fmla="*/ 34 w 36"/>
                <a:gd name="T41" fmla="*/ 77 h 78"/>
                <a:gd name="T42" fmla="*/ 33 w 36"/>
                <a:gd name="T43" fmla="*/ 76 h 78"/>
                <a:gd name="T44" fmla="*/ 32 w 36"/>
                <a:gd name="T45" fmla="*/ 75 h 78"/>
                <a:gd name="T46" fmla="*/ 31 w 36"/>
                <a:gd name="T47" fmla="*/ 73 h 78"/>
                <a:gd name="T48" fmla="*/ 29 w 36"/>
                <a:gd name="T49" fmla="*/ 70 h 78"/>
                <a:gd name="T50" fmla="*/ 28 w 36"/>
                <a:gd name="T51" fmla="*/ 66 h 78"/>
                <a:gd name="T52" fmla="*/ 27 w 36"/>
                <a:gd name="T53" fmla="*/ 61 h 78"/>
                <a:gd name="T54" fmla="*/ 25 w 36"/>
                <a:gd name="T55" fmla="*/ 56 h 78"/>
                <a:gd name="T56" fmla="*/ 22 w 36"/>
                <a:gd name="T57" fmla="*/ 49 h 78"/>
                <a:gd name="T58" fmla="*/ 21 w 36"/>
                <a:gd name="T59" fmla="*/ 44 h 78"/>
                <a:gd name="T60" fmla="*/ 17 w 36"/>
                <a:gd name="T61" fmla="*/ 37 h 78"/>
                <a:gd name="T62" fmla="*/ 14 w 36"/>
                <a:gd name="T63" fmla="*/ 30 h 78"/>
                <a:gd name="T64" fmla="*/ 13 w 36"/>
                <a:gd name="T65" fmla="*/ 26 h 78"/>
                <a:gd name="T66" fmla="*/ 12 w 36"/>
                <a:gd name="T67" fmla="*/ 22 h 78"/>
                <a:gd name="T68" fmla="*/ 9 w 36"/>
                <a:gd name="T69" fmla="*/ 20 h 78"/>
                <a:gd name="T70" fmla="*/ 8 w 36"/>
                <a:gd name="T71" fmla="*/ 20 h 78"/>
                <a:gd name="T72" fmla="*/ 7 w 36"/>
                <a:gd name="T73" fmla="*/ 19 h 78"/>
                <a:gd name="T74" fmla="*/ 7 w 36"/>
                <a:gd name="T75" fmla="*/ 17 h 78"/>
                <a:gd name="T76" fmla="*/ 5 w 36"/>
                <a:gd name="T77" fmla="*/ 17 h 78"/>
                <a:gd name="T78" fmla="*/ 2 w 36"/>
                <a:gd name="T79" fmla="*/ 14 h 78"/>
                <a:gd name="T80" fmla="*/ 0 w 36"/>
                <a:gd name="T81" fmla="*/ 11 h 78"/>
                <a:gd name="T82" fmla="*/ 0 w 36"/>
                <a:gd name="T83" fmla="*/ 10 h 78"/>
                <a:gd name="T84" fmla="*/ 0 w 36"/>
                <a:gd name="T85" fmla="*/ 8 h 78"/>
                <a:gd name="T86" fmla="*/ 0 w 36"/>
                <a:gd name="T87" fmla="*/ 8 h 78"/>
                <a:gd name="T88" fmla="*/ 0 w 36"/>
                <a:gd name="T89" fmla="*/ 7 h 78"/>
                <a:gd name="T90" fmla="*/ 0 w 36"/>
                <a:gd name="T91" fmla="*/ 6 h 78"/>
                <a:gd name="T92" fmla="*/ 0 w 36"/>
                <a:gd name="T93" fmla="*/ 5 h 78"/>
                <a:gd name="T94" fmla="*/ 0 w 36"/>
                <a:gd name="T95" fmla="*/ 4 h 78"/>
                <a:gd name="T96" fmla="*/ 0 w 36"/>
                <a:gd name="T97" fmla="*/ 4 h 78"/>
                <a:gd name="T98" fmla="*/ 1 w 36"/>
                <a:gd name="T99" fmla="*/ 2 h 78"/>
                <a:gd name="T100" fmla="*/ 1 w 36"/>
                <a:gd name="T101" fmla="*/ 2 h 78"/>
                <a:gd name="T102" fmla="*/ 2 w 36"/>
                <a:gd name="T103" fmla="*/ 1 h 78"/>
                <a:gd name="T104" fmla="*/ 3 w 36"/>
                <a:gd name="T105" fmla="*/ 1 h 78"/>
                <a:gd name="T106" fmla="*/ 4 w 36"/>
                <a:gd name="T107" fmla="*/ 0 h 78"/>
                <a:gd name="T108" fmla="*/ 5 w 36"/>
                <a:gd name="T109" fmla="*/ 1 h 78"/>
                <a:gd name="T110" fmla="*/ 6 w 36"/>
                <a:gd name="T111" fmla="*/ 1 h 78"/>
                <a:gd name="T112" fmla="*/ 6 w 36"/>
                <a:gd name="T113" fmla="*/ 1 h 78"/>
                <a:gd name="T114" fmla="*/ 7 w 36"/>
                <a:gd name="T115" fmla="*/ 2 h 78"/>
                <a:gd name="T116" fmla="*/ 8 w 36"/>
                <a:gd name="T117" fmla="*/ 2 h 78"/>
                <a:gd name="T118" fmla="*/ 9 w 36"/>
                <a:gd name="T119" fmla="*/ 3 h 78"/>
                <a:gd name="T120" fmla="*/ 9 w 36"/>
                <a:gd name="T121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" h="78">
                  <a:moveTo>
                    <a:pt x="9" y="4"/>
                  </a:moveTo>
                  <a:lnTo>
                    <a:pt x="12" y="8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20"/>
                  </a:lnTo>
                  <a:lnTo>
                    <a:pt x="21" y="25"/>
                  </a:lnTo>
                  <a:lnTo>
                    <a:pt x="24" y="29"/>
                  </a:lnTo>
                  <a:lnTo>
                    <a:pt x="25" y="34"/>
                  </a:lnTo>
                  <a:lnTo>
                    <a:pt x="28" y="39"/>
                  </a:lnTo>
                  <a:lnTo>
                    <a:pt x="28" y="44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30" y="55"/>
                  </a:lnTo>
                  <a:lnTo>
                    <a:pt x="30" y="57"/>
                  </a:lnTo>
                  <a:lnTo>
                    <a:pt x="32" y="61"/>
                  </a:lnTo>
                  <a:lnTo>
                    <a:pt x="33" y="66"/>
                  </a:lnTo>
                  <a:lnTo>
                    <a:pt x="34" y="69"/>
                  </a:lnTo>
                  <a:lnTo>
                    <a:pt x="35" y="71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4" y="77"/>
                  </a:lnTo>
                  <a:lnTo>
                    <a:pt x="33" y="76"/>
                  </a:lnTo>
                  <a:lnTo>
                    <a:pt x="32" y="75"/>
                  </a:lnTo>
                  <a:lnTo>
                    <a:pt x="31" y="73"/>
                  </a:lnTo>
                  <a:lnTo>
                    <a:pt x="29" y="70"/>
                  </a:lnTo>
                  <a:lnTo>
                    <a:pt x="28" y="66"/>
                  </a:lnTo>
                  <a:lnTo>
                    <a:pt x="27" y="61"/>
                  </a:lnTo>
                  <a:lnTo>
                    <a:pt x="25" y="56"/>
                  </a:lnTo>
                  <a:lnTo>
                    <a:pt x="22" y="49"/>
                  </a:lnTo>
                  <a:lnTo>
                    <a:pt x="21" y="44"/>
                  </a:lnTo>
                  <a:lnTo>
                    <a:pt x="17" y="37"/>
                  </a:lnTo>
                  <a:lnTo>
                    <a:pt x="14" y="30"/>
                  </a:lnTo>
                  <a:lnTo>
                    <a:pt x="13" y="26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1038" y="1601"/>
              <a:ext cx="28" cy="17"/>
            </a:xfrm>
            <a:custGeom>
              <a:avLst/>
              <a:gdLst>
                <a:gd name="T0" fmla="*/ 4 w 29"/>
                <a:gd name="T1" fmla="*/ 3 h 17"/>
                <a:gd name="T2" fmla="*/ 6 w 29"/>
                <a:gd name="T3" fmla="*/ 2 h 17"/>
                <a:gd name="T4" fmla="*/ 8 w 29"/>
                <a:gd name="T5" fmla="*/ 2 h 17"/>
                <a:gd name="T6" fmla="*/ 10 w 29"/>
                <a:gd name="T7" fmla="*/ 2 h 17"/>
                <a:gd name="T8" fmla="*/ 12 w 29"/>
                <a:gd name="T9" fmla="*/ 2 h 17"/>
                <a:gd name="T10" fmla="*/ 14 w 29"/>
                <a:gd name="T11" fmla="*/ 1 h 17"/>
                <a:gd name="T12" fmla="*/ 16 w 29"/>
                <a:gd name="T13" fmla="*/ 1 h 17"/>
                <a:gd name="T14" fmla="*/ 18 w 29"/>
                <a:gd name="T15" fmla="*/ 0 h 17"/>
                <a:gd name="T16" fmla="*/ 20 w 29"/>
                <a:gd name="T17" fmla="*/ 1 h 17"/>
                <a:gd name="T18" fmla="*/ 22 w 29"/>
                <a:gd name="T19" fmla="*/ 1 h 17"/>
                <a:gd name="T20" fmla="*/ 24 w 29"/>
                <a:gd name="T21" fmla="*/ 1 h 17"/>
                <a:gd name="T22" fmla="*/ 24 w 29"/>
                <a:gd name="T23" fmla="*/ 2 h 17"/>
                <a:gd name="T24" fmla="*/ 25 w 29"/>
                <a:gd name="T25" fmla="*/ 2 h 17"/>
                <a:gd name="T26" fmla="*/ 26 w 29"/>
                <a:gd name="T27" fmla="*/ 2 h 17"/>
                <a:gd name="T28" fmla="*/ 26 w 29"/>
                <a:gd name="T29" fmla="*/ 3 h 17"/>
                <a:gd name="T30" fmla="*/ 27 w 29"/>
                <a:gd name="T31" fmla="*/ 3 h 17"/>
                <a:gd name="T32" fmla="*/ 27 w 29"/>
                <a:gd name="T33" fmla="*/ 4 h 17"/>
                <a:gd name="T34" fmla="*/ 27 w 29"/>
                <a:gd name="T35" fmla="*/ 5 h 17"/>
                <a:gd name="T36" fmla="*/ 28 w 29"/>
                <a:gd name="T37" fmla="*/ 6 h 17"/>
                <a:gd name="T38" fmla="*/ 28 w 29"/>
                <a:gd name="T39" fmla="*/ 8 h 17"/>
                <a:gd name="T40" fmla="*/ 28 w 29"/>
                <a:gd name="T41" fmla="*/ 9 h 17"/>
                <a:gd name="T42" fmla="*/ 27 w 29"/>
                <a:gd name="T43" fmla="*/ 9 h 17"/>
                <a:gd name="T44" fmla="*/ 27 w 29"/>
                <a:gd name="T45" fmla="*/ 11 h 17"/>
                <a:gd name="T46" fmla="*/ 26 w 29"/>
                <a:gd name="T47" fmla="*/ 11 h 17"/>
                <a:gd name="T48" fmla="*/ 26 w 29"/>
                <a:gd name="T49" fmla="*/ 12 h 17"/>
                <a:gd name="T50" fmla="*/ 25 w 29"/>
                <a:gd name="T51" fmla="*/ 13 h 17"/>
                <a:gd name="T52" fmla="*/ 24 w 29"/>
                <a:gd name="T53" fmla="*/ 13 h 17"/>
                <a:gd name="T54" fmla="*/ 24 w 29"/>
                <a:gd name="T55" fmla="*/ 13 h 17"/>
                <a:gd name="T56" fmla="*/ 22 w 29"/>
                <a:gd name="T57" fmla="*/ 13 h 17"/>
                <a:gd name="T58" fmla="*/ 22 w 29"/>
                <a:gd name="T59" fmla="*/ 14 h 17"/>
                <a:gd name="T60" fmla="*/ 21 w 29"/>
                <a:gd name="T61" fmla="*/ 13 h 17"/>
                <a:gd name="T62" fmla="*/ 19 w 29"/>
                <a:gd name="T63" fmla="*/ 14 h 17"/>
                <a:gd name="T64" fmla="*/ 18 w 29"/>
                <a:gd name="T65" fmla="*/ 14 h 17"/>
                <a:gd name="T66" fmla="*/ 17 w 29"/>
                <a:gd name="T67" fmla="*/ 13 h 17"/>
                <a:gd name="T68" fmla="*/ 16 w 29"/>
                <a:gd name="T69" fmla="*/ 13 h 17"/>
                <a:gd name="T70" fmla="*/ 14 w 29"/>
                <a:gd name="T71" fmla="*/ 14 h 17"/>
                <a:gd name="T72" fmla="*/ 13 w 29"/>
                <a:gd name="T73" fmla="*/ 13 h 17"/>
                <a:gd name="T74" fmla="*/ 11 w 29"/>
                <a:gd name="T75" fmla="*/ 13 h 17"/>
                <a:gd name="T76" fmla="*/ 10 w 29"/>
                <a:gd name="T77" fmla="*/ 14 h 17"/>
                <a:gd name="T78" fmla="*/ 9 w 29"/>
                <a:gd name="T79" fmla="*/ 14 h 17"/>
                <a:gd name="T80" fmla="*/ 7 w 29"/>
                <a:gd name="T81" fmla="*/ 16 h 17"/>
                <a:gd name="T82" fmla="*/ 7 w 29"/>
                <a:gd name="T83" fmla="*/ 16 h 17"/>
                <a:gd name="T84" fmla="*/ 5 w 29"/>
                <a:gd name="T85" fmla="*/ 16 h 17"/>
                <a:gd name="T86" fmla="*/ 5 w 29"/>
                <a:gd name="T87" fmla="*/ 14 h 17"/>
                <a:gd name="T88" fmla="*/ 4 w 29"/>
                <a:gd name="T89" fmla="*/ 16 h 17"/>
                <a:gd name="T90" fmla="*/ 2 w 29"/>
                <a:gd name="T91" fmla="*/ 16 h 17"/>
                <a:gd name="T92" fmla="*/ 2 w 29"/>
                <a:gd name="T93" fmla="*/ 14 h 17"/>
                <a:gd name="T94" fmla="*/ 1 w 29"/>
                <a:gd name="T95" fmla="*/ 13 h 17"/>
                <a:gd name="T96" fmla="*/ 1 w 29"/>
                <a:gd name="T97" fmla="*/ 12 h 17"/>
                <a:gd name="T98" fmla="*/ 0 w 29"/>
                <a:gd name="T99" fmla="*/ 12 h 17"/>
                <a:gd name="T100" fmla="*/ 0 w 29"/>
                <a:gd name="T101" fmla="*/ 11 h 17"/>
                <a:gd name="T102" fmla="*/ 0 w 29"/>
                <a:gd name="T103" fmla="*/ 11 h 17"/>
                <a:gd name="T104" fmla="*/ 0 w 29"/>
                <a:gd name="T105" fmla="*/ 9 h 17"/>
                <a:gd name="T106" fmla="*/ 0 w 29"/>
                <a:gd name="T107" fmla="*/ 8 h 17"/>
                <a:gd name="T108" fmla="*/ 1 w 29"/>
                <a:gd name="T109" fmla="*/ 6 h 17"/>
                <a:gd name="T110" fmla="*/ 1 w 29"/>
                <a:gd name="T111" fmla="*/ 6 h 17"/>
                <a:gd name="T112" fmla="*/ 1 w 29"/>
                <a:gd name="T113" fmla="*/ 4 h 17"/>
                <a:gd name="T114" fmla="*/ 1 w 29"/>
                <a:gd name="T115" fmla="*/ 4 h 17"/>
                <a:gd name="T116" fmla="*/ 2 w 29"/>
                <a:gd name="T117" fmla="*/ 4 h 17"/>
                <a:gd name="T118" fmla="*/ 3 w 29"/>
                <a:gd name="T119" fmla="*/ 3 h 17"/>
                <a:gd name="T120" fmla="*/ 4 w 29"/>
                <a:gd name="T12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17">
                  <a:moveTo>
                    <a:pt x="4" y="3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>
              <a:off x="861" y="1495"/>
              <a:ext cx="80" cy="84"/>
            </a:xfrm>
            <a:custGeom>
              <a:avLst/>
              <a:gdLst>
                <a:gd name="T0" fmla="*/ 64 w 80"/>
                <a:gd name="T1" fmla="*/ 23 h 85"/>
                <a:gd name="T2" fmla="*/ 66 w 80"/>
                <a:gd name="T3" fmla="*/ 24 h 85"/>
                <a:gd name="T4" fmla="*/ 69 w 80"/>
                <a:gd name="T5" fmla="*/ 28 h 85"/>
                <a:gd name="T6" fmla="*/ 71 w 80"/>
                <a:gd name="T7" fmla="*/ 30 h 85"/>
                <a:gd name="T8" fmla="*/ 72 w 80"/>
                <a:gd name="T9" fmla="*/ 33 h 85"/>
                <a:gd name="T10" fmla="*/ 74 w 80"/>
                <a:gd name="T11" fmla="*/ 37 h 85"/>
                <a:gd name="T12" fmla="*/ 76 w 80"/>
                <a:gd name="T13" fmla="*/ 39 h 85"/>
                <a:gd name="T14" fmla="*/ 77 w 80"/>
                <a:gd name="T15" fmla="*/ 43 h 85"/>
                <a:gd name="T16" fmla="*/ 77 w 80"/>
                <a:gd name="T17" fmla="*/ 47 h 85"/>
                <a:gd name="T18" fmla="*/ 78 w 80"/>
                <a:gd name="T19" fmla="*/ 51 h 85"/>
                <a:gd name="T20" fmla="*/ 78 w 80"/>
                <a:gd name="T21" fmla="*/ 55 h 85"/>
                <a:gd name="T22" fmla="*/ 79 w 80"/>
                <a:gd name="T23" fmla="*/ 56 h 85"/>
                <a:gd name="T24" fmla="*/ 78 w 80"/>
                <a:gd name="T25" fmla="*/ 59 h 85"/>
                <a:gd name="T26" fmla="*/ 78 w 80"/>
                <a:gd name="T27" fmla="*/ 62 h 85"/>
                <a:gd name="T28" fmla="*/ 77 w 80"/>
                <a:gd name="T29" fmla="*/ 65 h 85"/>
                <a:gd name="T30" fmla="*/ 76 w 80"/>
                <a:gd name="T31" fmla="*/ 70 h 85"/>
                <a:gd name="T32" fmla="*/ 75 w 80"/>
                <a:gd name="T33" fmla="*/ 74 h 85"/>
                <a:gd name="T34" fmla="*/ 73 w 80"/>
                <a:gd name="T35" fmla="*/ 78 h 85"/>
                <a:gd name="T36" fmla="*/ 71 w 80"/>
                <a:gd name="T37" fmla="*/ 81 h 85"/>
                <a:gd name="T38" fmla="*/ 71 w 80"/>
                <a:gd name="T39" fmla="*/ 83 h 85"/>
                <a:gd name="T40" fmla="*/ 70 w 80"/>
                <a:gd name="T41" fmla="*/ 84 h 85"/>
                <a:gd name="T42" fmla="*/ 70 w 80"/>
                <a:gd name="T43" fmla="*/ 84 h 85"/>
                <a:gd name="T44" fmla="*/ 69 w 80"/>
                <a:gd name="T45" fmla="*/ 82 h 85"/>
                <a:gd name="T46" fmla="*/ 69 w 80"/>
                <a:gd name="T47" fmla="*/ 79 h 85"/>
                <a:gd name="T48" fmla="*/ 69 w 80"/>
                <a:gd name="T49" fmla="*/ 76 h 85"/>
                <a:gd name="T50" fmla="*/ 69 w 80"/>
                <a:gd name="T51" fmla="*/ 72 h 85"/>
                <a:gd name="T52" fmla="*/ 70 w 80"/>
                <a:gd name="T53" fmla="*/ 68 h 85"/>
                <a:gd name="T54" fmla="*/ 71 w 80"/>
                <a:gd name="T55" fmla="*/ 65 h 85"/>
                <a:gd name="T56" fmla="*/ 71 w 80"/>
                <a:gd name="T57" fmla="*/ 61 h 85"/>
                <a:gd name="T58" fmla="*/ 71 w 80"/>
                <a:gd name="T59" fmla="*/ 58 h 85"/>
                <a:gd name="T60" fmla="*/ 71 w 80"/>
                <a:gd name="T61" fmla="*/ 57 h 85"/>
                <a:gd name="T62" fmla="*/ 71 w 80"/>
                <a:gd name="T63" fmla="*/ 54 h 85"/>
                <a:gd name="T64" fmla="*/ 70 w 80"/>
                <a:gd name="T65" fmla="*/ 52 h 85"/>
                <a:gd name="T66" fmla="*/ 69 w 80"/>
                <a:gd name="T67" fmla="*/ 49 h 85"/>
                <a:gd name="T68" fmla="*/ 68 w 80"/>
                <a:gd name="T69" fmla="*/ 46 h 85"/>
                <a:gd name="T70" fmla="*/ 66 w 80"/>
                <a:gd name="T71" fmla="*/ 45 h 85"/>
                <a:gd name="T72" fmla="*/ 64 w 80"/>
                <a:gd name="T73" fmla="*/ 43 h 85"/>
                <a:gd name="T74" fmla="*/ 62 w 80"/>
                <a:gd name="T75" fmla="*/ 41 h 85"/>
                <a:gd name="T76" fmla="*/ 60 w 80"/>
                <a:gd name="T77" fmla="*/ 40 h 85"/>
                <a:gd name="T78" fmla="*/ 57 w 80"/>
                <a:gd name="T79" fmla="*/ 38 h 85"/>
                <a:gd name="T80" fmla="*/ 55 w 80"/>
                <a:gd name="T81" fmla="*/ 36 h 85"/>
                <a:gd name="T82" fmla="*/ 53 w 80"/>
                <a:gd name="T83" fmla="*/ 34 h 85"/>
                <a:gd name="T84" fmla="*/ 48 w 80"/>
                <a:gd name="T85" fmla="*/ 32 h 85"/>
                <a:gd name="T86" fmla="*/ 42 w 80"/>
                <a:gd name="T87" fmla="*/ 27 h 85"/>
                <a:gd name="T88" fmla="*/ 34 w 80"/>
                <a:gd name="T89" fmla="*/ 23 h 85"/>
                <a:gd name="T90" fmla="*/ 26 w 80"/>
                <a:gd name="T91" fmla="*/ 18 h 85"/>
                <a:gd name="T92" fmla="*/ 18 w 80"/>
                <a:gd name="T93" fmla="*/ 14 h 85"/>
                <a:gd name="T94" fmla="*/ 10 w 80"/>
                <a:gd name="T95" fmla="*/ 9 h 85"/>
                <a:gd name="T96" fmla="*/ 4 w 80"/>
                <a:gd name="T97" fmla="*/ 5 h 85"/>
                <a:gd name="T98" fmla="*/ 1 w 80"/>
                <a:gd name="T99" fmla="*/ 2 h 85"/>
                <a:gd name="T100" fmla="*/ 0 w 80"/>
                <a:gd name="T101" fmla="*/ 1 h 85"/>
                <a:gd name="T102" fmla="*/ 2 w 80"/>
                <a:gd name="T103" fmla="*/ 0 h 85"/>
                <a:gd name="T104" fmla="*/ 7 w 80"/>
                <a:gd name="T105" fmla="*/ 1 h 85"/>
                <a:gd name="T106" fmla="*/ 14 w 80"/>
                <a:gd name="T107" fmla="*/ 4 h 85"/>
                <a:gd name="T108" fmla="*/ 23 w 80"/>
                <a:gd name="T109" fmla="*/ 6 h 85"/>
                <a:gd name="T110" fmla="*/ 31 w 80"/>
                <a:gd name="T111" fmla="*/ 10 h 85"/>
                <a:gd name="T112" fmla="*/ 41 w 80"/>
                <a:gd name="T113" fmla="*/ 13 h 85"/>
                <a:gd name="T114" fmla="*/ 49 w 80"/>
                <a:gd name="T115" fmla="*/ 16 h 85"/>
                <a:gd name="T116" fmla="*/ 55 w 80"/>
                <a:gd name="T117" fmla="*/ 19 h 85"/>
                <a:gd name="T118" fmla="*/ 61 w 80"/>
                <a:gd name="T119" fmla="*/ 21 h 85"/>
                <a:gd name="T120" fmla="*/ 64 w 80"/>
                <a:gd name="T121" fmla="*/ 2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5">
                  <a:moveTo>
                    <a:pt x="64" y="23"/>
                  </a:moveTo>
                  <a:lnTo>
                    <a:pt x="66" y="24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2" y="33"/>
                  </a:lnTo>
                  <a:lnTo>
                    <a:pt x="74" y="37"/>
                  </a:lnTo>
                  <a:lnTo>
                    <a:pt x="76" y="39"/>
                  </a:lnTo>
                  <a:lnTo>
                    <a:pt x="77" y="43"/>
                  </a:lnTo>
                  <a:lnTo>
                    <a:pt x="77" y="47"/>
                  </a:lnTo>
                  <a:lnTo>
                    <a:pt x="78" y="51"/>
                  </a:lnTo>
                  <a:lnTo>
                    <a:pt x="78" y="55"/>
                  </a:lnTo>
                  <a:lnTo>
                    <a:pt x="79" y="56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77" y="65"/>
                  </a:lnTo>
                  <a:lnTo>
                    <a:pt x="76" y="70"/>
                  </a:lnTo>
                  <a:lnTo>
                    <a:pt x="75" y="74"/>
                  </a:lnTo>
                  <a:lnTo>
                    <a:pt x="73" y="78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9" y="82"/>
                  </a:lnTo>
                  <a:lnTo>
                    <a:pt x="69" y="79"/>
                  </a:lnTo>
                  <a:lnTo>
                    <a:pt x="69" y="76"/>
                  </a:lnTo>
                  <a:lnTo>
                    <a:pt x="69" y="72"/>
                  </a:lnTo>
                  <a:lnTo>
                    <a:pt x="70" y="68"/>
                  </a:lnTo>
                  <a:lnTo>
                    <a:pt x="71" y="65"/>
                  </a:lnTo>
                  <a:lnTo>
                    <a:pt x="71" y="61"/>
                  </a:lnTo>
                  <a:lnTo>
                    <a:pt x="71" y="58"/>
                  </a:lnTo>
                  <a:lnTo>
                    <a:pt x="71" y="57"/>
                  </a:lnTo>
                  <a:lnTo>
                    <a:pt x="71" y="54"/>
                  </a:lnTo>
                  <a:lnTo>
                    <a:pt x="70" y="52"/>
                  </a:lnTo>
                  <a:lnTo>
                    <a:pt x="69" y="49"/>
                  </a:lnTo>
                  <a:lnTo>
                    <a:pt x="68" y="46"/>
                  </a:lnTo>
                  <a:lnTo>
                    <a:pt x="66" y="45"/>
                  </a:lnTo>
                  <a:lnTo>
                    <a:pt x="64" y="43"/>
                  </a:lnTo>
                  <a:lnTo>
                    <a:pt x="62" y="41"/>
                  </a:lnTo>
                  <a:lnTo>
                    <a:pt x="60" y="40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3" y="34"/>
                  </a:lnTo>
                  <a:lnTo>
                    <a:pt x="48" y="32"/>
                  </a:lnTo>
                  <a:lnTo>
                    <a:pt x="42" y="27"/>
                  </a:lnTo>
                  <a:lnTo>
                    <a:pt x="34" y="23"/>
                  </a:lnTo>
                  <a:lnTo>
                    <a:pt x="26" y="18"/>
                  </a:lnTo>
                  <a:lnTo>
                    <a:pt x="18" y="14"/>
                  </a:lnTo>
                  <a:lnTo>
                    <a:pt x="10" y="9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1"/>
                  </a:lnTo>
                  <a:lnTo>
                    <a:pt x="14" y="4"/>
                  </a:lnTo>
                  <a:lnTo>
                    <a:pt x="23" y="6"/>
                  </a:lnTo>
                  <a:lnTo>
                    <a:pt x="31" y="10"/>
                  </a:lnTo>
                  <a:lnTo>
                    <a:pt x="41" y="13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61" y="21"/>
                  </a:lnTo>
                  <a:lnTo>
                    <a:pt x="64" y="2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>
              <a:off x="936" y="1536"/>
              <a:ext cx="24" cy="17"/>
            </a:xfrm>
            <a:custGeom>
              <a:avLst/>
              <a:gdLst>
                <a:gd name="T0" fmla="*/ 4 w 24"/>
                <a:gd name="T1" fmla="*/ 3 h 17"/>
                <a:gd name="T2" fmla="*/ 6 w 24"/>
                <a:gd name="T3" fmla="*/ 2 h 17"/>
                <a:gd name="T4" fmla="*/ 7 w 24"/>
                <a:gd name="T5" fmla="*/ 2 h 17"/>
                <a:gd name="T6" fmla="*/ 8 w 24"/>
                <a:gd name="T7" fmla="*/ 2 h 17"/>
                <a:gd name="T8" fmla="*/ 9 w 24"/>
                <a:gd name="T9" fmla="*/ 1 h 17"/>
                <a:gd name="T10" fmla="*/ 11 w 24"/>
                <a:gd name="T11" fmla="*/ 1 h 17"/>
                <a:gd name="T12" fmla="*/ 12 w 24"/>
                <a:gd name="T13" fmla="*/ 1 h 17"/>
                <a:gd name="T14" fmla="*/ 13 w 24"/>
                <a:gd name="T15" fmla="*/ 0 h 17"/>
                <a:gd name="T16" fmla="*/ 15 w 24"/>
                <a:gd name="T17" fmla="*/ 1 h 17"/>
                <a:gd name="T18" fmla="*/ 15 w 24"/>
                <a:gd name="T19" fmla="*/ 1 h 17"/>
                <a:gd name="T20" fmla="*/ 17 w 24"/>
                <a:gd name="T21" fmla="*/ 1 h 17"/>
                <a:gd name="T22" fmla="*/ 18 w 24"/>
                <a:gd name="T23" fmla="*/ 1 h 17"/>
                <a:gd name="T24" fmla="*/ 20 w 24"/>
                <a:gd name="T25" fmla="*/ 1 h 17"/>
                <a:gd name="T26" fmla="*/ 20 w 24"/>
                <a:gd name="T27" fmla="*/ 2 h 17"/>
                <a:gd name="T28" fmla="*/ 20 w 24"/>
                <a:gd name="T29" fmla="*/ 2 h 17"/>
                <a:gd name="T30" fmla="*/ 21 w 24"/>
                <a:gd name="T31" fmla="*/ 3 h 17"/>
                <a:gd name="T32" fmla="*/ 22 w 24"/>
                <a:gd name="T33" fmla="*/ 3 h 17"/>
                <a:gd name="T34" fmla="*/ 22 w 24"/>
                <a:gd name="T35" fmla="*/ 3 h 17"/>
                <a:gd name="T36" fmla="*/ 23 w 24"/>
                <a:gd name="T37" fmla="*/ 5 h 17"/>
                <a:gd name="T38" fmla="*/ 22 w 24"/>
                <a:gd name="T39" fmla="*/ 6 h 17"/>
                <a:gd name="T40" fmla="*/ 23 w 24"/>
                <a:gd name="T41" fmla="*/ 8 h 17"/>
                <a:gd name="T42" fmla="*/ 22 w 24"/>
                <a:gd name="T43" fmla="*/ 9 h 17"/>
                <a:gd name="T44" fmla="*/ 21 w 24"/>
                <a:gd name="T45" fmla="*/ 9 h 17"/>
                <a:gd name="T46" fmla="*/ 21 w 24"/>
                <a:gd name="T47" fmla="*/ 10 h 17"/>
                <a:gd name="T48" fmla="*/ 21 w 24"/>
                <a:gd name="T49" fmla="*/ 11 h 17"/>
                <a:gd name="T50" fmla="*/ 20 w 24"/>
                <a:gd name="T51" fmla="*/ 11 h 17"/>
                <a:gd name="T52" fmla="*/ 20 w 24"/>
                <a:gd name="T53" fmla="*/ 12 h 17"/>
                <a:gd name="T54" fmla="*/ 18 w 24"/>
                <a:gd name="T55" fmla="*/ 13 h 17"/>
                <a:gd name="T56" fmla="*/ 18 w 24"/>
                <a:gd name="T57" fmla="*/ 13 h 17"/>
                <a:gd name="T58" fmla="*/ 17 w 24"/>
                <a:gd name="T59" fmla="*/ 13 h 17"/>
                <a:gd name="T60" fmla="*/ 16 w 24"/>
                <a:gd name="T61" fmla="*/ 13 h 17"/>
                <a:gd name="T62" fmla="*/ 15 w 24"/>
                <a:gd name="T63" fmla="*/ 12 h 17"/>
                <a:gd name="T64" fmla="*/ 14 w 24"/>
                <a:gd name="T65" fmla="*/ 12 h 17"/>
                <a:gd name="T66" fmla="*/ 13 w 24"/>
                <a:gd name="T67" fmla="*/ 12 h 17"/>
                <a:gd name="T68" fmla="*/ 13 w 24"/>
                <a:gd name="T69" fmla="*/ 12 h 17"/>
                <a:gd name="T70" fmla="*/ 11 w 24"/>
                <a:gd name="T71" fmla="*/ 12 h 17"/>
                <a:gd name="T72" fmla="*/ 10 w 24"/>
                <a:gd name="T73" fmla="*/ 13 h 17"/>
                <a:gd name="T74" fmla="*/ 10 w 24"/>
                <a:gd name="T75" fmla="*/ 14 h 17"/>
                <a:gd name="T76" fmla="*/ 9 w 24"/>
                <a:gd name="T77" fmla="*/ 14 h 17"/>
                <a:gd name="T78" fmla="*/ 8 w 24"/>
                <a:gd name="T79" fmla="*/ 14 h 17"/>
                <a:gd name="T80" fmla="*/ 7 w 24"/>
                <a:gd name="T81" fmla="*/ 16 h 17"/>
                <a:gd name="T82" fmla="*/ 6 w 24"/>
                <a:gd name="T83" fmla="*/ 16 h 17"/>
                <a:gd name="T84" fmla="*/ 5 w 24"/>
                <a:gd name="T85" fmla="*/ 16 h 17"/>
                <a:gd name="T86" fmla="*/ 4 w 24"/>
                <a:gd name="T87" fmla="*/ 16 h 17"/>
                <a:gd name="T88" fmla="*/ 3 w 24"/>
                <a:gd name="T89" fmla="*/ 14 h 17"/>
                <a:gd name="T90" fmla="*/ 3 w 24"/>
                <a:gd name="T91" fmla="*/ 14 h 17"/>
                <a:gd name="T92" fmla="*/ 1 w 24"/>
                <a:gd name="T93" fmla="*/ 14 h 17"/>
                <a:gd name="T94" fmla="*/ 1 w 24"/>
                <a:gd name="T95" fmla="*/ 13 h 17"/>
                <a:gd name="T96" fmla="*/ 0 w 24"/>
                <a:gd name="T97" fmla="*/ 13 h 17"/>
                <a:gd name="T98" fmla="*/ 0 w 24"/>
                <a:gd name="T99" fmla="*/ 12 h 17"/>
                <a:gd name="T100" fmla="*/ 0 w 24"/>
                <a:gd name="T101" fmla="*/ 11 h 17"/>
                <a:gd name="T102" fmla="*/ 0 w 24"/>
                <a:gd name="T103" fmla="*/ 10 h 17"/>
                <a:gd name="T104" fmla="*/ 0 w 24"/>
                <a:gd name="T105" fmla="*/ 9 h 17"/>
                <a:gd name="T106" fmla="*/ 0 w 24"/>
                <a:gd name="T107" fmla="*/ 9 h 17"/>
                <a:gd name="T108" fmla="*/ 0 w 24"/>
                <a:gd name="T109" fmla="*/ 8 h 17"/>
                <a:gd name="T110" fmla="*/ 1 w 24"/>
                <a:gd name="T111" fmla="*/ 6 h 17"/>
                <a:gd name="T112" fmla="*/ 0 w 24"/>
                <a:gd name="T113" fmla="*/ 6 h 17"/>
                <a:gd name="T114" fmla="*/ 1 w 24"/>
                <a:gd name="T115" fmla="*/ 4 h 17"/>
                <a:gd name="T116" fmla="*/ 2 w 24"/>
                <a:gd name="T117" fmla="*/ 3 h 17"/>
                <a:gd name="T118" fmla="*/ 3 w 24"/>
                <a:gd name="T119" fmla="*/ 3 h 17"/>
                <a:gd name="T120" fmla="*/ 4 w 24"/>
                <a:gd name="T12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17">
                  <a:moveTo>
                    <a:pt x="4" y="3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auto">
            <a:xfrm>
              <a:off x="797" y="1452"/>
              <a:ext cx="30" cy="41"/>
            </a:xfrm>
            <a:custGeom>
              <a:avLst/>
              <a:gdLst>
                <a:gd name="T0" fmla="*/ 7 w 31"/>
                <a:gd name="T1" fmla="*/ 1 h 42"/>
                <a:gd name="T2" fmla="*/ 11 w 31"/>
                <a:gd name="T3" fmla="*/ 3 h 42"/>
                <a:gd name="T4" fmla="*/ 14 w 31"/>
                <a:gd name="T5" fmla="*/ 5 h 42"/>
                <a:gd name="T6" fmla="*/ 16 w 31"/>
                <a:gd name="T7" fmla="*/ 8 h 42"/>
                <a:gd name="T8" fmla="*/ 19 w 31"/>
                <a:gd name="T9" fmla="*/ 9 h 42"/>
                <a:gd name="T10" fmla="*/ 20 w 31"/>
                <a:gd name="T11" fmla="*/ 13 h 42"/>
                <a:gd name="T12" fmla="*/ 22 w 31"/>
                <a:gd name="T13" fmla="*/ 16 h 42"/>
                <a:gd name="T14" fmla="*/ 24 w 31"/>
                <a:gd name="T15" fmla="*/ 20 h 42"/>
                <a:gd name="T16" fmla="*/ 25 w 31"/>
                <a:gd name="T17" fmla="*/ 23 h 42"/>
                <a:gd name="T18" fmla="*/ 27 w 31"/>
                <a:gd name="T19" fmla="*/ 26 h 42"/>
                <a:gd name="T20" fmla="*/ 29 w 31"/>
                <a:gd name="T21" fmla="*/ 30 h 42"/>
                <a:gd name="T22" fmla="*/ 29 w 31"/>
                <a:gd name="T23" fmla="*/ 31 h 42"/>
                <a:gd name="T24" fmla="*/ 30 w 31"/>
                <a:gd name="T25" fmla="*/ 32 h 42"/>
                <a:gd name="T26" fmla="*/ 30 w 31"/>
                <a:gd name="T27" fmla="*/ 33 h 42"/>
                <a:gd name="T28" fmla="*/ 30 w 31"/>
                <a:gd name="T29" fmla="*/ 35 h 42"/>
                <a:gd name="T30" fmla="*/ 30 w 31"/>
                <a:gd name="T31" fmla="*/ 35 h 42"/>
                <a:gd name="T32" fmla="*/ 30 w 31"/>
                <a:gd name="T33" fmla="*/ 36 h 42"/>
                <a:gd name="T34" fmla="*/ 29 w 31"/>
                <a:gd name="T35" fmla="*/ 36 h 42"/>
                <a:gd name="T36" fmla="*/ 29 w 31"/>
                <a:gd name="T37" fmla="*/ 37 h 42"/>
                <a:gd name="T38" fmla="*/ 28 w 31"/>
                <a:gd name="T39" fmla="*/ 39 h 42"/>
                <a:gd name="T40" fmla="*/ 27 w 31"/>
                <a:gd name="T41" fmla="*/ 40 h 42"/>
                <a:gd name="T42" fmla="*/ 26 w 31"/>
                <a:gd name="T43" fmla="*/ 40 h 42"/>
                <a:gd name="T44" fmla="*/ 25 w 31"/>
                <a:gd name="T45" fmla="*/ 40 h 42"/>
                <a:gd name="T46" fmla="*/ 24 w 31"/>
                <a:gd name="T47" fmla="*/ 40 h 42"/>
                <a:gd name="T48" fmla="*/ 24 w 31"/>
                <a:gd name="T49" fmla="*/ 41 h 42"/>
                <a:gd name="T50" fmla="*/ 22 w 31"/>
                <a:gd name="T51" fmla="*/ 40 h 42"/>
                <a:gd name="T52" fmla="*/ 22 w 31"/>
                <a:gd name="T53" fmla="*/ 40 h 42"/>
                <a:gd name="T54" fmla="*/ 22 w 31"/>
                <a:gd name="T55" fmla="*/ 39 h 42"/>
                <a:gd name="T56" fmla="*/ 22 w 31"/>
                <a:gd name="T57" fmla="*/ 39 h 42"/>
                <a:gd name="T58" fmla="*/ 21 w 31"/>
                <a:gd name="T59" fmla="*/ 38 h 42"/>
                <a:gd name="T60" fmla="*/ 20 w 31"/>
                <a:gd name="T61" fmla="*/ 38 h 42"/>
                <a:gd name="T62" fmla="*/ 18 w 31"/>
                <a:gd name="T63" fmla="*/ 35 h 42"/>
                <a:gd name="T64" fmla="*/ 17 w 31"/>
                <a:gd name="T65" fmla="*/ 31 h 42"/>
                <a:gd name="T66" fmla="*/ 15 w 31"/>
                <a:gd name="T67" fmla="*/ 29 h 42"/>
                <a:gd name="T68" fmla="*/ 15 w 31"/>
                <a:gd name="T69" fmla="*/ 26 h 42"/>
                <a:gd name="T70" fmla="*/ 14 w 31"/>
                <a:gd name="T71" fmla="*/ 23 h 42"/>
                <a:gd name="T72" fmla="*/ 11 w 31"/>
                <a:gd name="T73" fmla="*/ 21 h 42"/>
                <a:gd name="T74" fmla="*/ 10 w 31"/>
                <a:gd name="T75" fmla="*/ 18 h 42"/>
                <a:gd name="T76" fmla="*/ 7 w 31"/>
                <a:gd name="T77" fmla="*/ 15 h 42"/>
                <a:gd name="T78" fmla="*/ 6 w 31"/>
                <a:gd name="T79" fmla="*/ 14 h 42"/>
                <a:gd name="T80" fmla="*/ 3 w 31"/>
                <a:gd name="T81" fmla="*/ 13 h 42"/>
                <a:gd name="T82" fmla="*/ 2 w 31"/>
                <a:gd name="T83" fmla="*/ 12 h 42"/>
                <a:gd name="T84" fmla="*/ 2 w 31"/>
                <a:gd name="T85" fmla="*/ 11 h 42"/>
                <a:gd name="T86" fmla="*/ 1 w 31"/>
                <a:gd name="T87" fmla="*/ 10 h 42"/>
                <a:gd name="T88" fmla="*/ 0 w 31"/>
                <a:gd name="T89" fmla="*/ 10 h 42"/>
                <a:gd name="T90" fmla="*/ 0 w 31"/>
                <a:gd name="T91" fmla="*/ 9 h 42"/>
                <a:gd name="T92" fmla="*/ 0 w 31"/>
                <a:gd name="T93" fmla="*/ 8 h 42"/>
                <a:gd name="T94" fmla="*/ 0 w 31"/>
                <a:gd name="T95" fmla="*/ 6 h 42"/>
                <a:gd name="T96" fmla="*/ 0 w 31"/>
                <a:gd name="T97" fmla="*/ 6 h 42"/>
                <a:gd name="T98" fmla="*/ 0 w 31"/>
                <a:gd name="T99" fmla="*/ 5 h 42"/>
                <a:gd name="T100" fmla="*/ 0 w 31"/>
                <a:gd name="T101" fmla="*/ 4 h 42"/>
                <a:gd name="T102" fmla="*/ 0 w 31"/>
                <a:gd name="T103" fmla="*/ 3 h 42"/>
                <a:gd name="T104" fmla="*/ 1 w 31"/>
                <a:gd name="T105" fmla="*/ 2 h 42"/>
                <a:gd name="T106" fmla="*/ 2 w 31"/>
                <a:gd name="T107" fmla="*/ 1 h 42"/>
                <a:gd name="T108" fmla="*/ 3 w 31"/>
                <a:gd name="T109" fmla="*/ 1 h 42"/>
                <a:gd name="T110" fmla="*/ 4 w 31"/>
                <a:gd name="T111" fmla="*/ 1 h 42"/>
                <a:gd name="T112" fmla="*/ 5 w 31"/>
                <a:gd name="T113" fmla="*/ 1 h 42"/>
                <a:gd name="T114" fmla="*/ 5 w 31"/>
                <a:gd name="T115" fmla="*/ 1 h 42"/>
                <a:gd name="T116" fmla="*/ 7 w 31"/>
                <a:gd name="T117" fmla="*/ 0 h 42"/>
                <a:gd name="T118" fmla="*/ 7 w 31"/>
                <a:gd name="T119" fmla="*/ 0 h 42"/>
                <a:gd name="T120" fmla="*/ 7 w 31"/>
                <a:gd name="T12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42">
                  <a:moveTo>
                    <a:pt x="7" y="1"/>
                  </a:moveTo>
                  <a:lnTo>
                    <a:pt x="11" y="3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5" y="23"/>
                  </a:lnTo>
                  <a:lnTo>
                    <a:pt x="27" y="26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8" y="39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5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1" y="21"/>
                  </a:lnTo>
                  <a:lnTo>
                    <a:pt x="10" y="18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819" y="1473"/>
              <a:ext cx="30" cy="17"/>
            </a:xfrm>
            <a:custGeom>
              <a:avLst/>
              <a:gdLst>
                <a:gd name="T0" fmla="*/ 4 w 30"/>
                <a:gd name="T1" fmla="*/ 2 h 17"/>
                <a:gd name="T2" fmla="*/ 7 w 30"/>
                <a:gd name="T3" fmla="*/ 2 h 17"/>
                <a:gd name="T4" fmla="*/ 8 w 30"/>
                <a:gd name="T5" fmla="*/ 1 h 17"/>
                <a:gd name="T6" fmla="*/ 10 w 30"/>
                <a:gd name="T7" fmla="*/ 1 h 17"/>
                <a:gd name="T8" fmla="*/ 12 w 30"/>
                <a:gd name="T9" fmla="*/ 1 h 17"/>
                <a:gd name="T10" fmla="*/ 14 w 30"/>
                <a:gd name="T11" fmla="*/ 0 h 17"/>
                <a:gd name="T12" fmla="*/ 16 w 30"/>
                <a:gd name="T13" fmla="*/ 1 h 17"/>
                <a:gd name="T14" fmla="*/ 18 w 30"/>
                <a:gd name="T15" fmla="*/ 1 h 17"/>
                <a:gd name="T16" fmla="*/ 20 w 30"/>
                <a:gd name="T17" fmla="*/ 2 h 17"/>
                <a:gd name="T18" fmla="*/ 21 w 30"/>
                <a:gd name="T19" fmla="*/ 1 h 17"/>
                <a:gd name="T20" fmla="*/ 23 w 30"/>
                <a:gd name="T21" fmla="*/ 2 h 17"/>
                <a:gd name="T22" fmla="*/ 24 w 30"/>
                <a:gd name="T23" fmla="*/ 2 h 17"/>
                <a:gd name="T24" fmla="*/ 26 w 30"/>
                <a:gd name="T25" fmla="*/ 2 h 17"/>
                <a:gd name="T26" fmla="*/ 27 w 30"/>
                <a:gd name="T27" fmla="*/ 3 h 17"/>
                <a:gd name="T28" fmla="*/ 27 w 30"/>
                <a:gd name="T29" fmla="*/ 3 h 17"/>
                <a:gd name="T30" fmla="*/ 27 w 30"/>
                <a:gd name="T31" fmla="*/ 4 h 17"/>
                <a:gd name="T32" fmla="*/ 28 w 30"/>
                <a:gd name="T33" fmla="*/ 5 h 17"/>
                <a:gd name="T34" fmla="*/ 28 w 30"/>
                <a:gd name="T35" fmla="*/ 6 h 17"/>
                <a:gd name="T36" fmla="*/ 29 w 30"/>
                <a:gd name="T37" fmla="*/ 8 h 17"/>
                <a:gd name="T38" fmla="*/ 29 w 30"/>
                <a:gd name="T39" fmla="*/ 9 h 17"/>
                <a:gd name="T40" fmla="*/ 28 w 30"/>
                <a:gd name="T41" fmla="*/ 10 h 17"/>
                <a:gd name="T42" fmla="*/ 28 w 30"/>
                <a:gd name="T43" fmla="*/ 10 h 17"/>
                <a:gd name="T44" fmla="*/ 28 w 30"/>
                <a:gd name="T45" fmla="*/ 11 h 17"/>
                <a:gd name="T46" fmla="*/ 27 w 30"/>
                <a:gd name="T47" fmla="*/ 12 h 17"/>
                <a:gd name="T48" fmla="*/ 27 w 30"/>
                <a:gd name="T49" fmla="*/ 12 h 17"/>
                <a:gd name="T50" fmla="*/ 26 w 30"/>
                <a:gd name="T51" fmla="*/ 13 h 17"/>
                <a:gd name="T52" fmla="*/ 25 w 30"/>
                <a:gd name="T53" fmla="*/ 14 h 17"/>
                <a:gd name="T54" fmla="*/ 24 w 30"/>
                <a:gd name="T55" fmla="*/ 14 h 17"/>
                <a:gd name="T56" fmla="*/ 23 w 30"/>
                <a:gd name="T57" fmla="*/ 14 h 17"/>
                <a:gd name="T58" fmla="*/ 22 w 30"/>
                <a:gd name="T59" fmla="*/ 14 h 17"/>
                <a:gd name="T60" fmla="*/ 21 w 30"/>
                <a:gd name="T61" fmla="*/ 14 h 17"/>
                <a:gd name="T62" fmla="*/ 20 w 30"/>
                <a:gd name="T63" fmla="*/ 14 h 17"/>
                <a:gd name="T64" fmla="*/ 18 w 30"/>
                <a:gd name="T65" fmla="*/ 14 h 17"/>
                <a:gd name="T66" fmla="*/ 18 w 30"/>
                <a:gd name="T67" fmla="*/ 13 h 17"/>
                <a:gd name="T68" fmla="*/ 16 w 30"/>
                <a:gd name="T69" fmla="*/ 13 h 17"/>
                <a:gd name="T70" fmla="*/ 14 w 30"/>
                <a:gd name="T71" fmla="*/ 13 h 17"/>
                <a:gd name="T72" fmla="*/ 12 w 30"/>
                <a:gd name="T73" fmla="*/ 13 h 17"/>
                <a:gd name="T74" fmla="*/ 11 w 30"/>
                <a:gd name="T75" fmla="*/ 13 h 17"/>
                <a:gd name="T76" fmla="*/ 10 w 30"/>
                <a:gd name="T77" fmla="*/ 13 h 17"/>
                <a:gd name="T78" fmla="*/ 8 w 30"/>
                <a:gd name="T79" fmla="*/ 13 h 17"/>
                <a:gd name="T80" fmla="*/ 7 w 30"/>
                <a:gd name="T81" fmla="*/ 14 h 17"/>
                <a:gd name="T82" fmla="*/ 7 w 30"/>
                <a:gd name="T83" fmla="*/ 14 h 17"/>
                <a:gd name="T84" fmla="*/ 5 w 30"/>
                <a:gd name="T85" fmla="*/ 14 h 17"/>
                <a:gd name="T86" fmla="*/ 5 w 30"/>
                <a:gd name="T87" fmla="*/ 16 h 17"/>
                <a:gd name="T88" fmla="*/ 3 w 30"/>
                <a:gd name="T89" fmla="*/ 14 h 17"/>
                <a:gd name="T90" fmla="*/ 2 w 30"/>
                <a:gd name="T91" fmla="*/ 14 h 17"/>
                <a:gd name="T92" fmla="*/ 2 w 30"/>
                <a:gd name="T93" fmla="*/ 13 h 17"/>
                <a:gd name="T94" fmla="*/ 1 w 30"/>
                <a:gd name="T95" fmla="*/ 13 h 17"/>
                <a:gd name="T96" fmla="*/ 1 w 30"/>
                <a:gd name="T97" fmla="*/ 11 h 17"/>
                <a:gd name="T98" fmla="*/ 0 w 30"/>
                <a:gd name="T99" fmla="*/ 11 h 17"/>
                <a:gd name="T100" fmla="*/ 0 w 30"/>
                <a:gd name="T101" fmla="*/ 11 h 17"/>
                <a:gd name="T102" fmla="*/ 0 w 30"/>
                <a:gd name="T103" fmla="*/ 10 h 17"/>
                <a:gd name="T104" fmla="*/ 0 w 30"/>
                <a:gd name="T105" fmla="*/ 9 h 17"/>
                <a:gd name="T106" fmla="*/ 0 w 30"/>
                <a:gd name="T107" fmla="*/ 8 h 17"/>
                <a:gd name="T108" fmla="*/ 0 w 30"/>
                <a:gd name="T109" fmla="*/ 5 h 17"/>
                <a:gd name="T110" fmla="*/ 1 w 30"/>
                <a:gd name="T111" fmla="*/ 5 h 17"/>
                <a:gd name="T112" fmla="*/ 1 w 30"/>
                <a:gd name="T113" fmla="*/ 4 h 17"/>
                <a:gd name="T114" fmla="*/ 1 w 30"/>
                <a:gd name="T115" fmla="*/ 4 h 17"/>
                <a:gd name="T116" fmla="*/ 2 w 30"/>
                <a:gd name="T117" fmla="*/ 4 h 17"/>
                <a:gd name="T118" fmla="*/ 4 w 30"/>
                <a:gd name="T119" fmla="*/ 2 h 17"/>
                <a:gd name="T120" fmla="*/ 4 w 30"/>
                <a:gd name="T12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17">
                  <a:moveTo>
                    <a:pt x="4" y="2"/>
                  </a:move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>
              <a:off x="1123" y="1733"/>
              <a:ext cx="67" cy="97"/>
            </a:xfrm>
            <a:custGeom>
              <a:avLst/>
              <a:gdLst>
                <a:gd name="T0" fmla="*/ 15 w 68"/>
                <a:gd name="T1" fmla="*/ 0 h 97"/>
                <a:gd name="T2" fmla="*/ 18 w 68"/>
                <a:gd name="T3" fmla="*/ 1 h 97"/>
                <a:gd name="T4" fmla="*/ 20 w 68"/>
                <a:gd name="T5" fmla="*/ 1 h 97"/>
                <a:gd name="T6" fmla="*/ 22 w 68"/>
                <a:gd name="T7" fmla="*/ 2 h 97"/>
                <a:gd name="T8" fmla="*/ 22 w 68"/>
                <a:gd name="T9" fmla="*/ 2 h 97"/>
                <a:gd name="T10" fmla="*/ 25 w 68"/>
                <a:gd name="T11" fmla="*/ 5 h 97"/>
                <a:gd name="T12" fmla="*/ 34 w 68"/>
                <a:gd name="T13" fmla="*/ 16 h 97"/>
                <a:gd name="T14" fmla="*/ 46 w 68"/>
                <a:gd name="T15" fmla="*/ 32 h 97"/>
                <a:gd name="T16" fmla="*/ 59 w 68"/>
                <a:gd name="T17" fmla="*/ 54 h 97"/>
                <a:gd name="T18" fmla="*/ 65 w 68"/>
                <a:gd name="T19" fmla="*/ 76 h 97"/>
                <a:gd name="T20" fmla="*/ 66 w 68"/>
                <a:gd name="T21" fmla="*/ 89 h 97"/>
                <a:gd name="T22" fmla="*/ 66 w 68"/>
                <a:gd name="T23" fmla="*/ 90 h 97"/>
                <a:gd name="T24" fmla="*/ 66 w 68"/>
                <a:gd name="T25" fmla="*/ 93 h 97"/>
                <a:gd name="T26" fmla="*/ 66 w 68"/>
                <a:gd name="T27" fmla="*/ 95 h 97"/>
                <a:gd name="T28" fmla="*/ 65 w 68"/>
                <a:gd name="T29" fmla="*/ 87 h 97"/>
                <a:gd name="T30" fmla="*/ 59 w 68"/>
                <a:gd name="T31" fmla="*/ 69 h 97"/>
                <a:gd name="T32" fmla="*/ 51 w 68"/>
                <a:gd name="T33" fmla="*/ 51 h 97"/>
                <a:gd name="T34" fmla="*/ 38 w 68"/>
                <a:gd name="T35" fmla="*/ 36 h 97"/>
                <a:gd name="T36" fmla="*/ 28 w 68"/>
                <a:gd name="T37" fmla="*/ 20 h 97"/>
                <a:gd name="T38" fmla="*/ 22 w 68"/>
                <a:gd name="T39" fmla="*/ 12 h 97"/>
                <a:gd name="T40" fmla="*/ 21 w 68"/>
                <a:gd name="T41" fmla="*/ 11 h 97"/>
                <a:gd name="T42" fmla="*/ 20 w 68"/>
                <a:gd name="T43" fmla="*/ 9 h 97"/>
                <a:gd name="T44" fmla="*/ 17 w 68"/>
                <a:gd name="T45" fmla="*/ 8 h 97"/>
                <a:gd name="T46" fmla="*/ 14 w 68"/>
                <a:gd name="T47" fmla="*/ 8 h 97"/>
                <a:gd name="T48" fmla="*/ 11 w 68"/>
                <a:gd name="T49" fmla="*/ 11 h 97"/>
                <a:gd name="T50" fmla="*/ 7 w 68"/>
                <a:gd name="T51" fmla="*/ 13 h 97"/>
                <a:gd name="T52" fmla="*/ 3 w 68"/>
                <a:gd name="T53" fmla="*/ 16 h 97"/>
                <a:gd name="T54" fmla="*/ 1 w 68"/>
                <a:gd name="T55" fmla="*/ 20 h 97"/>
                <a:gd name="T56" fmla="*/ 0 w 68"/>
                <a:gd name="T57" fmla="*/ 20 h 97"/>
                <a:gd name="T58" fmla="*/ 0 w 68"/>
                <a:gd name="T59" fmla="*/ 18 h 97"/>
                <a:gd name="T60" fmla="*/ 3 w 68"/>
                <a:gd name="T61" fmla="*/ 14 h 97"/>
                <a:gd name="T62" fmla="*/ 7 w 68"/>
                <a:gd name="T63" fmla="*/ 9 h 97"/>
                <a:gd name="T64" fmla="*/ 10 w 68"/>
                <a:gd name="T65" fmla="*/ 3 h 97"/>
                <a:gd name="T66" fmla="*/ 14 w 68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97">
                  <a:moveTo>
                    <a:pt x="14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4" y="16"/>
                  </a:lnTo>
                  <a:lnTo>
                    <a:pt x="39" y="23"/>
                  </a:lnTo>
                  <a:lnTo>
                    <a:pt x="46" y="32"/>
                  </a:lnTo>
                  <a:lnTo>
                    <a:pt x="52" y="44"/>
                  </a:lnTo>
                  <a:lnTo>
                    <a:pt x="59" y="54"/>
                  </a:lnTo>
                  <a:lnTo>
                    <a:pt x="62" y="65"/>
                  </a:lnTo>
                  <a:lnTo>
                    <a:pt x="65" y="76"/>
                  </a:lnTo>
                  <a:lnTo>
                    <a:pt x="66" y="88"/>
                  </a:lnTo>
                  <a:lnTo>
                    <a:pt x="66" y="89"/>
                  </a:lnTo>
                  <a:lnTo>
                    <a:pt x="67" y="89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5"/>
                  </a:lnTo>
                  <a:lnTo>
                    <a:pt x="65" y="96"/>
                  </a:lnTo>
                  <a:lnTo>
                    <a:pt x="65" y="87"/>
                  </a:lnTo>
                  <a:lnTo>
                    <a:pt x="61" y="77"/>
                  </a:lnTo>
                  <a:lnTo>
                    <a:pt x="59" y="69"/>
                  </a:lnTo>
                  <a:lnTo>
                    <a:pt x="55" y="60"/>
                  </a:lnTo>
                  <a:lnTo>
                    <a:pt x="51" y="51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2" y="27"/>
                  </a:lnTo>
                  <a:lnTo>
                    <a:pt x="28" y="20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>
              <a:off x="1058" y="1640"/>
              <a:ext cx="61" cy="97"/>
            </a:xfrm>
            <a:custGeom>
              <a:avLst/>
              <a:gdLst>
                <a:gd name="T0" fmla="*/ 5 w 61"/>
                <a:gd name="T1" fmla="*/ 1 h 98"/>
                <a:gd name="T2" fmla="*/ 5 w 61"/>
                <a:gd name="T3" fmla="*/ 1 h 98"/>
                <a:gd name="T4" fmla="*/ 6 w 61"/>
                <a:gd name="T5" fmla="*/ 0 h 98"/>
                <a:gd name="T6" fmla="*/ 6 w 61"/>
                <a:gd name="T7" fmla="*/ 0 h 98"/>
                <a:gd name="T8" fmla="*/ 7 w 61"/>
                <a:gd name="T9" fmla="*/ 0 h 98"/>
                <a:gd name="T10" fmla="*/ 7 w 61"/>
                <a:gd name="T11" fmla="*/ 0 h 98"/>
                <a:gd name="T12" fmla="*/ 7 w 61"/>
                <a:gd name="T13" fmla="*/ 1 h 98"/>
                <a:gd name="T14" fmla="*/ 7 w 61"/>
                <a:gd name="T15" fmla="*/ 1 h 98"/>
                <a:gd name="T16" fmla="*/ 7 w 61"/>
                <a:gd name="T17" fmla="*/ 1 h 98"/>
                <a:gd name="T18" fmla="*/ 8 w 61"/>
                <a:gd name="T19" fmla="*/ 1 h 98"/>
                <a:gd name="T20" fmla="*/ 11 w 61"/>
                <a:gd name="T21" fmla="*/ 1 h 98"/>
                <a:gd name="T22" fmla="*/ 15 w 61"/>
                <a:gd name="T23" fmla="*/ 3 h 98"/>
                <a:gd name="T24" fmla="*/ 18 w 61"/>
                <a:gd name="T25" fmla="*/ 4 h 98"/>
                <a:gd name="T26" fmla="*/ 20 w 61"/>
                <a:gd name="T27" fmla="*/ 6 h 98"/>
                <a:gd name="T28" fmla="*/ 24 w 61"/>
                <a:gd name="T29" fmla="*/ 9 h 98"/>
                <a:gd name="T30" fmla="*/ 27 w 61"/>
                <a:gd name="T31" fmla="*/ 11 h 98"/>
                <a:gd name="T32" fmla="*/ 30 w 61"/>
                <a:gd name="T33" fmla="*/ 14 h 98"/>
                <a:gd name="T34" fmla="*/ 32 w 61"/>
                <a:gd name="T35" fmla="*/ 17 h 98"/>
                <a:gd name="T36" fmla="*/ 35 w 61"/>
                <a:gd name="T37" fmla="*/ 20 h 98"/>
                <a:gd name="T38" fmla="*/ 38 w 61"/>
                <a:gd name="T39" fmla="*/ 23 h 98"/>
                <a:gd name="T40" fmla="*/ 40 w 61"/>
                <a:gd name="T41" fmla="*/ 26 h 98"/>
                <a:gd name="T42" fmla="*/ 44 w 61"/>
                <a:gd name="T43" fmla="*/ 32 h 98"/>
                <a:gd name="T44" fmla="*/ 47 w 61"/>
                <a:gd name="T45" fmla="*/ 36 h 98"/>
                <a:gd name="T46" fmla="*/ 51 w 61"/>
                <a:gd name="T47" fmla="*/ 42 h 98"/>
                <a:gd name="T48" fmla="*/ 53 w 61"/>
                <a:gd name="T49" fmla="*/ 49 h 98"/>
                <a:gd name="T50" fmla="*/ 57 w 61"/>
                <a:gd name="T51" fmla="*/ 54 h 98"/>
                <a:gd name="T52" fmla="*/ 58 w 61"/>
                <a:gd name="T53" fmla="*/ 60 h 98"/>
                <a:gd name="T54" fmla="*/ 60 w 61"/>
                <a:gd name="T55" fmla="*/ 66 h 98"/>
                <a:gd name="T56" fmla="*/ 60 w 61"/>
                <a:gd name="T57" fmla="*/ 72 h 98"/>
                <a:gd name="T58" fmla="*/ 59 w 61"/>
                <a:gd name="T59" fmla="*/ 78 h 98"/>
                <a:gd name="T60" fmla="*/ 58 w 61"/>
                <a:gd name="T61" fmla="*/ 85 h 98"/>
                <a:gd name="T62" fmla="*/ 58 w 61"/>
                <a:gd name="T63" fmla="*/ 86 h 98"/>
                <a:gd name="T64" fmla="*/ 57 w 61"/>
                <a:gd name="T65" fmla="*/ 87 h 98"/>
                <a:gd name="T66" fmla="*/ 57 w 61"/>
                <a:gd name="T67" fmla="*/ 88 h 98"/>
                <a:gd name="T68" fmla="*/ 56 w 61"/>
                <a:gd name="T69" fmla="*/ 90 h 98"/>
                <a:gd name="T70" fmla="*/ 56 w 61"/>
                <a:gd name="T71" fmla="*/ 92 h 98"/>
                <a:gd name="T72" fmla="*/ 55 w 61"/>
                <a:gd name="T73" fmla="*/ 95 h 98"/>
                <a:gd name="T74" fmla="*/ 54 w 61"/>
                <a:gd name="T75" fmla="*/ 96 h 98"/>
                <a:gd name="T76" fmla="*/ 54 w 61"/>
                <a:gd name="T77" fmla="*/ 97 h 98"/>
                <a:gd name="T78" fmla="*/ 53 w 61"/>
                <a:gd name="T79" fmla="*/ 97 h 98"/>
                <a:gd name="T80" fmla="*/ 56 w 61"/>
                <a:gd name="T81" fmla="*/ 84 h 98"/>
                <a:gd name="T82" fmla="*/ 56 w 61"/>
                <a:gd name="T83" fmla="*/ 72 h 98"/>
                <a:gd name="T84" fmla="*/ 54 w 61"/>
                <a:gd name="T85" fmla="*/ 61 h 98"/>
                <a:gd name="T86" fmla="*/ 51 w 61"/>
                <a:gd name="T87" fmla="*/ 51 h 98"/>
                <a:gd name="T88" fmla="*/ 45 w 61"/>
                <a:gd name="T89" fmla="*/ 42 h 98"/>
                <a:gd name="T90" fmla="*/ 39 w 61"/>
                <a:gd name="T91" fmla="*/ 34 h 98"/>
                <a:gd name="T92" fmla="*/ 32 w 61"/>
                <a:gd name="T93" fmla="*/ 26 h 98"/>
                <a:gd name="T94" fmla="*/ 25 w 61"/>
                <a:gd name="T95" fmla="*/ 19 h 98"/>
                <a:gd name="T96" fmla="*/ 18 w 61"/>
                <a:gd name="T97" fmla="*/ 13 h 98"/>
                <a:gd name="T98" fmla="*/ 13 w 61"/>
                <a:gd name="T99" fmla="*/ 8 h 98"/>
                <a:gd name="T100" fmla="*/ 12 w 61"/>
                <a:gd name="T101" fmla="*/ 8 h 98"/>
                <a:gd name="T102" fmla="*/ 11 w 61"/>
                <a:gd name="T103" fmla="*/ 7 h 98"/>
                <a:gd name="T104" fmla="*/ 9 w 61"/>
                <a:gd name="T105" fmla="*/ 7 h 98"/>
                <a:gd name="T106" fmla="*/ 7 w 61"/>
                <a:gd name="T107" fmla="*/ 6 h 98"/>
                <a:gd name="T108" fmla="*/ 6 w 61"/>
                <a:gd name="T109" fmla="*/ 6 h 98"/>
                <a:gd name="T110" fmla="*/ 4 w 61"/>
                <a:gd name="T111" fmla="*/ 5 h 98"/>
                <a:gd name="T112" fmla="*/ 1 w 61"/>
                <a:gd name="T113" fmla="*/ 2 h 98"/>
                <a:gd name="T114" fmla="*/ 0 w 61"/>
                <a:gd name="T115" fmla="*/ 2 h 98"/>
                <a:gd name="T116" fmla="*/ 0 w 61"/>
                <a:gd name="T117" fmla="*/ 1 h 98"/>
                <a:gd name="T118" fmla="*/ 0 w 61"/>
                <a:gd name="T119" fmla="*/ 1 h 98"/>
                <a:gd name="T120" fmla="*/ 5 w 61"/>
                <a:gd name="T121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98">
                  <a:moveTo>
                    <a:pt x="5" y="1"/>
                  </a:move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30" y="14"/>
                  </a:lnTo>
                  <a:lnTo>
                    <a:pt x="32" y="17"/>
                  </a:lnTo>
                  <a:lnTo>
                    <a:pt x="35" y="20"/>
                  </a:lnTo>
                  <a:lnTo>
                    <a:pt x="38" y="23"/>
                  </a:lnTo>
                  <a:lnTo>
                    <a:pt x="40" y="26"/>
                  </a:lnTo>
                  <a:lnTo>
                    <a:pt x="44" y="32"/>
                  </a:lnTo>
                  <a:lnTo>
                    <a:pt x="47" y="36"/>
                  </a:lnTo>
                  <a:lnTo>
                    <a:pt x="51" y="42"/>
                  </a:lnTo>
                  <a:lnTo>
                    <a:pt x="53" y="49"/>
                  </a:lnTo>
                  <a:lnTo>
                    <a:pt x="57" y="54"/>
                  </a:lnTo>
                  <a:lnTo>
                    <a:pt x="58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59" y="78"/>
                  </a:lnTo>
                  <a:lnTo>
                    <a:pt x="58" y="85"/>
                  </a:lnTo>
                  <a:lnTo>
                    <a:pt x="58" y="86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5" y="95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6" y="84"/>
                  </a:lnTo>
                  <a:lnTo>
                    <a:pt x="56" y="72"/>
                  </a:lnTo>
                  <a:lnTo>
                    <a:pt x="54" y="61"/>
                  </a:lnTo>
                  <a:lnTo>
                    <a:pt x="51" y="51"/>
                  </a:lnTo>
                  <a:lnTo>
                    <a:pt x="45" y="42"/>
                  </a:lnTo>
                  <a:lnTo>
                    <a:pt x="39" y="34"/>
                  </a:lnTo>
                  <a:lnTo>
                    <a:pt x="32" y="26"/>
                  </a:lnTo>
                  <a:lnTo>
                    <a:pt x="25" y="19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auto">
            <a:xfrm>
              <a:off x="1047" y="1718"/>
              <a:ext cx="26" cy="41"/>
            </a:xfrm>
            <a:custGeom>
              <a:avLst/>
              <a:gdLst>
                <a:gd name="T0" fmla="*/ 5 w 26"/>
                <a:gd name="T1" fmla="*/ 12 h 41"/>
                <a:gd name="T2" fmla="*/ 5 w 26"/>
                <a:gd name="T3" fmla="*/ 15 h 41"/>
                <a:gd name="T4" fmla="*/ 5 w 26"/>
                <a:gd name="T5" fmla="*/ 17 h 41"/>
                <a:gd name="T6" fmla="*/ 5 w 26"/>
                <a:gd name="T7" fmla="*/ 19 h 41"/>
                <a:gd name="T8" fmla="*/ 6 w 26"/>
                <a:gd name="T9" fmla="*/ 21 h 41"/>
                <a:gd name="T10" fmla="*/ 6 w 26"/>
                <a:gd name="T11" fmla="*/ 23 h 41"/>
                <a:gd name="T12" fmla="*/ 7 w 26"/>
                <a:gd name="T13" fmla="*/ 25 h 41"/>
                <a:gd name="T14" fmla="*/ 8 w 26"/>
                <a:gd name="T15" fmla="*/ 26 h 41"/>
                <a:gd name="T16" fmla="*/ 9 w 26"/>
                <a:gd name="T17" fmla="*/ 28 h 41"/>
                <a:gd name="T18" fmla="*/ 11 w 26"/>
                <a:gd name="T19" fmla="*/ 30 h 41"/>
                <a:gd name="T20" fmla="*/ 13 w 26"/>
                <a:gd name="T21" fmla="*/ 31 h 41"/>
                <a:gd name="T22" fmla="*/ 13 w 26"/>
                <a:gd name="T23" fmla="*/ 32 h 41"/>
                <a:gd name="T24" fmla="*/ 14 w 26"/>
                <a:gd name="T25" fmla="*/ 32 h 41"/>
                <a:gd name="T26" fmla="*/ 16 w 26"/>
                <a:gd name="T27" fmla="*/ 33 h 41"/>
                <a:gd name="T28" fmla="*/ 17 w 26"/>
                <a:gd name="T29" fmla="*/ 34 h 41"/>
                <a:gd name="T30" fmla="*/ 19 w 26"/>
                <a:gd name="T31" fmla="*/ 35 h 41"/>
                <a:gd name="T32" fmla="*/ 21 w 26"/>
                <a:gd name="T33" fmla="*/ 37 h 41"/>
                <a:gd name="T34" fmla="*/ 23 w 26"/>
                <a:gd name="T35" fmla="*/ 37 h 41"/>
                <a:gd name="T36" fmla="*/ 24 w 26"/>
                <a:gd name="T37" fmla="*/ 38 h 41"/>
                <a:gd name="T38" fmla="*/ 25 w 26"/>
                <a:gd name="T39" fmla="*/ 38 h 41"/>
                <a:gd name="T40" fmla="*/ 24 w 26"/>
                <a:gd name="T41" fmla="*/ 39 h 41"/>
                <a:gd name="T42" fmla="*/ 24 w 26"/>
                <a:gd name="T43" fmla="*/ 40 h 41"/>
                <a:gd name="T44" fmla="*/ 23 w 26"/>
                <a:gd name="T45" fmla="*/ 40 h 41"/>
                <a:gd name="T46" fmla="*/ 21 w 26"/>
                <a:gd name="T47" fmla="*/ 39 h 41"/>
                <a:gd name="T48" fmla="*/ 20 w 26"/>
                <a:gd name="T49" fmla="*/ 39 h 41"/>
                <a:gd name="T50" fmla="*/ 17 w 26"/>
                <a:gd name="T51" fmla="*/ 38 h 41"/>
                <a:gd name="T52" fmla="*/ 16 w 26"/>
                <a:gd name="T53" fmla="*/ 38 h 41"/>
                <a:gd name="T54" fmla="*/ 15 w 26"/>
                <a:gd name="T55" fmla="*/ 37 h 41"/>
                <a:gd name="T56" fmla="*/ 13 w 26"/>
                <a:gd name="T57" fmla="*/ 36 h 41"/>
                <a:gd name="T58" fmla="*/ 12 w 26"/>
                <a:gd name="T59" fmla="*/ 35 h 41"/>
                <a:gd name="T60" fmla="*/ 11 w 26"/>
                <a:gd name="T61" fmla="*/ 35 h 41"/>
                <a:gd name="T62" fmla="*/ 9 w 26"/>
                <a:gd name="T63" fmla="*/ 33 h 41"/>
                <a:gd name="T64" fmla="*/ 8 w 26"/>
                <a:gd name="T65" fmla="*/ 32 h 41"/>
                <a:gd name="T66" fmla="*/ 6 w 26"/>
                <a:gd name="T67" fmla="*/ 29 h 41"/>
                <a:gd name="T68" fmla="*/ 3 w 26"/>
                <a:gd name="T69" fmla="*/ 28 h 41"/>
                <a:gd name="T70" fmla="*/ 2 w 26"/>
                <a:gd name="T71" fmla="*/ 25 h 41"/>
                <a:gd name="T72" fmla="*/ 0 w 26"/>
                <a:gd name="T73" fmla="*/ 23 h 41"/>
                <a:gd name="T74" fmla="*/ 0 w 26"/>
                <a:gd name="T75" fmla="*/ 20 h 41"/>
                <a:gd name="T76" fmla="*/ 0 w 26"/>
                <a:gd name="T77" fmla="*/ 17 h 41"/>
                <a:gd name="T78" fmla="*/ 0 w 26"/>
                <a:gd name="T79" fmla="*/ 14 h 41"/>
                <a:gd name="T80" fmla="*/ 0 w 26"/>
                <a:gd name="T81" fmla="*/ 11 h 41"/>
                <a:gd name="T82" fmla="*/ 0 w 26"/>
                <a:gd name="T83" fmla="*/ 11 h 41"/>
                <a:gd name="T84" fmla="*/ 0 w 26"/>
                <a:gd name="T85" fmla="*/ 9 h 41"/>
                <a:gd name="T86" fmla="*/ 0 w 26"/>
                <a:gd name="T87" fmla="*/ 8 h 41"/>
                <a:gd name="T88" fmla="*/ 1 w 26"/>
                <a:gd name="T89" fmla="*/ 6 h 41"/>
                <a:gd name="T90" fmla="*/ 2 w 26"/>
                <a:gd name="T91" fmla="*/ 5 h 41"/>
                <a:gd name="T92" fmla="*/ 1 w 26"/>
                <a:gd name="T93" fmla="*/ 3 h 41"/>
                <a:gd name="T94" fmla="*/ 3 w 26"/>
                <a:gd name="T95" fmla="*/ 2 h 41"/>
                <a:gd name="T96" fmla="*/ 3 w 26"/>
                <a:gd name="T97" fmla="*/ 1 h 41"/>
                <a:gd name="T98" fmla="*/ 4 w 26"/>
                <a:gd name="T99" fmla="*/ 1 h 41"/>
                <a:gd name="T100" fmla="*/ 5 w 26"/>
                <a:gd name="T101" fmla="*/ 1 h 41"/>
                <a:gd name="T102" fmla="*/ 5 w 26"/>
                <a:gd name="T103" fmla="*/ 0 h 41"/>
                <a:gd name="T104" fmla="*/ 5 w 26"/>
                <a:gd name="T105" fmla="*/ 2 h 41"/>
                <a:gd name="T106" fmla="*/ 5 w 26"/>
                <a:gd name="T107" fmla="*/ 2 h 41"/>
                <a:gd name="T108" fmla="*/ 6 w 26"/>
                <a:gd name="T109" fmla="*/ 4 h 41"/>
                <a:gd name="T110" fmla="*/ 6 w 26"/>
                <a:gd name="T111" fmla="*/ 6 h 41"/>
                <a:gd name="T112" fmla="*/ 5 w 26"/>
                <a:gd name="T113" fmla="*/ 7 h 41"/>
                <a:gd name="T114" fmla="*/ 6 w 26"/>
                <a:gd name="T115" fmla="*/ 8 h 41"/>
                <a:gd name="T116" fmla="*/ 6 w 26"/>
                <a:gd name="T117" fmla="*/ 11 h 41"/>
                <a:gd name="T118" fmla="*/ 5 w 26"/>
                <a:gd name="T119" fmla="*/ 11 h 41"/>
                <a:gd name="T120" fmla="*/ 5 w 26"/>
                <a:gd name="T12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" h="41">
                  <a:moveTo>
                    <a:pt x="5" y="12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7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1004" y="1655"/>
              <a:ext cx="30" cy="65"/>
            </a:xfrm>
            <a:custGeom>
              <a:avLst/>
              <a:gdLst>
                <a:gd name="T0" fmla="*/ 7 w 29"/>
                <a:gd name="T1" fmla="*/ 4 h 65"/>
                <a:gd name="T2" fmla="*/ 6 w 29"/>
                <a:gd name="T3" fmla="*/ 9 h 65"/>
                <a:gd name="T4" fmla="*/ 5 w 29"/>
                <a:gd name="T5" fmla="*/ 14 h 65"/>
                <a:gd name="T6" fmla="*/ 4 w 29"/>
                <a:gd name="T7" fmla="*/ 20 h 65"/>
                <a:gd name="T8" fmla="*/ 4 w 29"/>
                <a:gd name="T9" fmla="*/ 26 h 65"/>
                <a:gd name="T10" fmla="*/ 5 w 29"/>
                <a:gd name="T11" fmla="*/ 31 h 65"/>
                <a:gd name="T12" fmla="*/ 6 w 29"/>
                <a:gd name="T13" fmla="*/ 37 h 65"/>
                <a:gd name="T14" fmla="*/ 8 w 29"/>
                <a:gd name="T15" fmla="*/ 41 h 65"/>
                <a:gd name="T16" fmla="*/ 9 w 29"/>
                <a:gd name="T17" fmla="*/ 46 h 65"/>
                <a:gd name="T18" fmla="*/ 13 w 29"/>
                <a:gd name="T19" fmla="*/ 51 h 65"/>
                <a:gd name="T20" fmla="*/ 16 w 29"/>
                <a:gd name="T21" fmla="*/ 56 h 65"/>
                <a:gd name="T22" fmla="*/ 16 w 29"/>
                <a:gd name="T23" fmla="*/ 56 h 65"/>
                <a:gd name="T24" fmla="*/ 18 w 29"/>
                <a:gd name="T25" fmla="*/ 56 h 65"/>
                <a:gd name="T26" fmla="*/ 18 w 29"/>
                <a:gd name="T27" fmla="*/ 57 h 65"/>
                <a:gd name="T28" fmla="*/ 18 w 29"/>
                <a:gd name="T29" fmla="*/ 58 h 65"/>
                <a:gd name="T30" fmla="*/ 18 w 29"/>
                <a:gd name="T31" fmla="*/ 60 h 65"/>
                <a:gd name="T32" fmla="*/ 21 w 29"/>
                <a:gd name="T33" fmla="*/ 60 h 65"/>
                <a:gd name="T34" fmla="*/ 22 w 29"/>
                <a:gd name="T35" fmla="*/ 61 h 65"/>
                <a:gd name="T36" fmla="*/ 23 w 29"/>
                <a:gd name="T37" fmla="*/ 62 h 65"/>
                <a:gd name="T38" fmla="*/ 25 w 29"/>
                <a:gd name="T39" fmla="*/ 62 h 65"/>
                <a:gd name="T40" fmla="*/ 28 w 29"/>
                <a:gd name="T41" fmla="*/ 64 h 65"/>
                <a:gd name="T42" fmla="*/ 27 w 29"/>
                <a:gd name="T43" fmla="*/ 64 h 65"/>
                <a:gd name="T44" fmla="*/ 26 w 29"/>
                <a:gd name="T45" fmla="*/ 63 h 65"/>
                <a:gd name="T46" fmla="*/ 24 w 29"/>
                <a:gd name="T47" fmla="*/ 63 h 65"/>
                <a:gd name="T48" fmla="*/ 22 w 29"/>
                <a:gd name="T49" fmla="*/ 63 h 65"/>
                <a:gd name="T50" fmla="*/ 20 w 29"/>
                <a:gd name="T51" fmla="*/ 63 h 65"/>
                <a:gd name="T52" fmla="*/ 18 w 29"/>
                <a:gd name="T53" fmla="*/ 62 h 65"/>
                <a:gd name="T54" fmla="*/ 18 w 29"/>
                <a:gd name="T55" fmla="*/ 61 h 65"/>
                <a:gd name="T56" fmla="*/ 17 w 29"/>
                <a:gd name="T57" fmla="*/ 62 h 65"/>
                <a:gd name="T58" fmla="*/ 16 w 29"/>
                <a:gd name="T59" fmla="*/ 62 h 65"/>
                <a:gd name="T60" fmla="*/ 12 w 29"/>
                <a:gd name="T61" fmla="*/ 57 h 65"/>
                <a:gd name="T62" fmla="*/ 9 w 29"/>
                <a:gd name="T63" fmla="*/ 51 h 65"/>
                <a:gd name="T64" fmla="*/ 6 w 29"/>
                <a:gd name="T65" fmla="*/ 46 h 65"/>
                <a:gd name="T66" fmla="*/ 3 w 29"/>
                <a:gd name="T67" fmla="*/ 41 h 65"/>
                <a:gd name="T68" fmla="*/ 1 w 29"/>
                <a:gd name="T69" fmla="*/ 34 h 65"/>
                <a:gd name="T70" fmla="*/ 0 w 29"/>
                <a:gd name="T71" fmla="*/ 28 h 65"/>
                <a:gd name="T72" fmla="*/ 0 w 29"/>
                <a:gd name="T73" fmla="*/ 21 h 65"/>
                <a:gd name="T74" fmla="*/ 0 w 29"/>
                <a:gd name="T75" fmla="*/ 16 h 65"/>
                <a:gd name="T76" fmla="*/ 0 w 29"/>
                <a:gd name="T77" fmla="*/ 8 h 65"/>
                <a:gd name="T78" fmla="*/ 1 w 29"/>
                <a:gd name="T79" fmla="*/ 3 h 65"/>
                <a:gd name="T80" fmla="*/ 1 w 29"/>
                <a:gd name="T81" fmla="*/ 3 h 65"/>
                <a:gd name="T82" fmla="*/ 1 w 29"/>
                <a:gd name="T83" fmla="*/ 2 h 65"/>
                <a:gd name="T84" fmla="*/ 2 w 29"/>
                <a:gd name="T85" fmla="*/ 2 h 65"/>
                <a:gd name="T86" fmla="*/ 2 w 29"/>
                <a:gd name="T87" fmla="*/ 2 h 65"/>
                <a:gd name="T88" fmla="*/ 2 w 29"/>
                <a:gd name="T89" fmla="*/ 1 h 65"/>
                <a:gd name="T90" fmla="*/ 3 w 29"/>
                <a:gd name="T91" fmla="*/ 1 h 65"/>
                <a:gd name="T92" fmla="*/ 4 w 29"/>
                <a:gd name="T93" fmla="*/ 0 h 65"/>
                <a:gd name="T94" fmla="*/ 4 w 29"/>
                <a:gd name="T95" fmla="*/ 0 h 65"/>
                <a:gd name="T96" fmla="*/ 4 w 29"/>
                <a:gd name="T97" fmla="*/ 1 h 65"/>
                <a:gd name="T98" fmla="*/ 4 w 29"/>
                <a:gd name="T99" fmla="*/ 1 h 65"/>
                <a:gd name="T100" fmla="*/ 5 w 29"/>
                <a:gd name="T101" fmla="*/ 1 h 65"/>
                <a:gd name="T102" fmla="*/ 6 w 29"/>
                <a:gd name="T103" fmla="*/ 1 h 65"/>
                <a:gd name="T104" fmla="*/ 6 w 29"/>
                <a:gd name="T105" fmla="*/ 2 h 65"/>
                <a:gd name="T106" fmla="*/ 6 w 29"/>
                <a:gd name="T107" fmla="*/ 2 h 65"/>
                <a:gd name="T108" fmla="*/ 6 w 29"/>
                <a:gd name="T109" fmla="*/ 3 h 65"/>
                <a:gd name="T110" fmla="*/ 6 w 29"/>
                <a:gd name="T111" fmla="*/ 4 h 65"/>
                <a:gd name="T112" fmla="*/ 7 w 29"/>
                <a:gd name="T113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" h="65">
                  <a:moveTo>
                    <a:pt x="7" y="4"/>
                  </a:moveTo>
                  <a:lnTo>
                    <a:pt x="6" y="9"/>
                  </a:lnTo>
                  <a:lnTo>
                    <a:pt x="5" y="1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6"/>
                  </a:lnTo>
                  <a:lnTo>
                    <a:pt x="13" y="51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2" y="61"/>
                  </a:lnTo>
                  <a:lnTo>
                    <a:pt x="23" y="62"/>
                  </a:lnTo>
                  <a:lnTo>
                    <a:pt x="25" y="62"/>
                  </a:lnTo>
                  <a:lnTo>
                    <a:pt x="28" y="64"/>
                  </a:lnTo>
                  <a:lnTo>
                    <a:pt x="27" y="64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2" y="57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3" y="41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954" y="1670"/>
              <a:ext cx="54" cy="19"/>
            </a:xfrm>
            <a:custGeom>
              <a:avLst/>
              <a:gdLst>
                <a:gd name="T0" fmla="*/ 50 w 53"/>
                <a:gd name="T1" fmla="*/ 6 h 20"/>
                <a:gd name="T2" fmla="*/ 49 w 53"/>
                <a:gd name="T3" fmla="*/ 7 h 20"/>
                <a:gd name="T4" fmla="*/ 46 w 53"/>
                <a:gd name="T5" fmla="*/ 8 h 20"/>
                <a:gd name="T6" fmla="*/ 45 w 53"/>
                <a:gd name="T7" fmla="*/ 10 h 20"/>
                <a:gd name="T8" fmla="*/ 43 w 53"/>
                <a:gd name="T9" fmla="*/ 12 h 20"/>
                <a:gd name="T10" fmla="*/ 42 w 53"/>
                <a:gd name="T11" fmla="*/ 13 h 20"/>
                <a:gd name="T12" fmla="*/ 40 w 53"/>
                <a:gd name="T13" fmla="*/ 15 h 20"/>
                <a:gd name="T14" fmla="*/ 38 w 53"/>
                <a:gd name="T15" fmla="*/ 16 h 20"/>
                <a:gd name="T16" fmla="*/ 37 w 53"/>
                <a:gd name="T17" fmla="*/ 18 h 20"/>
                <a:gd name="T18" fmla="*/ 35 w 53"/>
                <a:gd name="T19" fmla="*/ 19 h 20"/>
                <a:gd name="T20" fmla="*/ 33 w 53"/>
                <a:gd name="T21" fmla="*/ 19 h 20"/>
                <a:gd name="T22" fmla="*/ 31 w 53"/>
                <a:gd name="T23" fmla="*/ 18 h 20"/>
                <a:gd name="T24" fmla="*/ 29 w 53"/>
                <a:gd name="T25" fmla="*/ 18 h 20"/>
                <a:gd name="T26" fmla="*/ 25 w 53"/>
                <a:gd name="T27" fmla="*/ 16 h 20"/>
                <a:gd name="T28" fmla="*/ 21 w 53"/>
                <a:gd name="T29" fmla="*/ 15 h 20"/>
                <a:gd name="T30" fmla="*/ 15 w 53"/>
                <a:gd name="T31" fmla="*/ 13 h 20"/>
                <a:gd name="T32" fmla="*/ 11 w 53"/>
                <a:gd name="T33" fmla="*/ 11 h 20"/>
                <a:gd name="T34" fmla="*/ 7 w 53"/>
                <a:gd name="T35" fmla="*/ 9 h 20"/>
                <a:gd name="T36" fmla="*/ 3 w 53"/>
                <a:gd name="T37" fmla="*/ 7 h 20"/>
                <a:gd name="T38" fmla="*/ 1 w 53"/>
                <a:gd name="T39" fmla="*/ 6 h 20"/>
                <a:gd name="T40" fmla="*/ 0 w 53"/>
                <a:gd name="T41" fmla="*/ 4 h 20"/>
                <a:gd name="T42" fmla="*/ 0 w 53"/>
                <a:gd name="T43" fmla="*/ 4 h 20"/>
                <a:gd name="T44" fmla="*/ 3 w 53"/>
                <a:gd name="T45" fmla="*/ 5 h 20"/>
                <a:gd name="T46" fmla="*/ 7 w 53"/>
                <a:gd name="T47" fmla="*/ 6 h 20"/>
                <a:gd name="T48" fmla="*/ 11 w 53"/>
                <a:gd name="T49" fmla="*/ 7 h 20"/>
                <a:gd name="T50" fmla="*/ 16 w 53"/>
                <a:gd name="T51" fmla="*/ 8 h 20"/>
                <a:gd name="T52" fmla="*/ 22 w 53"/>
                <a:gd name="T53" fmla="*/ 10 h 20"/>
                <a:gd name="T54" fmla="*/ 26 w 53"/>
                <a:gd name="T55" fmla="*/ 11 h 20"/>
                <a:gd name="T56" fmla="*/ 30 w 53"/>
                <a:gd name="T57" fmla="*/ 12 h 20"/>
                <a:gd name="T58" fmla="*/ 33 w 53"/>
                <a:gd name="T59" fmla="*/ 12 h 20"/>
                <a:gd name="T60" fmla="*/ 34 w 53"/>
                <a:gd name="T61" fmla="*/ 13 h 20"/>
                <a:gd name="T62" fmla="*/ 35 w 53"/>
                <a:gd name="T63" fmla="*/ 12 h 20"/>
                <a:gd name="T64" fmla="*/ 37 w 53"/>
                <a:gd name="T65" fmla="*/ 11 h 20"/>
                <a:gd name="T66" fmla="*/ 38 w 53"/>
                <a:gd name="T67" fmla="*/ 8 h 20"/>
                <a:gd name="T68" fmla="*/ 40 w 53"/>
                <a:gd name="T69" fmla="*/ 8 h 20"/>
                <a:gd name="T70" fmla="*/ 40 w 53"/>
                <a:gd name="T71" fmla="*/ 7 h 20"/>
                <a:gd name="T72" fmla="*/ 42 w 53"/>
                <a:gd name="T73" fmla="*/ 4 h 20"/>
                <a:gd name="T74" fmla="*/ 42 w 53"/>
                <a:gd name="T75" fmla="*/ 4 h 20"/>
                <a:gd name="T76" fmla="*/ 44 w 53"/>
                <a:gd name="T77" fmla="*/ 3 h 20"/>
                <a:gd name="T78" fmla="*/ 45 w 53"/>
                <a:gd name="T79" fmla="*/ 2 h 20"/>
                <a:gd name="T80" fmla="*/ 47 w 53"/>
                <a:gd name="T81" fmla="*/ 1 h 20"/>
                <a:gd name="T82" fmla="*/ 47 w 53"/>
                <a:gd name="T83" fmla="*/ 1 h 20"/>
                <a:gd name="T84" fmla="*/ 48 w 53"/>
                <a:gd name="T85" fmla="*/ 1 h 20"/>
                <a:gd name="T86" fmla="*/ 49 w 53"/>
                <a:gd name="T87" fmla="*/ 0 h 20"/>
                <a:gd name="T88" fmla="*/ 49 w 53"/>
                <a:gd name="T89" fmla="*/ 1 h 20"/>
                <a:gd name="T90" fmla="*/ 50 w 53"/>
                <a:gd name="T91" fmla="*/ 1 h 20"/>
                <a:gd name="T92" fmla="*/ 50 w 53"/>
                <a:gd name="T93" fmla="*/ 1 h 20"/>
                <a:gd name="T94" fmla="*/ 51 w 53"/>
                <a:gd name="T95" fmla="*/ 1 h 20"/>
                <a:gd name="T96" fmla="*/ 51 w 53"/>
                <a:gd name="T97" fmla="*/ 2 h 20"/>
                <a:gd name="T98" fmla="*/ 51 w 53"/>
                <a:gd name="T99" fmla="*/ 2 h 20"/>
                <a:gd name="T100" fmla="*/ 51 w 53"/>
                <a:gd name="T101" fmla="*/ 2 h 20"/>
                <a:gd name="T102" fmla="*/ 51 w 53"/>
                <a:gd name="T103" fmla="*/ 2 h 20"/>
                <a:gd name="T104" fmla="*/ 52 w 53"/>
                <a:gd name="T105" fmla="*/ 3 h 20"/>
                <a:gd name="T106" fmla="*/ 52 w 53"/>
                <a:gd name="T107" fmla="*/ 3 h 20"/>
                <a:gd name="T108" fmla="*/ 52 w 53"/>
                <a:gd name="T109" fmla="*/ 3 h 20"/>
                <a:gd name="T110" fmla="*/ 52 w 53"/>
                <a:gd name="T111" fmla="*/ 4 h 20"/>
                <a:gd name="T112" fmla="*/ 51 w 53"/>
                <a:gd name="T113" fmla="*/ 4 h 20"/>
                <a:gd name="T114" fmla="*/ 51 w 53"/>
                <a:gd name="T115" fmla="*/ 5 h 20"/>
                <a:gd name="T116" fmla="*/ 51 w 53"/>
                <a:gd name="T117" fmla="*/ 5 h 20"/>
                <a:gd name="T118" fmla="*/ 50 w 53"/>
                <a:gd name="T11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" h="20">
                  <a:moveTo>
                    <a:pt x="50" y="6"/>
                  </a:moveTo>
                  <a:lnTo>
                    <a:pt x="49" y="7"/>
                  </a:lnTo>
                  <a:lnTo>
                    <a:pt x="46" y="8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8" y="16"/>
                  </a:lnTo>
                  <a:lnTo>
                    <a:pt x="37" y="18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5" y="13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5"/>
                  </a:lnTo>
                  <a:lnTo>
                    <a:pt x="7" y="6"/>
                  </a:lnTo>
                  <a:lnTo>
                    <a:pt x="11" y="7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7" y="11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945" y="1562"/>
              <a:ext cx="76" cy="52"/>
            </a:xfrm>
            <a:custGeom>
              <a:avLst/>
              <a:gdLst>
                <a:gd name="T0" fmla="*/ 5 w 76"/>
                <a:gd name="T1" fmla="*/ 5 h 53"/>
                <a:gd name="T2" fmla="*/ 6 w 76"/>
                <a:gd name="T3" fmla="*/ 4 h 53"/>
                <a:gd name="T4" fmla="*/ 7 w 76"/>
                <a:gd name="T5" fmla="*/ 3 h 53"/>
                <a:gd name="T6" fmla="*/ 8 w 76"/>
                <a:gd name="T7" fmla="*/ 2 h 53"/>
                <a:gd name="T8" fmla="*/ 8 w 76"/>
                <a:gd name="T9" fmla="*/ 1 h 53"/>
                <a:gd name="T10" fmla="*/ 10 w 76"/>
                <a:gd name="T11" fmla="*/ 0 h 53"/>
                <a:gd name="T12" fmla="*/ 11 w 76"/>
                <a:gd name="T13" fmla="*/ 0 h 53"/>
                <a:gd name="T14" fmla="*/ 12 w 76"/>
                <a:gd name="T15" fmla="*/ 0 h 53"/>
                <a:gd name="T16" fmla="*/ 13 w 76"/>
                <a:gd name="T17" fmla="*/ 0 h 53"/>
                <a:gd name="T18" fmla="*/ 16 w 76"/>
                <a:gd name="T19" fmla="*/ 1 h 53"/>
                <a:gd name="T20" fmla="*/ 25 w 76"/>
                <a:gd name="T21" fmla="*/ 6 h 53"/>
                <a:gd name="T22" fmla="*/ 37 w 76"/>
                <a:gd name="T23" fmla="*/ 12 h 53"/>
                <a:gd name="T24" fmla="*/ 46 w 76"/>
                <a:gd name="T25" fmla="*/ 19 h 53"/>
                <a:gd name="T26" fmla="*/ 56 w 76"/>
                <a:gd name="T27" fmla="*/ 27 h 53"/>
                <a:gd name="T28" fmla="*/ 64 w 76"/>
                <a:gd name="T29" fmla="*/ 35 h 53"/>
                <a:gd name="T30" fmla="*/ 66 w 76"/>
                <a:gd name="T31" fmla="*/ 37 h 53"/>
                <a:gd name="T32" fmla="*/ 68 w 76"/>
                <a:gd name="T33" fmla="*/ 41 h 53"/>
                <a:gd name="T34" fmla="*/ 72 w 76"/>
                <a:gd name="T35" fmla="*/ 46 h 53"/>
                <a:gd name="T36" fmla="*/ 74 w 76"/>
                <a:gd name="T37" fmla="*/ 50 h 53"/>
                <a:gd name="T38" fmla="*/ 75 w 76"/>
                <a:gd name="T39" fmla="*/ 52 h 53"/>
                <a:gd name="T40" fmla="*/ 73 w 76"/>
                <a:gd name="T41" fmla="*/ 51 h 53"/>
                <a:gd name="T42" fmla="*/ 69 w 76"/>
                <a:gd name="T43" fmla="*/ 48 h 53"/>
                <a:gd name="T44" fmla="*/ 66 w 76"/>
                <a:gd name="T45" fmla="*/ 44 h 53"/>
                <a:gd name="T46" fmla="*/ 63 w 76"/>
                <a:gd name="T47" fmla="*/ 40 h 53"/>
                <a:gd name="T48" fmla="*/ 62 w 76"/>
                <a:gd name="T49" fmla="*/ 38 h 53"/>
                <a:gd name="T50" fmla="*/ 54 w 76"/>
                <a:gd name="T51" fmla="*/ 31 h 53"/>
                <a:gd name="T52" fmla="*/ 46 w 76"/>
                <a:gd name="T53" fmla="*/ 24 h 53"/>
                <a:gd name="T54" fmla="*/ 38 w 76"/>
                <a:gd name="T55" fmla="*/ 19 h 53"/>
                <a:gd name="T56" fmla="*/ 28 w 76"/>
                <a:gd name="T57" fmla="*/ 14 h 53"/>
                <a:gd name="T58" fmla="*/ 18 w 76"/>
                <a:gd name="T59" fmla="*/ 10 h 53"/>
                <a:gd name="T60" fmla="*/ 11 w 76"/>
                <a:gd name="T61" fmla="*/ 7 h 53"/>
                <a:gd name="T62" fmla="*/ 11 w 76"/>
                <a:gd name="T63" fmla="*/ 7 h 53"/>
                <a:gd name="T64" fmla="*/ 10 w 76"/>
                <a:gd name="T65" fmla="*/ 8 h 53"/>
                <a:gd name="T66" fmla="*/ 9 w 76"/>
                <a:gd name="T67" fmla="*/ 8 h 53"/>
                <a:gd name="T68" fmla="*/ 8 w 76"/>
                <a:gd name="T69" fmla="*/ 10 h 53"/>
                <a:gd name="T70" fmla="*/ 8 w 76"/>
                <a:gd name="T71" fmla="*/ 11 h 53"/>
                <a:gd name="T72" fmla="*/ 5 w 76"/>
                <a:gd name="T73" fmla="*/ 12 h 53"/>
                <a:gd name="T74" fmla="*/ 2 w 76"/>
                <a:gd name="T75" fmla="*/ 14 h 53"/>
                <a:gd name="T76" fmla="*/ 0 w 76"/>
                <a:gd name="T77" fmla="*/ 15 h 53"/>
                <a:gd name="T78" fmla="*/ 0 w 76"/>
                <a:gd name="T79" fmla="*/ 15 h 53"/>
                <a:gd name="T80" fmla="*/ 0 w 76"/>
                <a:gd name="T81" fmla="*/ 14 h 53"/>
                <a:gd name="T82" fmla="*/ 0 w 76"/>
                <a:gd name="T83" fmla="*/ 11 h 53"/>
                <a:gd name="T84" fmla="*/ 2 w 76"/>
                <a:gd name="T85" fmla="*/ 8 h 53"/>
                <a:gd name="T86" fmla="*/ 3 w 76"/>
                <a:gd name="T87" fmla="*/ 6 h 53"/>
                <a:gd name="T88" fmla="*/ 5 w 76"/>
                <a:gd name="T8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53">
                  <a:moveTo>
                    <a:pt x="5" y="5"/>
                  </a:move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5" y="6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6" y="19"/>
                  </a:lnTo>
                  <a:lnTo>
                    <a:pt x="51" y="22"/>
                  </a:lnTo>
                  <a:lnTo>
                    <a:pt x="56" y="27"/>
                  </a:lnTo>
                  <a:lnTo>
                    <a:pt x="60" y="31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8" y="41"/>
                  </a:lnTo>
                  <a:lnTo>
                    <a:pt x="70" y="43"/>
                  </a:lnTo>
                  <a:lnTo>
                    <a:pt x="72" y="46"/>
                  </a:lnTo>
                  <a:lnTo>
                    <a:pt x="73" y="48"/>
                  </a:lnTo>
                  <a:lnTo>
                    <a:pt x="74" y="50"/>
                  </a:lnTo>
                  <a:lnTo>
                    <a:pt x="75" y="51"/>
                  </a:lnTo>
                  <a:lnTo>
                    <a:pt x="75" y="52"/>
                  </a:lnTo>
                  <a:lnTo>
                    <a:pt x="74" y="52"/>
                  </a:lnTo>
                  <a:lnTo>
                    <a:pt x="73" y="51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58" y="34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8" y="19"/>
                  </a:lnTo>
                  <a:lnTo>
                    <a:pt x="33" y="17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8" y="10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834" y="1493"/>
              <a:ext cx="91" cy="97"/>
            </a:xfrm>
            <a:custGeom>
              <a:avLst/>
              <a:gdLst>
                <a:gd name="T0" fmla="*/ 9 w 92"/>
                <a:gd name="T1" fmla="*/ 2 h 99"/>
                <a:gd name="T2" fmla="*/ 24 w 92"/>
                <a:gd name="T3" fmla="*/ 9 h 99"/>
                <a:gd name="T4" fmla="*/ 39 w 92"/>
                <a:gd name="T5" fmla="*/ 17 h 99"/>
                <a:gd name="T6" fmla="*/ 53 w 92"/>
                <a:gd name="T7" fmla="*/ 25 h 99"/>
                <a:gd name="T8" fmla="*/ 66 w 92"/>
                <a:gd name="T9" fmla="*/ 35 h 99"/>
                <a:gd name="T10" fmla="*/ 75 w 92"/>
                <a:gd name="T11" fmla="*/ 40 h 99"/>
                <a:gd name="T12" fmla="*/ 79 w 92"/>
                <a:gd name="T13" fmla="*/ 43 h 99"/>
                <a:gd name="T14" fmla="*/ 82 w 92"/>
                <a:gd name="T15" fmla="*/ 46 h 99"/>
                <a:gd name="T16" fmla="*/ 84 w 92"/>
                <a:gd name="T17" fmla="*/ 50 h 99"/>
                <a:gd name="T18" fmla="*/ 86 w 92"/>
                <a:gd name="T19" fmla="*/ 54 h 99"/>
                <a:gd name="T20" fmla="*/ 88 w 92"/>
                <a:gd name="T21" fmla="*/ 60 h 99"/>
                <a:gd name="T22" fmla="*/ 90 w 92"/>
                <a:gd name="T23" fmla="*/ 66 h 99"/>
                <a:gd name="T24" fmla="*/ 90 w 92"/>
                <a:gd name="T25" fmla="*/ 72 h 99"/>
                <a:gd name="T26" fmla="*/ 90 w 92"/>
                <a:gd name="T27" fmla="*/ 78 h 99"/>
                <a:gd name="T28" fmla="*/ 89 w 92"/>
                <a:gd name="T29" fmla="*/ 84 h 99"/>
                <a:gd name="T30" fmla="*/ 88 w 92"/>
                <a:gd name="T31" fmla="*/ 88 h 99"/>
                <a:gd name="T32" fmla="*/ 86 w 92"/>
                <a:gd name="T33" fmla="*/ 90 h 99"/>
                <a:gd name="T34" fmla="*/ 82 w 92"/>
                <a:gd name="T35" fmla="*/ 94 h 99"/>
                <a:gd name="T36" fmla="*/ 78 w 92"/>
                <a:gd name="T37" fmla="*/ 96 h 99"/>
                <a:gd name="T38" fmla="*/ 74 w 92"/>
                <a:gd name="T39" fmla="*/ 98 h 99"/>
                <a:gd name="T40" fmla="*/ 73 w 92"/>
                <a:gd name="T41" fmla="*/ 97 h 99"/>
                <a:gd name="T42" fmla="*/ 74 w 92"/>
                <a:gd name="T43" fmla="*/ 95 h 99"/>
                <a:gd name="T44" fmla="*/ 78 w 92"/>
                <a:gd name="T45" fmla="*/ 92 h 99"/>
                <a:gd name="T46" fmla="*/ 81 w 92"/>
                <a:gd name="T47" fmla="*/ 88 h 99"/>
                <a:gd name="T48" fmla="*/ 83 w 92"/>
                <a:gd name="T49" fmla="*/ 86 h 99"/>
                <a:gd name="T50" fmla="*/ 85 w 92"/>
                <a:gd name="T51" fmla="*/ 80 h 99"/>
                <a:gd name="T52" fmla="*/ 84 w 92"/>
                <a:gd name="T53" fmla="*/ 71 h 99"/>
                <a:gd name="T54" fmla="*/ 83 w 92"/>
                <a:gd name="T55" fmla="*/ 62 h 99"/>
                <a:gd name="T56" fmla="*/ 81 w 92"/>
                <a:gd name="T57" fmla="*/ 54 h 99"/>
                <a:gd name="T58" fmla="*/ 74 w 92"/>
                <a:gd name="T59" fmla="*/ 48 h 99"/>
                <a:gd name="T60" fmla="*/ 65 w 92"/>
                <a:gd name="T61" fmla="*/ 40 h 99"/>
                <a:gd name="T62" fmla="*/ 50 w 92"/>
                <a:gd name="T63" fmla="*/ 31 h 99"/>
                <a:gd name="T64" fmla="*/ 37 w 92"/>
                <a:gd name="T65" fmla="*/ 22 h 99"/>
                <a:gd name="T66" fmla="*/ 24 w 92"/>
                <a:gd name="T67" fmla="*/ 16 h 99"/>
                <a:gd name="T68" fmla="*/ 9 w 92"/>
                <a:gd name="T69" fmla="*/ 10 h 99"/>
                <a:gd name="T70" fmla="*/ 1 w 92"/>
                <a:gd name="T71" fmla="*/ 8 h 99"/>
                <a:gd name="T72" fmla="*/ 0 w 92"/>
                <a:gd name="T73" fmla="*/ 7 h 99"/>
                <a:gd name="T74" fmla="*/ 0 w 92"/>
                <a:gd name="T75" fmla="*/ 6 h 99"/>
                <a:gd name="T76" fmla="*/ 0 w 92"/>
                <a:gd name="T77" fmla="*/ 5 h 99"/>
                <a:gd name="T78" fmla="*/ 0 w 92"/>
                <a:gd name="T79" fmla="*/ 3 h 99"/>
                <a:gd name="T80" fmla="*/ 0 w 92"/>
                <a:gd name="T81" fmla="*/ 2 h 99"/>
                <a:gd name="T82" fmla="*/ 0 w 92"/>
                <a:gd name="T83" fmla="*/ 2 h 99"/>
                <a:gd name="T84" fmla="*/ 1 w 92"/>
                <a:gd name="T85" fmla="*/ 1 h 99"/>
                <a:gd name="T86" fmla="*/ 2 w 92"/>
                <a:gd name="T8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99">
                  <a:moveTo>
                    <a:pt x="2" y="0"/>
                  </a:moveTo>
                  <a:lnTo>
                    <a:pt x="9" y="2"/>
                  </a:lnTo>
                  <a:lnTo>
                    <a:pt x="17" y="6"/>
                  </a:lnTo>
                  <a:lnTo>
                    <a:pt x="24" y="9"/>
                  </a:lnTo>
                  <a:lnTo>
                    <a:pt x="32" y="13"/>
                  </a:lnTo>
                  <a:lnTo>
                    <a:pt x="39" y="17"/>
                  </a:lnTo>
                  <a:lnTo>
                    <a:pt x="46" y="21"/>
                  </a:lnTo>
                  <a:lnTo>
                    <a:pt x="53" y="25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74" y="39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9" y="43"/>
                  </a:lnTo>
                  <a:lnTo>
                    <a:pt x="80" y="45"/>
                  </a:lnTo>
                  <a:lnTo>
                    <a:pt x="82" y="46"/>
                  </a:lnTo>
                  <a:lnTo>
                    <a:pt x="82" y="49"/>
                  </a:lnTo>
                  <a:lnTo>
                    <a:pt x="84" y="50"/>
                  </a:lnTo>
                  <a:lnTo>
                    <a:pt x="85" y="52"/>
                  </a:lnTo>
                  <a:lnTo>
                    <a:pt x="86" y="54"/>
                  </a:lnTo>
                  <a:lnTo>
                    <a:pt x="87" y="57"/>
                  </a:lnTo>
                  <a:lnTo>
                    <a:pt x="88" y="60"/>
                  </a:lnTo>
                  <a:lnTo>
                    <a:pt x="89" y="63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0" y="72"/>
                  </a:lnTo>
                  <a:lnTo>
                    <a:pt x="91" y="75"/>
                  </a:lnTo>
                  <a:lnTo>
                    <a:pt x="90" y="78"/>
                  </a:lnTo>
                  <a:lnTo>
                    <a:pt x="91" y="82"/>
                  </a:lnTo>
                  <a:lnTo>
                    <a:pt x="89" y="84"/>
                  </a:lnTo>
                  <a:lnTo>
                    <a:pt x="89" y="87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3" y="92"/>
                  </a:lnTo>
                  <a:lnTo>
                    <a:pt x="82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6" y="97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3" y="97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6" y="93"/>
                  </a:lnTo>
                  <a:lnTo>
                    <a:pt x="78" y="92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3" y="85"/>
                  </a:lnTo>
                  <a:lnTo>
                    <a:pt x="85" y="80"/>
                  </a:lnTo>
                  <a:lnTo>
                    <a:pt x="85" y="76"/>
                  </a:lnTo>
                  <a:lnTo>
                    <a:pt x="84" y="71"/>
                  </a:lnTo>
                  <a:lnTo>
                    <a:pt x="84" y="66"/>
                  </a:lnTo>
                  <a:lnTo>
                    <a:pt x="83" y="62"/>
                  </a:lnTo>
                  <a:lnTo>
                    <a:pt x="82" y="58"/>
                  </a:lnTo>
                  <a:lnTo>
                    <a:pt x="81" y="54"/>
                  </a:lnTo>
                  <a:lnTo>
                    <a:pt x="78" y="50"/>
                  </a:lnTo>
                  <a:lnTo>
                    <a:pt x="74" y="48"/>
                  </a:lnTo>
                  <a:lnTo>
                    <a:pt x="71" y="45"/>
                  </a:lnTo>
                  <a:lnTo>
                    <a:pt x="65" y="40"/>
                  </a:lnTo>
                  <a:lnTo>
                    <a:pt x="57" y="35"/>
                  </a:lnTo>
                  <a:lnTo>
                    <a:pt x="50" y="31"/>
                  </a:lnTo>
                  <a:lnTo>
                    <a:pt x="45" y="27"/>
                  </a:lnTo>
                  <a:lnTo>
                    <a:pt x="37" y="22"/>
                  </a:lnTo>
                  <a:lnTo>
                    <a:pt x="31" y="18"/>
                  </a:lnTo>
                  <a:lnTo>
                    <a:pt x="24" y="16"/>
                  </a:lnTo>
                  <a:lnTo>
                    <a:pt x="16" y="12"/>
                  </a:lnTo>
                  <a:lnTo>
                    <a:pt x="9" y="10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auto">
            <a:xfrm>
              <a:off x="850" y="1595"/>
              <a:ext cx="67" cy="76"/>
            </a:xfrm>
            <a:custGeom>
              <a:avLst/>
              <a:gdLst>
                <a:gd name="T0" fmla="*/ 7 w 66"/>
                <a:gd name="T1" fmla="*/ 29 h 75"/>
                <a:gd name="T2" fmla="*/ 8 w 66"/>
                <a:gd name="T3" fmla="*/ 38 h 75"/>
                <a:gd name="T4" fmla="*/ 13 w 66"/>
                <a:gd name="T5" fmla="*/ 46 h 75"/>
                <a:gd name="T6" fmla="*/ 17 w 66"/>
                <a:gd name="T7" fmla="*/ 53 h 75"/>
                <a:gd name="T8" fmla="*/ 24 w 66"/>
                <a:gd name="T9" fmla="*/ 60 h 75"/>
                <a:gd name="T10" fmla="*/ 31 w 66"/>
                <a:gd name="T11" fmla="*/ 66 h 75"/>
                <a:gd name="T12" fmla="*/ 35 w 66"/>
                <a:gd name="T13" fmla="*/ 67 h 75"/>
                <a:gd name="T14" fmla="*/ 40 w 66"/>
                <a:gd name="T15" fmla="*/ 67 h 75"/>
                <a:gd name="T16" fmla="*/ 46 w 66"/>
                <a:gd name="T17" fmla="*/ 65 h 75"/>
                <a:gd name="T18" fmla="*/ 51 w 66"/>
                <a:gd name="T19" fmla="*/ 63 h 75"/>
                <a:gd name="T20" fmla="*/ 54 w 66"/>
                <a:gd name="T21" fmla="*/ 60 h 75"/>
                <a:gd name="T22" fmla="*/ 56 w 66"/>
                <a:gd name="T23" fmla="*/ 58 h 75"/>
                <a:gd name="T24" fmla="*/ 59 w 66"/>
                <a:gd name="T25" fmla="*/ 57 h 75"/>
                <a:gd name="T26" fmla="*/ 62 w 66"/>
                <a:gd name="T27" fmla="*/ 56 h 75"/>
                <a:gd name="T28" fmla="*/ 64 w 66"/>
                <a:gd name="T29" fmla="*/ 55 h 75"/>
                <a:gd name="T30" fmla="*/ 65 w 66"/>
                <a:gd name="T31" fmla="*/ 56 h 75"/>
                <a:gd name="T32" fmla="*/ 63 w 66"/>
                <a:gd name="T33" fmla="*/ 58 h 75"/>
                <a:gd name="T34" fmla="*/ 62 w 66"/>
                <a:gd name="T35" fmla="*/ 62 h 75"/>
                <a:gd name="T36" fmla="*/ 59 w 66"/>
                <a:gd name="T37" fmla="*/ 66 h 75"/>
                <a:gd name="T38" fmla="*/ 57 w 66"/>
                <a:gd name="T39" fmla="*/ 68 h 75"/>
                <a:gd name="T40" fmla="*/ 54 w 66"/>
                <a:gd name="T41" fmla="*/ 71 h 75"/>
                <a:gd name="T42" fmla="*/ 47 w 66"/>
                <a:gd name="T43" fmla="*/ 73 h 75"/>
                <a:gd name="T44" fmla="*/ 39 w 66"/>
                <a:gd name="T45" fmla="*/ 74 h 75"/>
                <a:gd name="T46" fmla="*/ 31 w 66"/>
                <a:gd name="T47" fmla="*/ 73 h 75"/>
                <a:gd name="T48" fmla="*/ 24 w 66"/>
                <a:gd name="T49" fmla="*/ 69 h 75"/>
                <a:gd name="T50" fmla="*/ 16 w 66"/>
                <a:gd name="T51" fmla="*/ 61 h 75"/>
                <a:gd name="T52" fmla="*/ 8 w 66"/>
                <a:gd name="T53" fmla="*/ 52 h 75"/>
                <a:gd name="T54" fmla="*/ 5 w 66"/>
                <a:gd name="T55" fmla="*/ 43 h 75"/>
                <a:gd name="T56" fmla="*/ 3 w 66"/>
                <a:gd name="T57" fmla="*/ 34 h 75"/>
                <a:gd name="T58" fmla="*/ 1 w 66"/>
                <a:gd name="T59" fmla="*/ 24 h 75"/>
                <a:gd name="T60" fmla="*/ 0 w 66"/>
                <a:gd name="T61" fmla="*/ 17 h 75"/>
                <a:gd name="T62" fmla="*/ 0 w 66"/>
                <a:gd name="T63" fmla="*/ 13 h 75"/>
                <a:gd name="T64" fmla="*/ 0 w 66"/>
                <a:gd name="T65" fmla="*/ 8 h 75"/>
                <a:gd name="T66" fmla="*/ 1 w 66"/>
                <a:gd name="T67" fmla="*/ 3 h 75"/>
                <a:gd name="T68" fmla="*/ 1 w 66"/>
                <a:gd name="T69" fmla="*/ 0 h 75"/>
                <a:gd name="T70" fmla="*/ 2 w 66"/>
                <a:gd name="T71" fmla="*/ 1 h 75"/>
                <a:gd name="T72" fmla="*/ 3 w 66"/>
                <a:gd name="T73" fmla="*/ 6 h 75"/>
                <a:gd name="T74" fmla="*/ 5 w 66"/>
                <a:gd name="T75" fmla="*/ 12 h 75"/>
                <a:gd name="T76" fmla="*/ 6 w 66"/>
                <a:gd name="T77" fmla="*/ 19 h 75"/>
                <a:gd name="T78" fmla="*/ 6 w 66"/>
                <a:gd name="T7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75">
                  <a:moveTo>
                    <a:pt x="6" y="23"/>
                  </a:moveTo>
                  <a:lnTo>
                    <a:pt x="7" y="29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6"/>
                  </a:lnTo>
                  <a:lnTo>
                    <a:pt x="15" y="49"/>
                  </a:lnTo>
                  <a:lnTo>
                    <a:pt x="17" y="53"/>
                  </a:lnTo>
                  <a:lnTo>
                    <a:pt x="21" y="56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1" y="66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6" y="65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52" y="61"/>
                  </a:lnTo>
                  <a:lnTo>
                    <a:pt x="54" y="60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59" y="57"/>
                  </a:lnTo>
                  <a:lnTo>
                    <a:pt x="60" y="56"/>
                  </a:lnTo>
                  <a:lnTo>
                    <a:pt x="62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2" y="62"/>
                  </a:lnTo>
                  <a:lnTo>
                    <a:pt x="60" y="64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0" y="72"/>
                  </a:lnTo>
                  <a:lnTo>
                    <a:pt x="47" y="73"/>
                  </a:lnTo>
                  <a:lnTo>
                    <a:pt x="43" y="73"/>
                  </a:lnTo>
                  <a:lnTo>
                    <a:pt x="39" y="74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4" y="69"/>
                  </a:lnTo>
                  <a:lnTo>
                    <a:pt x="20" y="67"/>
                  </a:lnTo>
                  <a:lnTo>
                    <a:pt x="16" y="61"/>
                  </a:lnTo>
                  <a:lnTo>
                    <a:pt x="12" y="57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5" y="43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12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auto">
            <a:xfrm>
              <a:off x="1132" y="1703"/>
              <a:ext cx="17" cy="15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 h 17"/>
                <a:gd name="T6" fmla="*/ 12 w 17"/>
                <a:gd name="T7" fmla="*/ 3 h 17"/>
                <a:gd name="T8" fmla="*/ 16 w 17"/>
                <a:gd name="T9" fmla="*/ 4 h 17"/>
                <a:gd name="T10" fmla="*/ 12 w 17"/>
                <a:gd name="T11" fmla="*/ 6 h 17"/>
                <a:gd name="T12" fmla="*/ 9 w 17"/>
                <a:gd name="T13" fmla="*/ 8 h 17"/>
                <a:gd name="T14" fmla="*/ 9 w 17"/>
                <a:gd name="T15" fmla="*/ 10 h 17"/>
                <a:gd name="T16" fmla="*/ 6 w 17"/>
                <a:gd name="T17" fmla="*/ 12 h 17"/>
                <a:gd name="T18" fmla="*/ 3 w 17"/>
                <a:gd name="T19" fmla="*/ 13 h 17"/>
                <a:gd name="T20" fmla="*/ 0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>
              <a:off x="1136" y="171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4 h 17"/>
                <a:gd name="T6" fmla="*/ 2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8 w 17"/>
                <a:gd name="T13" fmla="*/ 4 h 17"/>
                <a:gd name="T14" fmla="*/ 10 w 17"/>
                <a:gd name="T15" fmla="*/ 4 h 17"/>
                <a:gd name="T16" fmla="*/ 13 w 17"/>
                <a:gd name="T17" fmla="*/ 8 h 17"/>
                <a:gd name="T18" fmla="*/ 14 w 17"/>
                <a:gd name="T19" fmla="*/ 8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29" name="Freeform 45"/>
            <p:cNvSpPr>
              <a:spLocks/>
            </p:cNvSpPr>
            <p:nvPr/>
          </p:nvSpPr>
          <p:spPr bwMode="auto">
            <a:xfrm>
              <a:off x="1073" y="1753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0 w 24"/>
                <a:gd name="T3" fmla="*/ 16 h 17"/>
                <a:gd name="T4" fmla="*/ 1 w 24"/>
                <a:gd name="T5" fmla="*/ 16 h 17"/>
                <a:gd name="T6" fmla="*/ 3 w 24"/>
                <a:gd name="T7" fmla="*/ 16 h 17"/>
                <a:gd name="T8" fmla="*/ 5 w 24"/>
                <a:gd name="T9" fmla="*/ 16 h 17"/>
                <a:gd name="T10" fmla="*/ 7 w 24"/>
                <a:gd name="T11" fmla="*/ 16 h 17"/>
                <a:gd name="T12" fmla="*/ 9 w 24"/>
                <a:gd name="T13" fmla="*/ 13 h 17"/>
                <a:gd name="T14" fmla="*/ 12 w 24"/>
                <a:gd name="T15" fmla="*/ 12 h 17"/>
                <a:gd name="T16" fmla="*/ 15 w 24"/>
                <a:gd name="T17" fmla="*/ 10 h 17"/>
                <a:gd name="T18" fmla="*/ 19 w 24"/>
                <a:gd name="T19" fmla="*/ 5 h 17"/>
                <a:gd name="T20" fmla="*/ 23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9" y="5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 flipV="1">
              <a:off x="930" y="1621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 flipV="1">
              <a:off x="1173" y="1854"/>
              <a:ext cx="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793" y="1597"/>
              <a:ext cx="37" cy="17"/>
            </a:xfrm>
            <a:custGeom>
              <a:avLst/>
              <a:gdLst>
                <a:gd name="T0" fmla="*/ 16 w 36"/>
                <a:gd name="T1" fmla="*/ 17 h 18"/>
                <a:gd name="T2" fmla="*/ 14 w 36"/>
                <a:gd name="T3" fmla="*/ 16 h 18"/>
                <a:gd name="T4" fmla="*/ 12 w 36"/>
                <a:gd name="T5" fmla="*/ 16 h 18"/>
                <a:gd name="T6" fmla="*/ 11 w 36"/>
                <a:gd name="T7" fmla="*/ 15 h 18"/>
                <a:gd name="T8" fmla="*/ 8 w 36"/>
                <a:gd name="T9" fmla="*/ 13 h 18"/>
                <a:gd name="T10" fmla="*/ 7 w 36"/>
                <a:gd name="T11" fmla="*/ 13 h 18"/>
                <a:gd name="T12" fmla="*/ 6 w 36"/>
                <a:gd name="T13" fmla="*/ 12 h 18"/>
                <a:gd name="T14" fmla="*/ 4 w 36"/>
                <a:gd name="T15" fmla="*/ 10 h 18"/>
                <a:gd name="T16" fmla="*/ 3 w 36"/>
                <a:gd name="T17" fmla="*/ 9 h 18"/>
                <a:gd name="T18" fmla="*/ 2 w 36"/>
                <a:gd name="T19" fmla="*/ 7 h 18"/>
                <a:gd name="T20" fmla="*/ 0 w 36"/>
                <a:gd name="T21" fmla="*/ 6 h 18"/>
                <a:gd name="T22" fmla="*/ 0 w 36"/>
                <a:gd name="T23" fmla="*/ 5 h 18"/>
                <a:gd name="T24" fmla="*/ 0 w 36"/>
                <a:gd name="T25" fmla="*/ 4 h 18"/>
                <a:gd name="T26" fmla="*/ 0 w 36"/>
                <a:gd name="T27" fmla="*/ 4 h 18"/>
                <a:gd name="T28" fmla="*/ 0 w 36"/>
                <a:gd name="T29" fmla="*/ 3 h 18"/>
                <a:gd name="T30" fmla="*/ 0 w 36"/>
                <a:gd name="T31" fmla="*/ 3 h 18"/>
                <a:gd name="T32" fmla="*/ 0 w 36"/>
                <a:gd name="T33" fmla="*/ 2 h 18"/>
                <a:gd name="T34" fmla="*/ 0 w 36"/>
                <a:gd name="T35" fmla="*/ 2 h 18"/>
                <a:gd name="T36" fmla="*/ 0 w 36"/>
                <a:gd name="T37" fmla="*/ 2 h 18"/>
                <a:gd name="T38" fmla="*/ 0 w 36"/>
                <a:gd name="T39" fmla="*/ 1 h 18"/>
                <a:gd name="T40" fmla="*/ 1 w 36"/>
                <a:gd name="T41" fmla="*/ 0 h 18"/>
                <a:gd name="T42" fmla="*/ 1 w 36"/>
                <a:gd name="T43" fmla="*/ 0 h 18"/>
                <a:gd name="T44" fmla="*/ 2 w 36"/>
                <a:gd name="T45" fmla="*/ 0 h 18"/>
                <a:gd name="T46" fmla="*/ 3 w 36"/>
                <a:gd name="T47" fmla="*/ 0 h 18"/>
                <a:gd name="T48" fmla="*/ 4 w 36"/>
                <a:gd name="T49" fmla="*/ 1 h 18"/>
                <a:gd name="T50" fmla="*/ 4 w 36"/>
                <a:gd name="T51" fmla="*/ 0 h 18"/>
                <a:gd name="T52" fmla="*/ 4 w 36"/>
                <a:gd name="T53" fmla="*/ 1 h 18"/>
                <a:gd name="T54" fmla="*/ 5 w 36"/>
                <a:gd name="T55" fmla="*/ 1 h 18"/>
                <a:gd name="T56" fmla="*/ 5 w 36"/>
                <a:gd name="T57" fmla="*/ 1 h 18"/>
                <a:gd name="T58" fmla="*/ 7 w 36"/>
                <a:gd name="T59" fmla="*/ 5 h 18"/>
                <a:gd name="T60" fmla="*/ 11 w 36"/>
                <a:gd name="T61" fmla="*/ 10 h 18"/>
                <a:gd name="T62" fmla="*/ 15 w 36"/>
                <a:gd name="T63" fmla="*/ 12 h 18"/>
                <a:gd name="T64" fmla="*/ 19 w 36"/>
                <a:gd name="T65" fmla="*/ 12 h 18"/>
                <a:gd name="T66" fmla="*/ 22 w 36"/>
                <a:gd name="T67" fmla="*/ 12 h 18"/>
                <a:gd name="T68" fmla="*/ 26 w 36"/>
                <a:gd name="T69" fmla="*/ 11 h 18"/>
                <a:gd name="T70" fmla="*/ 29 w 36"/>
                <a:gd name="T71" fmla="*/ 9 h 18"/>
                <a:gd name="T72" fmla="*/ 32 w 36"/>
                <a:gd name="T73" fmla="*/ 9 h 18"/>
                <a:gd name="T74" fmla="*/ 34 w 36"/>
                <a:gd name="T75" fmla="*/ 8 h 18"/>
                <a:gd name="T76" fmla="*/ 35 w 36"/>
                <a:gd name="T77" fmla="*/ 8 h 18"/>
                <a:gd name="T78" fmla="*/ 34 w 36"/>
                <a:gd name="T79" fmla="*/ 8 h 18"/>
                <a:gd name="T80" fmla="*/ 33 w 36"/>
                <a:gd name="T81" fmla="*/ 10 h 18"/>
                <a:gd name="T82" fmla="*/ 32 w 36"/>
                <a:gd name="T83" fmla="*/ 11 h 18"/>
                <a:gd name="T84" fmla="*/ 30 w 36"/>
                <a:gd name="T85" fmla="*/ 13 h 18"/>
                <a:gd name="T86" fmla="*/ 28 w 36"/>
                <a:gd name="T87" fmla="*/ 14 h 18"/>
                <a:gd name="T88" fmla="*/ 25 w 36"/>
                <a:gd name="T89" fmla="*/ 15 h 18"/>
                <a:gd name="T90" fmla="*/ 22 w 36"/>
                <a:gd name="T91" fmla="*/ 16 h 18"/>
                <a:gd name="T92" fmla="*/ 21 w 36"/>
                <a:gd name="T93" fmla="*/ 17 h 18"/>
                <a:gd name="T94" fmla="*/ 18 w 36"/>
                <a:gd name="T95" fmla="*/ 17 h 18"/>
                <a:gd name="T96" fmla="*/ 16 w 36"/>
                <a:gd name="T9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6" y="17"/>
                  </a:moveTo>
                  <a:lnTo>
                    <a:pt x="14" y="16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5"/>
                  </a:lnTo>
                  <a:lnTo>
                    <a:pt x="11" y="10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0" y="13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8" y="17"/>
                  </a:lnTo>
                  <a:lnTo>
                    <a:pt x="16" y="1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>
              <a:off x="717" y="1579"/>
              <a:ext cx="63" cy="37"/>
            </a:xfrm>
            <a:custGeom>
              <a:avLst/>
              <a:gdLst>
                <a:gd name="T0" fmla="*/ 54 w 64"/>
                <a:gd name="T1" fmla="*/ 32 h 37"/>
                <a:gd name="T2" fmla="*/ 52 w 64"/>
                <a:gd name="T3" fmla="*/ 33 h 37"/>
                <a:gd name="T4" fmla="*/ 51 w 64"/>
                <a:gd name="T5" fmla="*/ 34 h 37"/>
                <a:gd name="T6" fmla="*/ 48 w 64"/>
                <a:gd name="T7" fmla="*/ 35 h 37"/>
                <a:gd name="T8" fmla="*/ 47 w 64"/>
                <a:gd name="T9" fmla="*/ 36 h 37"/>
                <a:gd name="T10" fmla="*/ 45 w 64"/>
                <a:gd name="T11" fmla="*/ 35 h 37"/>
                <a:gd name="T12" fmla="*/ 39 w 64"/>
                <a:gd name="T13" fmla="*/ 34 h 37"/>
                <a:gd name="T14" fmla="*/ 34 w 64"/>
                <a:gd name="T15" fmla="*/ 32 h 37"/>
                <a:gd name="T16" fmla="*/ 28 w 64"/>
                <a:gd name="T17" fmla="*/ 29 h 37"/>
                <a:gd name="T18" fmla="*/ 23 w 64"/>
                <a:gd name="T19" fmla="*/ 25 h 37"/>
                <a:gd name="T20" fmla="*/ 18 w 64"/>
                <a:gd name="T21" fmla="*/ 21 h 37"/>
                <a:gd name="T22" fmla="*/ 16 w 64"/>
                <a:gd name="T23" fmla="*/ 18 h 37"/>
                <a:gd name="T24" fmla="*/ 11 w 64"/>
                <a:gd name="T25" fmla="*/ 13 h 37"/>
                <a:gd name="T26" fmla="*/ 6 w 64"/>
                <a:gd name="T27" fmla="*/ 8 h 37"/>
                <a:gd name="T28" fmla="*/ 1 w 64"/>
                <a:gd name="T29" fmla="*/ 3 h 37"/>
                <a:gd name="T30" fmla="*/ 0 w 64"/>
                <a:gd name="T31" fmla="*/ 0 h 37"/>
                <a:gd name="T32" fmla="*/ 2 w 64"/>
                <a:gd name="T33" fmla="*/ 1 h 37"/>
                <a:gd name="T34" fmla="*/ 8 w 64"/>
                <a:gd name="T35" fmla="*/ 5 h 37"/>
                <a:gd name="T36" fmla="*/ 14 w 64"/>
                <a:gd name="T37" fmla="*/ 9 h 37"/>
                <a:gd name="T38" fmla="*/ 20 w 64"/>
                <a:gd name="T39" fmla="*/ 14 h 37"/>
                <a:gd name="T40" fmla="*/ 22 w 64"/>
                <a:gd name="T41" fmla="*/ 16 h 37"/>
                <a:gd name="T42" fmla="*/ 27 w 64"/>
                <a:gd name="T43" fmla="*/ 19 h 37"/>
                <a:gd name="T44" fmla="*/ 30 w 64"/>
                <a:gd name="T45" fmla="*/ 21 h 37"/>
                <a:gd name="T46" fmla="*/ 34 w 64"/>
                <a:gd name="T47" fmla="*/ 24 h 37"/>
                <a:gd name="T48" fmla="*/ 36 w 64"/>
                <a:gd name="T49" fmla="*/ 26 h 37"/>
                <a:gd name="T50" fmla="*/ 41 w 64"/>
                <a:gd name="T51" fmla="*/ 28 h 37"/>
                <a:gd name="T52" fmla="*/ 52 w 64"/>
                <a:gd name="T53" fmla="*/ 29 h 37"/>
                <a:gd name="T54" fmla="*/ 53 w 64"/>
                <a:gd name="T55" fmla="*/ 28 h 37"/>
                <a:gd name="T56" fmla="*/ 55 w 64"/>
                <a:gd name="T57" fmla="*/ 24 h 37"/>
                <a:gd name="T58" fmla="*/ 59 w 64"/>
                <a:gd name="T59" fmla="*/ 21 h 37"/>
                <a:gd name="T60" fmla="*/ 61 w 64"/>
                <a:gd name="T61" fmla="*/ 19 h 37"/>
                <a:gd name="T62" fmla="*/ 63 w 64"/>
                <a:gd name="T63" fmla="*/ 19 h 37"/>
                <a:gd name="T64" fmla="*/ 63 w 64"/>
                <a:gd name="T65" fmla="*/ 20 h 37"/>
                <a:gd name="T66" fmla="*/ 60 w 64"/>
                <a:gd name="T67" fmla="*/ 23 h 37"/>
                <a:gd name="T68" fmla="*/ 58 w 64"/>
                <a:gd name="T69" fmla="*/ 27 h 37"/>
                <a:gd name="T70" fmla="*/ 55 w 64"/>
                <a:gd name="T71" fmla="*/ 30 h 37"/>
                <a:gd name="T72" fmla="*/ 54 w 64"/>
                <a:gd name="T73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37">
                  <a:moveTo>
                    <a:pt x="54" y="32"/>
                  </a:moveTo>
                  <a:lnTo>
                    <a:pt x="54" y="32"/>
                  </a:lnTo>
                  <a:lnTo>
                    <a:pt x="53" y="33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1" y="34"/>
                  </a:lnTo>
                  <a:lnTo>
                    <a:pt x="49" y="35"/>
                  </a:lnTo>
                  <a:lnTo>
                    <a:pt x="48" y="35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9" y="34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0"/>
                  </a:lnTo>
                  <a:lnTo>
                    <a:pt x="28" y="29"/>
                  </a:lnTo>
                  <a:lnTo>
                    <a:pt x="27" y="27"/>
                  </a:lnTo>
                  <a:lnTo>
                    <a:pt x="23" y="25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0"/>
                  </a:lnTo>
                  <a:lnTo>
                    <a:pt x="6" y="8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1" y="23"/>
                  </a:lnTo>
                  <a:lnTo>
                    <a:pt x="34" y="24"/>
                  </a:lnTo>
                  <a:lnTo>
                    <a:pt x="35" y="25"/>
                  </a:lnTo>
                  <a:lnTo>
                    <a:pt x="36" y="26"/>
                  </a:lnTo>
                  <a:lnTo>
                    <a:pt x="39" y="26"/>
                  </a:lnTo>
                  <a:lnTo>
                    <a:pt x="41" y="28"/>
                  </a:lnTo>
                  <a:lnTo>
                    <a:pt x="46" y="31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4" y="26"/>
                  </a:lnTo>
                  <a:lnTo>
                    <a:pt x="55" y="24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2" y="21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58" y="27"/>
                  </a:lnTo>
                  <a:lnTo>
                    <a:pt x="57" y="29"/>
                  </a:lnTo>
                  <a:lnTo>
                    <a:pt x="55" y="30"/>
                  </a:lnTo>
                  <a:lnTo>
                    <a:pt x="54" y="32"/>
                  </a:lnTo>
                  <a:lnTo>
                    <a:pt x="54" y="3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>
              <a:off x="834" y="1560"/>
              <a:ext cx="100" cy="48"/>
            </a:xfrm>
            <a:custGeom>
              <a:avLst/>
              <a:gdLst>
                <a:gd name="T0" fmla="*/ 95 w 101"/>
                <a:gd name="T1" fmla="*/ 25 h 49"/>
                <a:gd name="T2" fmla="*/ 88 w 101"/>
                <a:gd name="T3" fmla="*/ 35 h 49"/>
                <a:gd name="T4" fmla="*/ 78 w 101"/>
                <a:gd name="T5" fmla="*/ 42 h 49"/>
                <a:gd name="T6" fmla="*/ 69 w 101"/>
                <a:gd name="T7" fmla="*/ 47 h 49"/>
                <a:gd name="T8" fmla="*/ 59 w 101"/>
                <a:gd name="T9" fmla="*/ 48 h 49"/>
                <a:gd name="T10" fmla="*/ 49 w 101"/>
                <a:gd name="T11" fmla="*/ 45 h 49"/>
                <a:gd name="T12" fmla="*/ 40 w 101"/>
                <a:gd name="T13" fmla="*/ 40 h 49"/>
                <a:gd name="T14" fmla="*/ 32 w 101"/>
                <a:gd name="T15" fmla="*/ 33 h 49"/>
                <a:gd name="T16" fmla="*/ 25 w 101"/>
                <a:gd name="T17" fmla="*/ 24 h 49"/>
                <a:gd name="T18" fmla="*/ 18 w 101"/>
                <a:gd name="T19" fmla="*/ 17 h 49"/>
                <a:gd name="T20" fmla="*/ 15 w 101"/>
                <a:gd name="T21" fmla="*/ 11 h 49"/>
                <a:gd name="T22" fmla="*/ 15 w 101"/>
                <a:gd name="T23" fmla="*/ 11 h 49"/>
                <a:gd name="T24" fmla="*/ 13 w 101"/>
                <a:gd name="T25" fmla="*/ 10 h 49"/>
                <a:gd name="T26" fmla="*/ 11 w 101"/>
                <a:gd name="T27" fmla="*/ 8 h 49"/>
                <a:gd name="T28" fmla="*/ 10 w 101"/>
                <a:gd name="T29" fmla="*/ 8 h 49"/>
                <a:gd name="T30" fmla="*/ 9 w 101"/>
                <a:gd name="T31" fmla="*/ 7 h 49"/>
                <a:gd name="T32" fmla="*/ 7 w 101"/>
                <a:gd name="T33" fmla="*/ 6 h 49"/>
                <a:gd name="T34" fmla="*/ 4 w 101"/>
                <a:gd name="T35" fmla="*/ 5 h 49"/>
                <a:gd name="T36" fmla="*/ 1 w 101"/>
                <a:gd name="T37" fmla="*/ 3 h 49"/>
                <a:gd name="T38" fmla="*/ 0 w 101"/>
                <a:gd name="T39" fmla="*/ 1 h 49"/>
                <a:gd name="T40" fmla="*/ 0 w 101"/>
                <a:gd name="T41" fmla="*/ 1 h 49"/>
                <a:gd name="T42" fmla="*/ 3 w 101"/>
                <a:gd name="T43" fmla="*/ 1 h 49"/>
                <a:gd name="T44" fmla="*/ 6 w 101"/>
                <a:gd name="T45" fmla="*/ 1 h 49"/>
                <a:gd name="T46" fmla="*/ 8 w 101"/>
                <a:gd name="T47" fmla="*/ 1 h 49"/>
                <a:gd name="T48" fmla="*/ 12 w 101"/>
                <a:gd name="T49" fmla="*/ 2 h 49"/>
                <a:gd name="T50" fmla="*/ 14 w 101"/>
                <a:gd name="T51" fmla="*/ 3 h 49"/>
                <a:gd name="T52" fmla="*/ 15 w 101"/>
                <a:gd name="T53" fmla="*/ 3 h 49"/>
                <a:gd name="T54" fmla="*/ 15 w 101"/>
                <a:gd name="T55" fmla="*/ 5 h 49"/>
                <a:gd name="T56" fmla="*/ 18 w 101"/>
                <a:gd name="T57" fmla="*/ 6 h 49"/>
                <a:gd name="T58" fmla="*/ 19 w 101"/>
                <a:gd name="T59" fmla="*/ 7 h 49"/>
                <a:gd name="T60" fmla="*/ 23 w 101"/>
                <a:gd name="T61" fmla="*/ 11 h 49"/>
                <a:gd name="T62" fmla="*/ 29 w 101"/>
                <a:gd name="T63" fmla="*/ 19 h 49"/>
                <a:gd name="T64" fmla="*/ 35 w 101"/>
                <a:gd name="T65" fmla="*/ 27 h 49"/>
                <a:gd name="T66" fmla="*/ 41 w 101"/>
                <a:gd name="T67" fmla="*/ 33 h 49"/>
                <a:gd name="T68" fmla="*/ 49 w 101"/>
                <a:gd name="T69" fmla="*/ 38 h 49"/>
                <a:gd name="T70" fmla="*/ 59 w 101"/>
                <a:gd name="T71" fmla="*/ 41 h 49"/>
                <a:gd name="T72" fmla="*/ 69 w 101"/>
                <a:gd name="T73" fmla="*/ 40 h 49"/>
                <a:gd name="T74" fmla="*/ 78 w 101"/>
                <a:gd name="T75" fmla="*/ 36 h 49"/>
                <a:gd name="T76" fmla="*/ 88 w 101"/>
                <a:gd name="T77" fmla="*/ 28 h 49"/>
                <a:gd name="T78" fmla="*/ 94 w 101"/>
                <a:gd name="T79" fmla="*/ 20 h 49"/>
                <a:gd name="T80" fmla="*/ 97 w 101"/>
                <a:gd name="T81" fmla="*/ 16 h 49"/>
                <a:gd name="T82" fmla="*/ 97 w 101"/>
                <a:gd name="T83" fmla="*/ 18 h 49"/>
                <a:gd name="T84" fmla="*/ 97 w 101"/>
                <a:gd name="T85" fmla="*/ 19 h 49"/>
                <a:gd name="T86" fmla="*/ 97 w 101"/>
                <a:gd name="T87" fmla="*/ 21 h 49"/>
                <a:gd name="T88" fmla="*/ 98 w 101"/>
                <a:gd name="T89" fmla="*/ 21 h 49"/>
                <a:gd name="T90" fmla="*/ 99 w 101"/>
                <a:gd name="T91" fmla="*/ 20 h 49"/>
                <a:gd name="T92" fmla="*/ 100 w 101"/>
                <a:gd name="T93" fmla="*/ 18 h 49"/>
                <a:gd name="T94" fmla="*/ 98 w 101"/>
                <a:gd name="T95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49">
                  <a:moveTo>
                    <a:pt x="98" y="20"/>
                  </a:moveTo>
                  <a:lnTo>
                    <a:pt x="95" y="25"/>
                  </a:lnTo>
                  <a:lnTo>
                    <a:pt x="92" y="31"/>
                  </a:lnTo>
                  <a:lnTo>
                    <a:pt x="88" y="35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45"/>
                  </a:lnTo>
                  <a:lnTo>
                    <a:pt x="69" y="47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4" y="42"/>
                  </a:lnTo>
                  <a:lnTo>
                    <a:pt x="40" y="40"/>
                  </a:lnTo>
                  <a:lnTo>
                    <a:pt x="35" y="37"/>
                  </a:lnTo>
                  <a:lnTo>
                    <a:pt x="32" y="33"/>
                  </a:lnTo>
                  <a:lnTo>
                    <a:pt x="29" y="29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18" y="17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6" y="15"/>
                  </a:lnTo>
                  <a:lnTo>
                    <a:pt x="29" y="19"/>
                  </a:lnTo>
                  <a:lnTo>
                    <a:pt x="32" y="23"/>
                  </a:lnTo>
                  <a:lnTo>
                    <a:pt x="35" y="27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6" y="36"/>
                  </a:lnTo>
                  <a:lnTo>
                    <a:pt x="49" y="38"/>
                  </a:lnTo>
                  <a:lnTo>
                    <a:pt x="53" y="41"/>
                  </a:lnTo>
                  <a:lnTo>
                    <a:pt x="59" y="41"/>
                  </a:lnTo>
                  <a:lnTo>
                    <a:pt x="63" y="41"/>
                  </a:lnTo>
                  <a:lnTo>
                    <a:pt x="69" y="40"/>
                  </a:lnTo>
                  <a:lnTo>
                    <a:pt x="73" y="38"/>
                  </a:lnTo>
                  <a:lnTo>
                    <a:pt x="78" y="36"/>
                  </a:lnTo>
                  <a:lnTo>
                    <a:pt x="83" y="32"/>
                  </a:lnTo>
                  <a:lnTo>
                    <a:pt x="88" y="28"/>
                  </a:lnTo>
                  <a:lnTo>
                    <a:pt x="91" y="24"/>
                  </a:lnTo>
                  <a:lnTo>
                    <a:pt x="94" y="20"/>
                  </a:lnTo>
                  <a:lnTo>
                    <a:pt x="97" y="15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1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8" y="20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5" name="Freeform 51"/>
            <p:cNvSpPr>
              <a:spLocks/>
            </p:cNvSpPr>
            <p:nvPr/>
          </p:nvSpPr>
          <p:spPr bwMode="auto">
            <a:xfrm>
              <a:off x="930" y="1582"/>
              <a:ext cx="17" cy="24"/>
            </a:xfrm>
            <a:custGeom>
              <a:avLst/>
              <a:gdLst>
                <a:gd name="T0" fmla="*/ 5 w 17"/>
                <a:gd name="T1" fmla="*/ 2 h 24"/>
                <a:gd name="T2" fmla="*/ 8 w 17"/>
                <a:gd name="T3" fmla="*/ 3 h 24"/>
                <a:gd name="T4" fmla="*/ 8 w 17"/>
                <a:gd name="T5" fmla="*/ 5 h 24"/>
                <a:gd name="T6" fmla="*/ 8 w 17"/>
                <a:gd name="T7" fmla="*/ 7 h 24"/>
                <a:gd name="T8" fmla="*/ 8 w 17"/>
                <a:gd name="T9" fmla="*/ 10 h 24"/>
                <a:gd name="T10" fmla="*/ 8 w 17"/>
                <a:gd name="T11" fmla="*/ 12 h 24"/>
                <a:gd name="T12" fmla="*/ 13 w 17"/>
                <a:gd name="T13" fmla="*/ 15 h 24"/>
                <a:gd name="T14" fmla="*/ 10 w 17"/>
                <a:gd name="T15" fmla="*/ 17 h 24"/>
                <a:gd name="T16" fmla="*/ 13 w 17"/>
                <a:gd name="T17" fmla="*/ 20 h 24"/>
                <a:gd name="T18" fmla="*/ 13 w 17"/>
                <a:gd name="T19" fmla="*/ 21 h 24"/>
                <a:gd name="T20" fmla="*/ 16 w 17"/>
                <a:gd name="T21" fmla="*/ 23 h 24"/>
                <a:gd name="T22" fmla="*/ 16 w 17"/>
                <a:gd name="T23" fmla="*/ 22 h 24"/>
                <a:gd name="T24" fmla="*/ 13 w 17"/>
                <a:gd name="T25" fmla="*/ 22 h 24"/>
                <a:gd name="T26" fmla="*/ 13 w 17"/>
                <a:gd name="T27" fmla="*/ 21 h 24"/>
                <a:gd name="T28" fmla="*/ 13 w 17"/>
                <a:gd name="T29" fmla="*/ 20 h 24"/>
                <a:gd name="T30" fmla="*/ 13 w 17"/>
                <a:gd name="T31" fmla="*/ 19 h 24"/>
                <a:gd name="T32" fmla="*/ 10 w 17"/>
                <a:gd name="T33" fmla="*/ 18 h 24"/>
                <a:gd name="T34" fmla="*/ 10 w 17"/>
                <a:gd name="T35" fmla="*/ 17 h 24"/>
                <a:gd name="T36" fmla="*/ 10 w 17"/>
                <a:gd name="T37" fmla="*/ 16 h 24"/>
                <a:gd name="T38" fmla="*/ 10 w 17"/>
                <a:gd name="T39" fmla="*/ 16 h 24"/>
                <a:gd name="T40" fmla="*/ 8 w 17"/>
                <a:gd name="T41" fmla="*/ 16 h 24"/>
                <a:gd name="T42" fmla="*/ 8 w 17"/>
                <a:gd name="T43" fmla="*/ 16 h 24"/>
                <a:gd name="T44" fmla="*/ 8 w 17"/>
                <a:gd name="T45" fmla="*/ 16 h 24"/>
                <a:gd name="T46" fmla="*/ 8 w 17"/>
                <a:gd name="T47" fmla="*/ 15 h 24"/>
                <a:gd name="T48" fmla="*/ 5 w 17"/>
                <a:gd name="T49" fmla="*/ 15 h 24"/>
                <a:gd name="T50" fmla="*/ 2 w 17"/>
                <a:gd name="T51" fmla="*/ 13 h 24"/>
                <a:gd name="T52" fmla="*/ 2 w 17"/>
                <a:gd name="T53" fmla="*/ 12 h 24"/>
                <a:gd name="T54" fmla="*/ 2 w 17"/>
                <a:gd name="T55" fmla="*/ 10 h 24"/>
                <a:gd name="T56" fmla="*/ 2 w 17"/>
                <a:gd name="T57" fmla="*/ 9 h 24"/>
                <a:gd name="T58" fmla="*/ 2 w 17"/>
                <a:gd name="T59" fmla="*/ 7 h 24"/>
                <a:gd name="T60" fmla="*/ 2 w 17"/>
                <a:gd name="T61" fmla="*/ 6 h 24"/>
                <a:gd name="T62" fmla="*/ 0 w 17"/>
                <a:gd name="T63" fmla="*/ 4 h 24"/>
                <a:gd name="T64" fmla="*/ 0 w 17"/>
                <a:gd name="T65" fmla="*/ 3 h 24"/>
                <a:gd name="T66" fmla="*/ 2 w 17"/>
                <a:gd name="T67" fmla="*/ 2 h 24"/>
                <a:gd name="T68" fmla="*/ 0 w 17"/>
                <a:gd name="T69" fmla="*/ 0 h 24"/>
                <a:gd name="T70" fmla="*/ 2 w 17"/>
                <a:gd name="T71" fmla="*/ 0 h 24"/>
                <a:gd name="T72" fmla="*/ 2 w 17"/>
                <a:gd name="T73" fmla="*/ 0 h 24"/>
                <a:gd name="T74" fmla="*/ 2 w 17"/>
                <a:gd name="T75" fmla="*/ 0 h 24"/>
                <a:gd name="T76" fmla="*/ 2 w 17"/>
                <a:gd name="T77" fmla="*/ 0 h 24"/>
                <a:gd name="T78" fmla="*/ 5 w 17"/>
                <a:gd name="T79" fmla="*/ 1 h 24"/>
                <a:gd name="T80" fmla="*/ 8 w 17"/>
                <a:gd name="T81" fmla="*/ 1 h 24"/>
                <a:gd name="T82" fmla="*/ 8 w 17"/>
                <a:gd name="T83" fmla="*/ 1 h 24"/>
                <a:gd name="T84" fmla="*/ 8 w 17"/>
                <a:gd name="T85" fmla="*/ 2 h 24"/>
                <a:gd name="T86" fmla="*/ 8 w 17"/>
                <a:gd name="T87" fmla="*/ 2 h 24"/>
                <a:gd name="T88" fmla="*/ 5 w 17"/>
                <a:gd name="T8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4">
                  <a:moveTo>
                    <a:pt x="5" y="2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835" y="1569"/>
              <a:ext cx="17" cy="17"/>
            </a:xfrm>
            <a:custGeom>
              <a:avLst/>
              <a:gdLst>
                <a:gd name="T0" fmla="*/ 13 w 17"/>
                <a:gd name="T1" fmla="*/ 6 h 17"/>
                <a:gd name="T2" fmla="*/ 12 w 17"/>
                <a:gd name="T3" fmla="*/ 6 h 17"/>
                <a:gd name="T4" fmla="*/ 11 w 17"/>
                <a:gd name="T5" fmla="*/ 3 h 17"/>
                <a:gd name="T6" fmla="*/ 10 w 17"/>
                <a:gd name="T7" fmla="*/ 6 h 17"/>
                <a:gd name="T8" fmla="*/ 9 w 17"/>
                <a:gd name="T9" fmla="*/ 6 h 17"/>
                <a:gd name="T10" fmla="*/ 8 w 17"/>
                <a:gd name="T11" fmla="*/ 6 h 17"/>
                <a:gd name="T12" fmla="*/ 6 w 17"/>
                <a:gd name="T13" fmla="*/ 6 h 17"/>
                <a:gd name="T14" fmla="*/ 5 w 17"/>
                <a:gd name="T15" fmla="*/ 9 h 17"/>
                <a:gd name="T16" fmla="*/ 4 w 17"/>
                <a:gd name="T17" fmla="*/ 9 h 17"/>
                <a:gd name="T18" fmla="*/ 3 w 17"/>
                <a:gd name="T19" fmla="*/ 12 h 17"/>
                <a:gd name="T20" fmla="*/ 3 w 17"/>
                <a:gd name="T21" fmla="*/ 16 h 17"/>
                <a:gd name="T22" fmla="*/ 2 w 17"/>
                <a:gd name="T23" fmla="*/ 16 h 17"/>
                <a:gd name="T24" fmla="*/ 2 w 17"/>
                <a:gd name="T25" fmla="*/ 16 h 17"/>
                <a:gd name="T26" fmla="*/ 2 w 17"/>
                <a:gd name="T27" fmla="*/ 16 h 17"/>
                <a:gd name="T28" fmla="*/ 2 w 17"/>
                <a:gd name="T29" fmla="*/ 16 h 17"/>
                <a:gd name="T30" fmla="*/ 1 w 17"/>
                <a:gd name="T31" fmla="*/ 16 h 17"/>
                <a:gd name="T32" fmla="*/ 1 w 17"/>
                <a:gd name="T33" fmla="*/ 12 h 17"/>
                <a:gd name="T34" fmla="*/ 1 w 17"/>
                <a:gd name="T35" fmla="*/ 16 h 17"/>
                <a:gd name="T36" fmla="*/ 0 w 17"/>
                <a:gd name="T37" fmla="*/ 12 h 17"/>
                <a:gd name="T38" fmla="*/ 1 w 17"/>
                <a:gd name="T39" fmla="*/ 12 h 17"/>
                <a:gd name="T40" fmla="*/ 1 w 17"/>
                <a:gd name="T41" fmla="*/ 12 h 17"/>
                <a:gd name="T42" fmla="*/ 1 w 17"/>
                <a:gd name="T43" fmla="*/ 12 h 17"/>
                <a:gd name="T44" fmla="*/ 1 w 17"/>
                <a:gd name="T45" fmla="*/ 9 h 17"/>
                <a:gd name="T46" fmla="*/ 2 w 17"/>
                <a:gd name="T47" fmla="*/ 9 h 17"/>
                <a:gd name="T48" fmla="*/ 3 w 17"/>
                <a:gd name="T49" fmla="*/ 9 h 17"/>
                <a:gd name="T50" fmla="*/ 4 w 17"/>
                <a:gd name="T51" fmla="*/ 6 h 17"/>
                <a:gd name="T52" fmla="*/ 6 w 17"/>
                <a:gd name="T53" fmla="*/ 3 h 17"/>
                <a:gd name="T54" fmla="*/ 8 w 17"/>
                <a:gd name="T55" fmla="*/ 3 h 17"/>
                <a:gd name="T56" fmla="*/ 8 w 17"/>
                <a:gd name="T57" fmla="*/ 3 h 17"/>
                <a:gd name="T58" fmla="*/ 10 w 17"/>
                <a:gd name="T59" fmla="*/ 0 h 17"/>
                <a:gd name="T60" fmla="*/ 11 w 17"/>
                <a:gd name="T61" fmla="*/ 0 h 17"/>
                <a:gd name="T62" fmla="*/ 13 w 17"/>
                <a:gd name="T63" fmla="*/ 0 h 17"/>
                <a:gd name="T64" fmla="*/ 14 w 17"/>
                <a:gd name="T65" fmla="*/ 3 h 17"/>
                <a:gd name="T66" fmla="*/ 14 w 17"/>
                <a:gd name="T67" fmla="*/ 0 h 17"/>
                <a:gd name="T68" fmla="*/ 16 w 17"/>
                <a:gd name="T69" fmla="*/ 0 h 17"/>
                <a:gd name="T70" fmla="*/ 16 w 17"/>
                <a:gd name="T71" fmla="*/ 0 h 17"/>
                <a:gd name="T72" fmla="*/ 16 w 17"/>
                <a:gd name="T73" fmla="*/ 3 h 17"/>
                <a:gd name="T74" fmla="*/ 16 w 17"/>
                <a:gd name="T75" fmla="*/ 3 h 17"/>
                <a:gd name="T76" fmla="*/ 16 w 17"/>
                <a:gd name="T77" fmla="*/ 3 h 17"/>
                <a:gd name="T78" fmla="*/ 14 w 17"/>
                <a:gd name="T79" fmla="*/ 3 h 17"/>
                <a:gd name="T80" fmla="*/ 14 w 17"/>
                <a:gd name="T81" fmla="*/ 3 h 17"/>
                <a:gd name="T82" fmla="*/ 14 w 17"/>
                <a:gd name="T83" fmla="*/ 3 h 17"/>
                <a:gd name="T84" fmla="*/ 13 w 17"/>
                <a:gd name="T8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lnTo>
                    <a:pt x="12" y="6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7" name="Freeform 53"/>
            <p:cNvSpPr>
              <a:spLocks/>
            </p:cNvSpPr>
            <p:nvPr/>
          </p:nvSpPr>
          <p:spPr bwMode="auto">
            <a:xfrm>
              <a:off x="800" y="1491"/>
              <a:ext cx="20" cy="48"/>
            </a:xfrm>
            <a:custGeom>
              <a:avLst/>
              <a:gdLst>
                <a:gd name="T0" fmla="*/ 18 w 20"/>
                <a:gd name="T1" fmla="*/ 3 h 48"/>
                <a:gd name="T2" fmla="*/ 18 w 20"/>
                <a:gd name="T3" fmla="*/ 3 h 48"/>
                <a:gd name="T4" fmla="*/ 18 w 20"/>
                <a:gd name="T5" fmla="*/ 4 h 48"/>
                <a:gd name="T6" fmla="*/ 17 w 20"/>
                <a:gd name="T7" fmla="*/ 5 h 48"/>
                <a:gd name="T8" fmla="*/ 17 w 20"/>
                <a:gd name="T9" fmla="*/ 10 h 48"/>
                <a:gd name="T10" fmla="*/ 14 w 20"/>
                <a:gd name="T11" fmla="*/ 13 h 48"/>
                <a:gd name="T12" fmla="*/ 12 w 20"/>
                <a:gd name="T13" fmla="*/ 16 h 48"/>
                <a:gd name="T14" fmla="*/ 11 w 20"/>
                <a:gd name="T15" fmla="*/ 18 h 48"/>
                <a:gd name="T16" fmla="*/ 7 w 20"/>
                <a:gd name="T17" fmla="*/ 20 h 48"/>
                <a:gd name="T18" fmla="*/ 5 w 20"/>
                <a:gd name="T19" fmla="*/ 22 h 48"/>
                <a:gd name="T20" fmla="*/ 3 w 20"/>
                <a:gd name="T21" fmla="*/ 25 h 48"/>
                <a:gd name="T22" fmla="*/ 0 w 20"/>
                <a:gd name="T23" fmla="*/ 30 h 48"/>
                <a:gd name="T24" fmla="*/ 0 w 20"/>
                <a:gd name="T25" fmla="*/ 34 h 48"/>
                <a:gd name="T26" fmla="*/ 0 w 20"/>
                <a:gd name="T27" fmla="*/ 38 h 48"/>
                <a:gd name="T28" fmla="*/ 1 w 20"/>
                <a:gd name="T29" fmla="*/ 44 h 48"/>
                <a:gd name="T30" fmla="*/ 2 w 20"/>
                <a:gd name="T31" fmla="*/ 46 h 48"/>
                <a:gd name="T32" fmla="*/ 3 w 20"/>
                <a:gd name="T33" fmla="*/ 46 h 48"/>
                <a:gd name="T34" fmla="*/ 5 w 20"/>
                <a:gd name="T35" fmla="*/ 47 h 48"/>
                <a:gd name="T36" fmla="*/ 5 w 20"/>
                <a:gd name="T37" fmla="*/ 47 h 48"/>
                <a:gd name="T38" fmla="*/ 5 w 20"/>
                <a:gd name="T39" fmla="*/ 46 h 48"/>
                <a:gd name="T40" fmla="*/ 6 w 20"/>
                <a:gd name="T41" fmla="*/ 45 h 48"/>
                <a:gd name="T42" fmla="*/ 2 w 20"/>
                <a:gd name="T43" fmla="*/ 37 h 48"/>
                <a:gd name="T44" fmla="*/ 1 w 20"/>
                <a:gd name="T45" fmla="*/ 30 h 48"/>
                <a:gd name="T46" fmla="*/ 1 w 20"/>
                <a:gd name="T47" fmla="*/ 23 h 48"/>
                <a:gd name="T48" fmla="*/ 5 w 20"/>
                <a:gd name="T49" fmla="*/ 18 h 48"/>
                <a:gd name="T50" fmla="*/ 11 w 20"/>
                <a:gd name="T51" fmla="*/ 13 h 48"/>
                <a:gd name="T52" fmla="*/ 14 w 20"/>
                <a:gd name="T53" fmla="*/ 10 h 48"/>
                <a:gd name="T54" fmla="*/ 15 w 20"/>
                <a:gd name="T55" fmla="*/ 4 h 48"/>
                <a:gd name="T56" fmla="*/ 15 w 20"/>
                <a:gd name="T57" fmla="*/ 2 h 48"/>
                <a:gd name="T58" fmla="*/ 16 w 20"/>
                <a:gd name="T59" fmla="*/ 2 h 48"/>
                <a:gd name="T60" fmla="*/ 16 w 20"/>
                <a:gd name="T61" fmla="*/ 1 h 48"/>
                <a:gd name="T62" fmla="*/ 16 w 20"/>
                <a:gd name="T63" fmla="*/ 1 h 48"/>
                <a:gd name="T64" fmla="*/ 16 w 20"/>
                <a:gd name="T65" fmla="*/ 0 h 48"/>
                <a:gd name="T66" fmla="*/ 17 w 20"/>
                <a:gd name="T67" fmla="*/ 1 h 48"/>
                <a:gd name="T68" fmla="*/ 18 w 20"/>
                <a:gd name="T69" fmla="*/ 2 h 48"/>
                <a:gd name="T70" fmla="*/ 19 w 20"/>
                <a:gd name="T7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48">
                  <a:moveTo>
                    <a:pt x="18" y="2"/>
                  </a:move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2" y="37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8" name="Freeform 54"/>
            <p:cNvSpPr>
              <a:spLocks/>
            </p:cNvSpPr>
            <p:nvPr/>
          </p:nvSpPr>
          <p:spPr bwMode="auto">
            <a:xfrm>
              <a:off x="758" y="1523"/>
              <a:ext cx="44" cy="80"/>
            </a:xfrm>
            <a:custGeom>
              <a:avLst/>
              <a:gdLst>
                <a:gd name="T0" fmla="*/ 40 w 45"/>
                <a:gd name="T1" fmla="*/ 9 h 79"/>
                <a:gd name="T2" fmla="*/ 37 w 45"/>
                <a:gd name="T3" fmla="*/ 8 h 79"/>
                <a:gd name="T4" fmla="*/ 34 w 45"/>
                <a:gd name="T5" fmla="*/ 6 h 79"/>
                <a:gd name="T6" fmla="*/ 31 w 45"/>
                <a:gd name="T7" fmla="*/ 5 h 79"/>
                <a:gd name="T8" fmla="*/ 28 w 45"/>
                <a:gd name="T9" fmla="*/ 4 h 79"/>
                <a:gd name="T10" fmla="*/ 22 w 45"/>
                <a:gd name="T11" fmla="*/ 3 h 79"/>
                <a:gd name="T12" fmla="*/ 22 w 45"/>
                <a:gd name="T13" fmla="*/ 4 h 79"/>
                <a:gd name="T14" fmla="*/ 15 w 45"/>
                <a:gd name="T15" fmla="*/ 7 h 79"/>
                <a:gd name="T16" fmla="*/ 9 w 45"/>
                <a:gd name="T17" fmla="*/ 11 h 79"/>
                <a:gd name="T18" fmla="*/ 6 w 45"/>
                <a:gd name="T19" fmla="*/ 17 h 79"/>
                <a:gd name="T20" fmla="*/ 3 w 45"/>
                <a:gd name="T21" fmla="*/ 25 h 79"/>
                <a:gd name="T22" fmla="*/ 3 w 45"/>
                <a:gd name="T23" fmla="*/ 32 h 79"/>
                <a:gd name="T24" fmla="*/ 5 w 45"/>
                <a:gd name="T25" fmla="*/ 43 h 79"/>
                <a:gd name="T26" fmla="*/ 8 w 45"/>
                <a:gd name="T27" fmla="*/ 53 h 79"/>
                <a:gd name="T28" fmla="*/ 12 w 45"/>
                <a:gd name="T29" fmla="*/ 63 h 79"/>
                <a:gd name="T30" fmla="*/ 19 w 45"/>
                <a:gd name="T31" fmla="*/ 70 h 79"/>
                <a:gd name="T32" fmla="*/ 28 w 45"/>
                <a:gd name="T33" fmla="*/ 75 h 79"/>
                <a:gd name="T34" fmla="*/ 28 w 45"/>
                <a:gd name="T35" fmla="*/ 75 h 79"/>
                <a:gd name="T36" fmla="*/ 29 w 45"/>
                <a:gd name="T37" fmla="*/ 76 h 79"/>
                <a:gd name="T38" fmla="*/ 28 w 45"/>
                <a:gd name="T39" fmla="*/ 77 h 79"/>
                <a:gd name="T40" fmla="*/ 28 w 45"/>
                <a:gd name="T41" fmla="*/ 77 h 79"/>
                <a:gd name="T42" fmla="*/ 28 w 45"/>
                <a:gd name="T43" fmla="*/ 78 h 79"/>
                <a:gd name="T44" fmla="*/ 27 w 45"/>
                <a:gd name="T45" fmla="*/ 78 h 79"/>
                <a:gd name="T46" fmla="*/ 18 w 45"/>
                <a:gd name="T47" fmla="*/ 73 h 79"/>
                <a:gd name="T48" fmla="*/ 11 w 45"/>
                <a:gd name="T49" fmla="*/ 65 h 79"/>
                <a:gd name="T50" fmla="*/ 6 w 45"/>
                <a:gd name="T51" fmla="*/ 56 h 79"/>
                <a:gd name="T52" fmla="*/ 2 w 45"/>
                <a:gd name="T53" fmla="*/ 45 h 79"/>
                <a:gd name="T54" fmla="*/ 0 w 45"/>
                <a:gd name="T55" fmla="*/ 34 h 79"/>
                <a:gd name="T56" fmla="*/ 0 w 45"/>
                <a:gd name="T57" fmla="*/ 25 h 79"/>
                <a:gd name="T58" fmla="*/ 2 w 45"/>
                <a:gd name="T59" fmla="*/ 17 h 79"/>
                <a:gd name="T60" fmla="*/ 7 w 45"/>
                <a:gd name="T61" fmla="*/ 11 h 79"/>
                <a:gd name="T62" fmla="*/ 12 w 45"/>
                <a:gd name="T63" fmla="*/ 6 h 79"/>
                <a:gd name="T64" fmla="*/ 18 w 45"/>
                <a:gd name="T65" fmla="*/ 3 h 79"/>
                <a:gd name="T66" fmla="*/ 22 w 45"/>
                <a:gd name="T67" fmla="*/ 0 h 79"/>
                <a:gd name="T68" fmla="*/ 26 w 45"/>
                <a:gd name="T69" fmla="*/ 1 h 79"/>
                <a:gd name="T70" fmla="*/ 29 w 45"/>
                <a:gd name="T71" fmla="*/ 1 h 79"/>
                <a:gd name="T72" fmla="*/ 33 w 45"/>
                <a:gd name="T73" fmla="*/ 2 h 79"/>
                <a:gd name="T74" fmla="*/ 35 w 45"/>
                <a:gd name="T75" fmla="*/ 3 h 79"/>
                <a:gd name="T76" fmla="*/ 38 w 45"/>
                <a:gd name="T77" fmla="*/ 5 h 79"/>
                <a:gd name="T78" fmla="*/ 42 w 45"/>
                <a:gd name="T79" fmla="*/ 5 h 79"/>
                <a:gd name="T80" fmla="*/ 42 w 45"/>
                <a:gd name="T81" fmla="*/ 6 h 79"/>
                <a:gd name="T82" fmla="*/ 44 w 45"/>
                <a:gd name="T83" fmla="*/ 7 h 79"/>
                <a:gd name="T84" fmla="*/ 44 w 45"/>
                <a:gd name="T85" fmla="*/ 8 h 79"/>
                <a:gd name="T86" fmla="*/ 43 w 45"/>
                <a:gd name="T87" fmla="*/ 9 h 79"/>
                <a:gd name="T88" fmla="*/ 42 w 45"/>
                <a:gd name="T8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79">
                  <a:moveTo>
                    <a:pt x="42" y="10"/>
                  </a:moveTo>
                  <a:lnTo>
                    <a:pt x="40" y="9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5" y="7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4" y="38"/>
                  </a:lnTo>
                  <a:lnTo>
                    <a:pt x="5" y="43"/>
                  </a:lnTo>
                  <a:lnTo>
                    <a:pt x="6" y="48"/>
                  </a:lnTo>
                  <a:lnTo>
                    <a:pt x="8" y="53"/>
                  </a:lnTo>
                  <a:lnTo>
                    <a:pt x="9" y="58"/>
                  </a:lnTo>
                  <a:lnTo>
                    <a:pt x="12" y="63"/>
                  </a:lnTo>
                  <a:lnTo>
                    <a:pt x="16" y="66"/>
                  </a:lnTo>
                  <a:lnTo>
                    <a:pt x="19" y="70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23" y="76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1" y="65"/>
                  </a:lnTo>
                  <a:lnTo>
                    <a:pt x="8" y="60"/>
                  </a:lnTo>
                  <a:lnTo>
                    <a:pt x="6" y="56"/>
                  </a:lnTo>
                  <a:lnTo>
                    <a:pt x="4" y="51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10"/>
                  </a:lnTo>
                  <a:lnTo>
                    <a:pt x="42" y="10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39" name="Freeform 55"/>
            <p:cNvSpPr>
              <a:spLocks/>
            </p:cNvSpPr>
            <p:nvPr/>
          </p:nvSpPr>
          <p:spPr bwMode="auto">
            <a:xfrm>
              <a:off x="758" y="1519"/>
              <a:ext cx="24" cy="17"/>
            </a:xfrm>
            <a:custGeom>
              <a:avLst/>
              <a:gdLst>
                <a:gd name="T0" fmla="*/ 21 w 24"/>
                <a:gd name="T1" fmla="*/ 16 h 17"/>
                <a:gd name="T2" fmla="*/ 19 w 24"/>
                <a:gd name="T3" fmla="*/ 16 h 17"/>
                <a:gd name="T4" fmla="*/ 17 w 24"/>
                <a:gd name="T5" fmla="*/ 16 h 17"/>
                <a:gd name="T6" fmla="*/ 15 w 24"/>
                <a:gd name="T7" fmla="*/ 16 h 17"/>
                <a:gd name="T8" fmla="*/ 12 w 24"/>
                <a:gd name="T9" fmla="*/ 16 h 17"/>
                <a:gd name="T10" fmla="*/ 11 w 24"/>
                <a:gd name="T11" fmla="*/ 16 h 17"/>
                <a:gd name="T12" fmla="*/ 9 w 24"/>
                <a:gd name="T13" fmla="*/ 13 h 17"/>
                <a:gd name="T14" fmla="*/ 7 w 24"/>
                <a:gd name="T15" fmla="*/ 13 h 17"/>
                <a:gd name="T16" fmla="*/ 5 w 24"/>
                <a:gd name="T17" fmla="*/ 10 h 17"/>
                <a:gd name="T18" fmla="*/ 3 w 24"/>
                <a:gd name="T19" fmla="*/ 10 h 17"/>
                <a:gd name="T20" fmla="*/ 1 w 24"/>
                <a:gd name="T21" fmla="*/ 8 h 17"/>
                <a:gd name="T22" fmla="*/ 0 w 24"/>
                <a:gd name="T23" fmla="*/ 8 h 17"/>
                <a:gd name="T24" fmla="*/ 0 w 24"/>
                <a:gd name="T25" fmla="*/ 8 h 17"/>
                <a:gd name="T26" fmla="*/ 0 w 24"/>
                <a:gd name="T27" fmla="*/ 8 h 17"/>
                <a:gd name="T28" fmla="*/ 0 w 24"/>
                <a:gd name="T29" fmla="*/ 5 h 17"/>
                <a:gd name="T30" fmla="*/ 0 w 24"/>
                <a:gd name="T31" fmla="*/ 5 h 17"/>
                <a:gd name="T32" fmla="*/ 0 w 24"/>
                <a:gd name="T33" fmla="*/ 5 h 17"/>
                <a:gd name="T34" fmla="*/ 0 w 24"/>
                <a:gd name="T35" fmla="*/ 2 h 17"/>
                <a:gd name="T36" fmla="*/ 0 w 24"/>
                <a:gd name="T37" fmla="*/ 2 h 17"/>
                <a:gd name="T38" fmla="*/ 0 w 24"/>
                <a:gd name="T39" fmla="*/ 0 h 17"/>
                <a:gd name="T40" fmla="*/ 1 w 24"/>
                <a:gd name="T41" fmla="*/ 0 h 17"/>
                <a:gd name="T42" fmla="*/ 1 w 24"/>
                <a:gd name="T43" fmla="*/ 0 h 17"/>
                <a:gd name="T44" fmla="*/ 1 w 24"/>
                <a:gd name="T45" fmla="*/ 2 h 17"/>
                <a:gd name="T46" fmla="*/ 3 w 24"/>
                <a:gd name="T47" fmla="*/ 2 h 17"/>
                <a:gd name="T48" fmla="*/ 6 w 24"/>
                <a:gd name="T49" fmla="*/ 5 h 17"/>
                <a:gd name="T50" fmla="*/ 7 w 24"/>
                <a:gd name="T51" fmla="*/ 8 h 17"/>
                <a:gd name="T52" fmla="*/ 9 w 24"/>
                <a:gd name="T53" fmla="*/ 8 h 17"/>
                <a:gd name="T54" fmla="*/ 11 w 24"/>
                <a:gd name="T55" fmla="*/ 8 h 17"/>
                <a:gd name="T56" fmla="*/ 13 w 24"/>
                <a:gd name="T57" fmla="*/ 10 h 17"/>
                <a:gd name="T58" fmla="*/ 15 w 24"/>
                <a:gd name="T59" fmla="*/ 10 h 17"/>
                <a:gd name="T60" fmla="*/ 16 w 24"/>
                <a:gd name="T61" fmla="*/ 10 h 17"/>
                <a:gd name="T62" fmla="*/ 18 w 24"/>
                <a:gd name="T63" fmla="*/ 10 h 17"/>
                <a:gd name="T64" fmla="*/ 20 w 24"/>
                <a:gd name="T65" fmla="*/ 10 h 17"/>
                <a:gd name="T66" fmla="*/ 21 w 24"/>
                <a:gd name="T67" fmla="*/ 10 h 17"/>
                <a:gd name="T68" fmla="*/ 22 w 24"/>
                <a:gd name="T69" fmla="*/ 13 h 17"/>
                <a:gd name="T70" fmla="*/ 22 w 24"/>
                <a:gd name="T71" fmla="*/ 10 h 17"/>
                <a:gd name="T72" fmla="*/ 22 w 24"/>
                <a:gd name="T73" fmla="*/ 10 h 17"/>
                <a:gd name="T74" fmla="*/ 23 w 24"/>
                <a:gd name="T75" fmla="*/ 13 h 17"/>
                <a:gd name="T76" fmla="*/ 23 w 24"/>
                <a:gd name="T77" fmla="*/ 13 h 17"/>
                <a:gd name="T78" fmla="*/ 23 w 24"/>
                <a:gd name="T79" fmla="*/ 13 h 17"/>
                <a:gd name="T80" fmla="*/ 22 w 24"/>
                <a:gd name="T81" fmla="*/ 13 h 17"/>
                <a:gd name="T82" fmla="*/ 22 w 24"/>
                <a:gd name="T83" fmla="*/ 16 h 17"/>
                <a:gd name="T84" fmla="*/ 21 w 24"/>
                <a:gd name="T8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7">
                  <a:moveTo>
                    <a:pt x="21" y="16"/>
                  </a:moveTo>
                  <a:lnTo>
                    <a:pt x="19" y="16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1" y="1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0" name="Freeform 56"/>
            <p:cNvSpPr>
              <a:spLocks/>
            </p:cNvSpPr>
            <p:nvPr/>
          </p:nvSpPr>
          <p:spPr bwMode="auto">
            <a:xfrm>
              <a:off x="891" y="1627"/>
              <a:ext cx="37" cy="26"/>
            </a:xfrm>
            <a:custGeom>
              <a:avLst/>
              <a:gdLst>
                <a:gd name="T0" fmla="*/ 35 w 36"/>
                <a:gd name="T1" fmla="*/ 2 h 26"/>
                <a:gd name="T2" fmla="*/ 32 w 36"/>
                <a:gd name="T3" fmla="*/ 6 h 26"/>
                <a:gd name="T4" fmla="*/ 30 w 36"/>
                <a:gd name="T5" fmla="*/ 9 h 26"/>
                <a:gd name="T6" fmla="*/ 26 w 36"/>
                <a:gd name="T7" fmla="*/ 12 h 26"/>
                <a:gd name="T8" fmla="*/ 24 w 36"/>
                <a:gd name="T9" fmla="*/ 15 h 26"/>
                <a:gd name="T10" fmla="*/ 21 w 36"/>
                <a:gd name="T11" fmla="*/ 17 h 26"/>
                <a:gd name="T12" fmla="*/ 17 w 36"/>
                <a:gd name="T13" fmla="*/ 19 h 26"/>
                <a:gd name="T14" fmla="*/ 14 w 36"/>
                <a:gd name="T15" fmla="*/ 22 h 26"/>
                <a:gd name="T16" fmla="*/ 10 w 36"/>
                <a:gd name="T17" fmla="*/ 23 h 26"/>
                <a:gd name="T18" fmla="*/ 6 w 36"/>
                <a:gd name="T19" fmla="*/ 24 h 26"/>
                <a:gd name="T20" fmla="*/ 2 w 36"/>
                <a:gd name="T21" fmla="*/ 25 h 26"/>
                <a:gd name="T22" fmla="*/ 1 w 36"/>
                <a:gd name="T23" fmla="*/ 24 h 26"/>
                <a:gd name="T24" fmla="*/ 1 w 36"/>
                <a:gd name="T25" fmla="*/ 24 h 26"/>
                <a:gd name="T26" fmla="*/ 0 w 36"/>
                <a:gd name="T27" fmla="*/ 24 h 26"/>
                <a:gd name="T28" fmla="*/ 0 w 36"/>
                <a:gd name="T29" fmla="*/ 24 h 26"/>
                <a:gd name="T30" fmla="*/ 0 w 36"/>
                <a:gd name="T31" fmla="*/ 24 h 26"/>
                <a:gd name="T32" fmla="*/ 0 w 36"/>
                <a:gd name="T33" fmla="*/ 23 h 26"/>
                <a:gd name="T34" fmla="*/ 0 w 36"/>
                <a:gd name="T35" fmla="*/ 23 h 26"/>
                <a:gd name="T36" fmla="*/ 0 w 36"/>
                <a:gd name="T37" fmla="*/ 23 h 26"/>
                <a:gd name="T38" fmla="*/ 0 w 36"/>
                <a:gd name="T39" fmla="*/ 22 h 26"/>
                <a:gd name="T40" fmla="*/ 1 w 36"/>
                <a:gd name="T41" fmla="*/ 22 h 26"/>
                <a:gd name="T42" fmla="*/ 5 w 36"/>
                <a:gd name="T43" fmla="*/ 21 h 26"/>
                <a:gd name="T44" fmla="*/ 8 w 36"/>
                <a:gd name="T45" fmla="*/ 20 h 26"/>
                <a:gd name="T46" fmla="*/ 12 w 36"/>
                <a:gd name="T47" fmla="*/ 19 h 26"/>
                <a:gd name="T48" fmla="*/ 16 w 36"/>
                <a:gd name="T49" fmla="*/ 17 h 26"/>
                <a:gd name="T50" fmla="*/ 18 w 36"/>
                <a:gd name="T51" fmla="*/ 15 h 26"/>
                <a:gd name="T52" fmla="*/ 21 w 36"/>
                <a:gd name="T53" fmla="*/ 13 h 26"/>
                <a:gd name="T54" fmla="*/ 26 w 36"/>
                <a:gd name="T55" fmla="*/ 10 h 26"/>
                <a:gd name="T56" fmla="*/ 26 w 36"/>
                <a:gd name="T57" fmla="*/ 7 h 26"/>
                <a:gd name="T58" fmla="*/ 29 w 36"/>
                <a:gd name="T59" fmla="*/ 3 h 26"/>
                <a:gd name="T60" fmla="*/ 32 w 36"/>
                <a:gd name="T61" fmla="*/ 1 h 26"/>
                <a:gd name="T62" fmla="*/ 32 w 36"/>
                <a:gd name="T63" fmla="*/ 1 h 26"/>
                <a:gd name="T64" fmla="*/ 33 w 36"/>
                <a:gd name="T65" fmla="*/ 1 h 26"/>
                <a:gd name="T66" fmla="*/ 33 w 36"/>
                <a:gd name="T67" fmla="*/ 0 h 26"/>
                <a:gd name="T68" fmla="*/ 33 w 36"/>
                <a:gd name="T69" fmla="*/ 0 h 26"/>
                <a:gd name="T70" fmla="*/ 34 w 36"/>
                <a:gd name="T71" fmla="*/ 0 h 26"/>
                <a:gd name="T72" fmla="*/ 34 w 36"/>
                <a:gd name="T73" fmla="*/ 1 h 26"/>
                <a:gd name="T74" fmla="*/ 35 w 36"/>
                <a:gd name="T75" fmla="*/ 1 h 26"/>
                <a:gd name="T76" fmla="*/ 35 w 36"/>
                <a:gd name="T77" fmla="*/ 1 h 26"/>
                <a:gd name="T78" fmla="*/ 35 w 36"/>
                <a:gd name="T79" fmla="*/ 1 h 26"/>
                <a:gd name="T80" fmla="*/ 35 w 36"/>
                <a:gd name="T81" fmla="*/ 2 h 26"/>
                <a:gd name="T82" fmla="*/ 35 w 36"/>
                <a:gd name="T8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" h="26">
                  <a:moveTo>
                    <a:pt x="35" y="2"/>
                  </a:moveTo>
                  <a:lnTo>
                    <a:pt x="32" y="6"/>
                  </a:lnTo>
                  <a:lnTo>
                    <a:pt x="30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7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0" y="23"/>
                  </a:lnTo>
                  <a:lnTo>
                    <a:pt x="6" y="24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5" y="21"/>
                  </a:lnTo>
                  <a:lnTo>
                    <a:pt x="8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1" name="Freeform 57"/>
            <p:cNvSpPr>
              <a:spLocks/>
            </p:cNvSpPr>
            <p:nvPr/>
          </p:nvSpPr>
          <p:spPr bwMode="auto">
            <a:xfrm>
              <a:off x="769" y="1538"/>
              <a:ext cx="20" cy="50"/>
            </a:xfrm>
            <a:custGeom>
              <a:avLst/>
              <a:gdLst>
                <a:gd name="T0" fmla="*/ 15 w 20"/>
                <a:gd name="T1" fmla="*/ 6 h 51"/>
                <a:gd name="T2" fmla="*/ 13 w 20"/>
                <a:gd name="T3" fmla="*/ 5 h 51"/>
                <a:gd name="T4" fmla="*/ 12 w 20"/>
                <a:gd name="T5" fmla="*/ 5 h 51"/>
                <a:gd name="T6" fmla="*/ 9 w 20"/>
                <a:gd name="T7" fmla="*/ 4 h 51"/>
                <a:gd name="T8" fmla="*/ 7 w 20"/>
                <a:gd name="T9" fmla="*/ 4 h 51"/>
                <a:gd name="T10" fmla="*/ 5 w 20"/>
                <a:gd name="T11" fmla="*/ 5 h 51"/>
                <a:gd name="T12" fmla="*/ 4 w 20"/>
                <a:gd name="T13" fmla="*/ 7 h 51"/>
                <a:gd name="T14" fmla="*/ 2 w 20"/>
                <a:gd name="T15" fmla="*/ 8 h 51"/>
                <a:gd name="T16" fmla="*/ 2 w 20"/>
                <a:gd name="T17" fmla="*/ 10 h 51"/>
                <a:gd name="T18" fmla="*/ 2 w 20"/>
                <a:gd name="T19" fmla="*/ 10 h 51"/>
                <a:gd name="T20" fmla="*/ 2 w 20"/>
                <a:gd name="T21" fmla="*/ 17 h 51"/>
                <a:gd name="T22" fmla="*/ 3 w 20"/>
                <a:gd name="T23" fmla="*/ 25 h 51"/>
                <a:gd name="T24" fmla="*/ 6 w 20"/>
                <a:gd name="T25" fmla="*/ 31 h 51"/>
                <a:gd name="T26" fmla="*/ 11 w 20"/>
                <a:gd name="T27" fmla="*/ 39 h 51"/>
                <a:gd name="T28" fmla="*/ 15 w 20"/>
                <a:gd name="T29" fmla="*/ 45 h 51"/>
                <a:gd name="T30" fmla="*/ 18 w 20"/>
                <a:gd name="T31" fmla="*/ 47 h 51"/>
                <a:gd name="T32" fmla="*/ 18 w 20"/>
                <a:gd name="T33" fmla="*/ 48 h 51"/>
                <a:gd name="T34" fmla="*/ 18 w 20"/>
                <a:gd name="T35" fmla="*/ 49 h 51"/>
                <a:gd name="T36" fmla="*/ 18 w 20"/>
                <a:gd name="T37" fmla="*/ 50 h 51"/>
                <a:gd name="T38" fmla="*/ 17 w 20"/>
                <a:gd name="T39" fmla="*/ 50 h 51"/>
                <a:gd name="T40" fmla="*/ 16 w 20"/>
                <a:gd name="T41" fmla="*/ 49 h 51"/>
                <a:gd name="T42" fmla="*/ 12 w 20"/>
                <a:gd name="T43" fmla="*/ 44 h 51"/>
                <a:gd name="T44" fmla="*/ 6 w 20"/>
                <a:gd name="T45" fmla="*/ 39 h 51"/>
                <a:gd name="T46" fmla="*/ 3 w 20"/>
                <a:gd name="T47" fmla="*/ 31 h 51"/>
                <a:gd name="T48" fmla="*/ 0 w 20"/>
                <a:gd name="T49" fmla="*/ 24 h 51"/>
                <a:gd name="T50" fmla="*/ 0 w 20"/>
                <a:gd name="T51" fmla="*/ 16 h 51"/>
                <a:gd name="T52" fmla="*/ 0 w 20"/>
                <a:gd name="T53" fmla="*/ 10 h 51"/>
                <a:gd name="T54" fmla="*/ 0 w 20"/>
                <a:gd name="T55" fmla="*/ 7 h 51"/>
                <a:gd name="T56" fmla="*/ 0 w 20"/>
                <a:gd name="T57" fmla="*/ 6 h 51"/>
                <a:gd name="T58" fmla="*/ 0 w 20"/>
                <a:gd name="T59" fmla="*/ 5 h 51"/>
                <a:gd name="T60" fmla="*/ 1 w 20"/>
                <a:gd name="T61" fmla="*/ 4 h 51"/>
                <a:gd name="T62" fmla="*/ 4 w 20"/>
                <a:gd name="T63" fmla="*/ 2 h 51"/>
                <a:gd name="T64" fmla="*/ 5 w 20"/>
                <a:gd name="T65" fmla="*/ 2 h 51"/>
                <a:gd name="T66" fmla="*/ 7 w 20"/>
                <a:gd name="T67" fmla="*/ 1 h 51"/>
                <a:gd name="T68" fmla="*/ 6 w 20"/>
                <a:gd name="T69" fmla="*/ 0 h 51"/>
                <a:gd name="T70" fmla="*/ 9 w 20"/>
                <a:gd name="T71" fmla="*/ 2 h 51"/>
                <a:gd name="T72" fmla="*/ 11 w 20"/>
                <a:gd name="T73" fmla="*/ 2 h 51"/>
                <a:gd name="T74" fmla="*/ 12 w 20"/>
                <a:gd name="T75" fmla="*/ 2 h 51"/>
                <a:gd name="T76" fmla="*/ 14 w 20"/>
                <a:gd name="T77" fmla="*/ 2 h 51"/>
                <a:gd name="T78" fmla="*/ 17 w 20"/>
                <a:gd name="T79" fmla="*/ 2 h 51"/>
                <a:gd name="T80" fmla="*/ 18 w 20"/>
                <a:gd name="T81" fmla="*/ 3 h 51"/>
                <a:gd name="T82" fmla="*/ 18 w 20"/>
                <a:gd name="T83" fmla="*/ 4 h 51"/>
                <a:gd name="T84" fmla="*/ 18 w 20"/>
                <a:gd name="T85" fmla="*/ 4 h 51"/>
                <a:gd name="T86" fmla="*/ 17 w 20"/>
                <a:gd name="T87" fmla="*/ 6 h 51"/>
                <a:gd name="T88" fmla="*/ 16 w 20"/>
                <a:gd name="T8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51">
                  <a:moveTo>
                    <a:pt x="16" y="6"/>
                  </a:moveTo>
                  <a:lnTo>
                    <a:pt x="15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8" y="36"/>
                  </a:lnTo>
                  <a:lnTo>
                    <a:pt x="11" y="39"/>
                  </a:lnTo>
                  <a:lnTo>
                    <a:pt x="13" y="42"/>
                  </a:lnTo>
                  <a:lnTo>
                    <a:pt x="15" y="45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4" y="47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39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2" name="Freeform 58"/>
            <p:cNvSpPr>
              <a:spLocks/>
            </p:cNvSpPr>
            <p:nvPr/>
          </p:nvSpPr>
          <p:spPr bwMode="auto">
            <a:xfrm>
              <a:off x="797" y="1478"/>
              <a:ext cx="17" cy="35"/>
            </a:xfrm>
            <a:custGeom>
              <a:avLst/>
              <a:gdLst>
                <a:gd name="T0" fmla="*/ 9 w 17"/>
                <a:gd name="T1" fmla="*/ 2 h 34"/>
                <a:gd name="T2" fmla="*/ 11 w 17"/>
                <a:gd name="T3" fmla="*/ 4 h 34"/>
                <a:gd name="T4" fmla="*/ 12 w 17"/>
                <a:gd name="T5" fmla="*/ 7 h 34"/>
                <a:gd name="T6" fmla="*/ 13 w 17"/>
                <a:gd name="T7" fmla="*/ 8 h 34"/>
                <a:gd name="T8" fmla="*/ 14 w 17"/>
                <a:gd name="T9" fmla="*/ 10 h 34"/>
                <a:gd name="T10" fmla="*/ 14 w 17"/>
                <a:gd name="T11" fmla="*/ 13 h 34"/>
                <a:gd name="T12" fmla="*/ 16 w 17"/>
                <a:gd name="T13" fmla="*/ 14 h 34"/>
                <a:gd name="T14" fmla="*/ 14 w 17"/>
                <a:gd name="T15" fmla="*/ 17 h 34"/>
                <a:gd name="T16" fmla="*/ 13 w 17"/>
                <a:gd name="T17" fmla="*/ 20 h 34"/>
                <a:gd name="T18" fmla="*/ 10 w 17"/>
                <a:gd name="T19" fmla="*/ 23 h 34"/>
                <a:gd name="T20" fmla="*/ 8 w 17"/>
                <a:gd name="T21" fmla="*/ 26 h 34"/>
                <a:gd name="T22" fmla="*/ 4 w 17"/>
                <a:gd name="T23" fmla="*/ 29 h 34"/>
                <a:gd name="T24" fmla="*/ 2 w 17"/>
                <a:gd name="T25" fmla="*/ 31 h 34"/>
                <a:gd name="T26" fmla="*/ 2 w 17"/>
                <a:gd name="T27" fmla="*/ 32 h 34"/>
                <a:gd name="T28" fmla="*/ 1 w 17"/>
                <a:gd name="T29" fmla="*/ 33 h 34"/>
                <a:gd name="T30" fmla="*/ 1 w 17"/>
                <a:gd name="T31" fmla="*/ 32 h 34"/>
                <a:gd name="T32" fmla="*/ 0 w 17"/>
                <a:gd name="T33" fmla="*/ 31 h 34"/>
                <a:gd name="T34" fmla="*/ 0 w 17"/>
                <a:gd name="T35" fmla="*/ 30 h 34"/>
                <a:gd name="T36" fmla="*/ 1 w 17"/>
                <a:gd name="T37" fmla="*/ 30 h 34"/>
                <a:gd name="T38" fmla="*/ 1 w 17"/>
                <a:gd name="T39" fmla="*/ 28 h 34"/>
                <a:gd name="T40" fmla="*/ 3 w 17"/>
                <a:gd name="T41" fmla="*/ 25 h 34"/>
                <a:gd name="T42" fmla="*/ 5 w 17"/>
                <a:gd name="T43" fmla="*/ 24 h 34"/>
                <a:gd name="T44" fmla="*/ 8 w 17"/>
                <a:gd name="T45" fmla="*/ 21 h 34"/>
                <a:gd name="T46" fmla="*/ 9 w 17"/>
                <a:gd name="T47" fmla="*/ 19 h 34"/>
                <a:gd name="T48" fmla="*/ 12 w 17"/>
                <a:gd name="T49" fmla="*/ 14 h 34"/>
                <a:gd name="T50" fmla="*/ 11 w 17"/>
                <a:gd name="T51" fmla="*/ 9 h 34"/>
                <a:gd name="T52" fmla="*/ 10 w 17"/>
                <a:gd name="T53" fmla="*/ 8 h 34"/>
                <a:gd name="T54" fmla="*/ 9 w 17"/>
                <a:gd name="T55" fmla="*/ 7 h 34"/>
                <a:gd name="T56" fmla="*/ 8 w 17"/>
                <a:gd name="T57" fmla="*/ 4 h 34"/>
                <a:gd name="T58" fmla="*/ 6 w 17"/>
                <a:gd name="T59" fmla="*/ 4 h 34"/>
                <a:gd name="T60" fmla="*/ 5 w 17"/>
                <a:gd name="T61" fmla="*/ 3 h 34"/>
                <a:gd name="T62" fmla="*/ 5 w 17"/>
                <a:gd name="T63" fmla="*/ 2 h 34"/>
                <a:gd name="T64" fmla="*/ 6 w 17"/>
                <a:gd name="T65" fmla="*/ 2 h 34"/>
                <a:gd name="T66" fmla="*/ 6 w 17"/>
                <a:gd name="T67" fmla="*/ 1 h 34"/>
                <a:gd name="T68" fmla="*/ 6 w 17"/>
                <a:gd name="T69" fmla="*/ 0 h 34"/>
                <a:gd name="T70" fmla="*/ 9 w 17"/>
                <a:gd name="T7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34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2" y="21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3" name="Freeform 59"/>
            <p:cNvSpPr>
              <a:spLocks/>
            </p:cNvSpPr>
            <p:nvPr/>
          </p:nvSpPr>
          <p:spPr bwMode="auto">
            <a:xfrm>
              <a:off x="932" y="1538"/>
              <a:ext cx="17" cy="17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4 w 17"/>
                <a:gd name="T5" fmla="*/ 1 h 18"/>
                <a:gd name="T6" fmla="*/ 4 w 17"/>
                <a:gd name="T7" fmla="*/ 2 h 18"/>
                <a:gd name="T8" fmla="*/ 4 w 17"/>
                <a:gd name="T9" fmla="*/ 3 h 18"/>
                <a:gd name="T10" fmla="*/ 8 w 17"/>
                <a:gd name="T11" fmla="*/ 5 h 18"/>
                <a:gd name="T12" fmla="*/ 10 w 17"/>
                <a:gd name="T13" fmla="*/ 7 h 18"/>
                <a:gd name="T14" fmla="*/ 12 w 17"/>
                <a:gd name="T15" fmla="*/ 9 h 18"/>
                <a:gd name="T16" fmla="*/ 14 w 17"/>
                <a:gd name="T17" fmla="*/ 12 h 18"/>
                <a:gd name="T18" fmla="*/ 16 w 17"/>
                <a:gd name="T19" fmla="*/ 15 h 18"/>
                <a:gd name="T20" fmla="*/ 16 w 17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6" y="15"/>
                  </a:lnTo>
                  <a:lnTo>
                    <a:pt x="16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4" name="Freeform 60"/>
            <p:cNvSpPr>
              <a:spLocks/>
            </p:cNvSpPr>
            <p:nvPr/>
          </p:nvSpPr>
          <p:spPr bwMode="auto">
            <a:xfrm>
              <a:off x="937" y="154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16 h 17"/>
                <a:gd name="T4" fmla="*/ 2 w 17"/>
                <a:gd name="T5" fmla="*/ 16 h 17"/>
                <a:gd name="T6" fmla="*/ 4 w 17"/>
                <a:gd name="T7" fmla="*/ 8 h 17"/>
                <a:gd name="T8" fmla="*/ 6 w 17"/>
                <a:gd name="T9" fmla="*/ 8 h 17"/>
                <a:gd name="T10" fmla="*/ 8 w 17"/>
                <a:gd name="T11" fmla="*/ 8 h 17"/>
                <a:gd name="T12" fmla="*/ 9 w 17"/>
                <a:gd name="T13" fmla="*/ 0 h 17"/>
                <a:gd name="T14" fmla="*/ 13 w 17"/>
                <a:gd name="T15" fmla="*/ 8 h 17"/>
                <a:gd name="T16" fmla="*/ 14 w 17"/>
                <a:gd name="T17" fmla="*/ 0 h 17"/>
                <a:gd name="T18" fmla="*/ 16 w 17"/>
                <a:gd name="T1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0"/>
                  </a:lnTo>
                  <a:lnTo>
                    <a:pt x="13" y="8"/>
                  </a:lnTo>
                  <a:lnTo>
                    <a:pt x="14" y="0"/>
                  </a:lnTo>
                  <a:lnTo>
                    <a:pt x="16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>
              <a:off x="1214" y="1867"/>
              <a:ext cx="17" cy="22"/>
            </a:xfrm>
            <a:custGeom>
              <a:avLst/>
              <a:gdLst>
                <a:gd name="T0" fmla="*/ 9 w 17"/>
                <a:gd name="T1" fmla="*/ 2 h 20"/>
                <a:gd name="T2" fmla="*/ 11 w 17"/>
                <a:gd name="T3" fmla="*/ 4 h 20"/>
                <a:gd name="T4" fmla="*/ 11 w 17"/>
                <a:gd name="T5" fmla="*/ 6 h 20"/>
                <a:gd name="T6" fmla="*/ 13 w 17"/>
                <a:gd name="T7" fmla="*/ 9 h 20"/>
                <a:gd name="T8" fmla="*/ 13 w 17"/>
                <a:gd name="T9" fmla="*/ 10 h 20"/>
                <a:gd name="T10" fmla="*/ 16 w 17"/>
                <a:gd name="T11" fmla="*/ 13 h 20"/>
                <a:gd name="T12" fmla="*/ 16 w 17"/>
                <a:gd name="T13" fmla="*/ 13 h 20"/>
                <a:gd name="T14" fmla="*/ 16 w 17"/>
                <a:gd name="T15" fmla="*/ 13 h 20"/>
                <a:gd name="T16" fmla="*/ 13 w 17"/>
                <a:gd name="T17" fmla="*/ 16 h 20"/>
                <a:gd name="T18" fmla="*/ 11 w 17"/>
                <a:gd name="T19" fmla="*/ 16 h 20"/>
                <a:gd name="T20" fmla="*/ 6 w 17"/>
                <a:gd name="T21" fmla="*/ 18 h 20"/>
                <a:gd name="T22" fmla="*/ 6 w 17"/>
                <a:gd name="T23" fmla="*/ 18 h 20"/>
                <a:gd name="T24" fmla="*/ 6 w 17"/>
                <a:gd name="T25" fmla="*/ 19 h 20"/>
                <a:gd name="T26" fmla="*/ 4 w 17"/>
                <a:gd name="T27" fmla="*/ 19 h 20"/>
                <a:gd name="T28" fmla="*/ 2 w 17"/>
                <a:gd name="T29" fmla="*/ 19 h 20"/>
                <a:gd name="T30" fmla="*/ 0 w 17"/>
                <a:gd name="T31" fmla="*/ 19 h 20"/>
                <a:gd name="T32" fmla="*/ 0 w 17"/>
                <a:gd name="T33" fmla="*/ 18 h 20"/>
                <a:gd name="T34" fmla="*/ 2 w 17"/>
                <a:gd name="T35" fmla="*/ 17 h 20"/>
                <a:gd name="T36" fmla="*/ 2 w 17"/>
                <a:gd name="T37" fmla="*/ 17 h 20"/>
                <a:gd name="T38" fmla="*/ 2 w 17"/>
                <a:gd name="T39" fmla="*/ 16 h 20"/>
                <a:gd name="T40" fmla="*/ 4 w 17"/>
                <a:gd name="T41" fmla="*/ 16 h 20"/>
                <a:gd name="T42" fmla="*/ 4 w 17"/>
                <a:gd name="T43" fmla="*/ 15 h 20"/>
                <a:gd name="T44" fmla="*/ 6 w 17"/>
                <a:gd name="T45" fmla="*/ 14 h 20"/>
                <a:gd name="T46" fmla="*/ 11 w 17"/>
                <a:gd name="T47" fmla="*/ 13 h 20"/>
                <a:gd name="T48" fmla="*/ 9 w 17"/>
                <a:gd name="T49" fmla="*/ 9 h 20"/>
                <a:gd name="T50" fmla="*/ 9 w 17"/>
                <a:gd name="T51" fmla="*/ 7 h 20"/>
                <a:gd name="T52" fmla="*/ 6 w 17"/>
                <a:gd name="T53" fmla="*/ 5 h 20"/>
                <a:gd name="T54" fmla="*/ 6 w 17"/>
                <a:gd name="T55" fmla="*/ 4 h 20"/>
                <a:gd name="T56" fmla="*/ 4 w 17"/>
                <a:gd name="T57" fmla="*/ 2 h 20"/>
                <a:gd name="T58" fmla="*/ 4 w 17"/>
                <a:gd name="T59" fmla="*/ 1 h 20"/>
                <a:gd name="T60" fmla="*/ 4 w 17"/>
                <a:gd name="T61" fmla="*/ 1 h 20"/>
                <a:gd name="T62" fmla="*/ 6 w 17"/>
                <a:gd name="T63" fmla="*/ 0 h 20"/>
                <a:gd name="T64" fmla="*/ 9 w 17"/>
                <a:gd name="T65" fmla="*/ 1 h 20"/>
                <a:gd name="T66" fmla="*/ 9 w 17"/>
                <a:gd name="T67" fmla="*/ 1 h 20"/>
                <a:gd name="T68" fmla="*/ 9 w 17"/>
                <a:gd name="T6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6" name="Line 62"/>
            <p:cNvSpPr>
              <a:spLocks noChangeShapeType="1"/>
            </p:cNvSpPr>
            <p:nvPr/>
          </p:nvSpPr>
          <p:spPr bwMode="auto">
            <a:xfrm flipH="1" flipV="1">
              <a:off x="711" y="1588"/>
              <a:ext cx="2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7" name="Line 63"/>
            <p:cNvSpPr>
              <a:spLocks noChangeShapeType="1"/>
            </p:cNvSpPr>
            <p:nvPr/>
          </p:nvSpPr>
          <p:spPr bwMode="auto">
            <a:xfrm>
              <a:off x="1028" y="1597"/>
              <a:ext cx="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>
              <a:off x="1034" y="1601"/>
              <a:ext cx="17" cy="2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3 w 17"/>
                <a:gd name="T5" fmla="*/ 0 h 1"/>
                <a:gd name="T6" fmla="*/ 3 w 17"/>
                <a:gd name="T7" fmla="*/ 0 h 1"/>
                <a:gd name="T8" fmla="*/ 3 w 17"/>
                <a:gd name="T9" fmla="*/ 0 h 1"/>
                <a:gd name="T10" fmla="*/ 6 w 17"/>
                <a:gd name="T11" fmla="*/ 0 h 1"/>
                <a:gd name="T12" fmla="*/ 9 w 17"/>
                <a:gd name="T13" fmla="*/ 0 h 1"/>
                <a:gd name="T14" fmla="*/ 12 w 17"/>
                <a:gd name="T15" fmla="*/ 0 h 1"/>
                <a:gd name="T16" fmla="*/ 12 w 17"/>
                <a:gd name="T17" fmla="*/ 0 h 1"/>
                <a:gd name="T18" fmla="*/ 16 w 17"/>
                <a:gd name="T19" fmla="*/ 0 h 1"/>
                <a:gd name="T20" fmla="*/ 0 w 17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49" name="Freeform 65"/>
            <p:cNvSpPr>
              <a:spLocks/>
            </p:cNvSpPr>
            <p:nvPr/>
          </p:nvSpPr>
          <p:spPr bwMode="auto">
            <a:xfrm>
              <a:off x="1030" y="1601"/>
              <a:ext cx="19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1 w 17"/>
                <a:gd name="T5" fmla="*/ 5 h 17"/>
                <a:gd name="T6" fmla="*/ 3 w 17"/>
                <a:gd name="T7" fmla="*/ 5 h 17"/>
                <a:gd name="T8" fmla="*/ 5 w 17"/>
                <a:gd name="T9" fmla="*/ 0 h 17"/>
                <a:gd name="T10" fmla="*/ 5 w 17"/>
                <a:gd name="T11" fmla="*/ 5 h 17"/>
                <a:gd name="T12" fmla="*/ 10 w 17"/>
                <a:gd name="T13" fmla="*/ 10 h 17"/>
                <a:gd name="T14" fmla="*/ 12 w 17"/>
                <a:gd name="T15" fmla="*/ 10 h 17"/>
                <a:gd name="T16" fmla="*/ 14 w 17"/>
                <a:gd name="T17" fmla="*/ 10 h 17"/>
                <a:gd name="T18" fmla="*/ 16 w 17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0" name="Freeform 66"/>
            <p:cNvSpPr>
              <a:spLocks/>
            </p:cNvSpPr>
            <p:nvPr/>
          </p:nvSpPr>
          <p:spPr bwMode="auto">
            <a:xfrm>
              <a:off x="811" y="1469"/>
              <a:ext cx="19" cy="15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 h 17"/>
                <a:gd name="T4" fmla="*/ 1 w 17"/>
                <a:gd name="T5" fmla="*/ 1 h 17"/>
                <a:gd name="T6" fmla="*/ 3 w 17"/>
                <a:gd name="T7" fmla="*/ 2 h 17"/>
                <a:gd name="T8" fmla="*/ 6 w 17"/>
                <a:gd name="T9" fmla="*/ 4 h 17"/>
                <a:gd name="T10" fmla="*/ 6 w 17"/>
                <a:gd name="T11" fmla="*/ 6 h 17"/>
                <a:gd name="T12" fmla="*/ 9 w 17"/>
                <a:gd name="T13" fmla="*/ 7 h 17"/>
                <a:gd name="T14" fmla="*/ 9 w 17"/>
                <a:gd name="T15" fmla="*/ 10 h 17"/>
                <a:gd name="T16" fmla="*/ 12 w 17"/>
                <a:gd name="T17" fmla="*/ 12 h 17"/>
                <a:gd name="T18" fmla="*/ 14 w 17"/>
                <a:gd name="T19" fmla="*/ 14 h 17"/>
                <a:gd name="T20" fmla="*/ 16 w 17"/>
                <a:gd name="T21" fmla="*/ 16 h 17"/>
                <a:gd name="T22" fmla="*/ 0 w 17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>
              <a:off x="810" y="1469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1 h 19"/>
                <a:gd name="T4" fmla="*/ 1 w 17"/>
                <a:gd name="T5" fmla="*/ 1 h 19"/>
                <a:gd name="T6" fmla="*/ 2 w 17"/>
                <a:gd name="T7" fmla="*/ 2 h 19"/>
                <a:gd name="T8" fmla="*/ 4 w 17"/>
                <a:gd name="T9" fmla="*/ 4 h 19"/>
                <a:gd name="T10" fmla="*/ 6 w 17"/>
                <a:gd name="T11" fmla="*/ 6 h 19"/>
                <a:gd name="T12" fmla="*/ 9 w 17"/>
                <a:gd name="T13" fmla="*/ 8 h 19"/>
                <a:gd name="T14" fmla="*/ 11 w 17"/>
                <a:gd name="T15" fmla="*/ 11 h 19"/>
                <a:gd name="T16" fmla="*/ 13 w 17"/>
                <a:gd name="T17" fmla="*/ 13 h 19"/>
                <a:gd name="T18" fmla="*/ 14 w 17"/>
                <a:gd name="T19" fmla="*/ 16 h 19"/>
                <a:gd name="T20" fmla="*/ 16 w 17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9" y="8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4" y="16"/>
                  </a:lnTo>
                  <a:lnTo>
                    <a:pt x="16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>
              <a:off x="823" y="1475"/>
              <a:ext cx="17" cy="17"/>
            </a:xfrm>
            <a:custGeom>
              <a:avLst/>
              <a:gdLst>
                <a:gd name="T0" fmla="*/ 4 w 17"/>
                <a:gd name="T1" fmla="*/ 16 h 17"/>
                <a:gd name="T2" fmla="*/ 4 w 17"/>
                <a:gd name="T3" fmla="*/ 16 h 17"/>
                <a:gd name="T4" fmla="*/ 0 w 17"/>
                <a:gd name="T5" fmla="*/ 10 h 17"/>
                <a:gd name="T6" fmla="*/ 4 w 17"/>
                <a:gd name="T7" fmla="*/ 5 h 17"/>
                <a:gd name="T8" fmla="*/ 4 w 17"/>
                <a:gd name="T9" fmla="*/ 0 h 17"/>
                <a:gd name="T10" fmla="*/ 4 w 17"/>
                <a:gd name="T11" fmla="*/ 0 h 17"/>
                <a:gd name="T12" fmla="*/ 4 w 17"/>
                <a:gd name="T13" fmla="*/ 0 h 17"/>
                <a:gd name="T14" fmla="*/ 8 w 17"/>
                <a:gd name="T15" fmla="*/ 0 h 17"/>
                <a:gd name="T16" fmla="*/ 12 w 17"/>
                <a:gd name="T17" fmla="*/ 5 h 17"/>
                <a:gd name="T18" fmla="*/ 16 w 17"/>
                <a:gd name="T19" fmla="*/ 5 h 17"/>
                <a:gd name="T20" fmla="*/ 4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4" y="16"/>
                  </a:moveTo>
                  <a:lnTo>
                    <a:pt x="4" y="16"/>
                  </a:lnTo>
                  <a:lnTo>
                    <a:pt x="0" y="10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4" y="16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>
              <a:off x="821" y="14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6 h 17"/>
                <a:gd name="T6" fmla="*/ 2 w 17"/>
                <a:gd name="T7" fmla="*/ 16 h 17"/>
                <a:gd name="T8" fmla="*/ 4 w 17"/>
                <a:gd name="T9" fmla="*/ 8 h 17"/>
                <a:gd name="T10" fmla="*/ 4 w 17"/>
                <a:gd name="T11" fmla="*/ 8 h 17"/>
                <a:gd name="T12" fmla="*/ 6 w 17"/>
                <a:gd name="T13" fmla="*/ 8 h 17"/>
                <a:gd name="T14" fmla="*/ 10 w 17"/>
                <a:gd name="T15" fmla="*/ 0 h 17"/>
                <a:gd name="T16" fmla="*/ 12 w 17"/>
                <a:gd name="T17" fmla="*/ 8 h 17"/>
                <a:gd name="T18" fmla="*/ 16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4" name="Freeform 70"/>
            <p:cNvSpPr>
              <a:spLocks/>
            </p:cNvSpPr>
            <p:nvPr/>
          </p:nvSpPr>
          <p:spPr bwMode="auto">
            <a:xfrm>
              <a:off x="1154" y="1839"/>
              <a:ext cx="24" cy="17"/>
            </a:xfrm>
            <a:custGeom>
              <a:avLst/>
              <a:gdLst>
                <a:gd name="T0" fmla="*/ 20 w 23"/>
                <a:gd name="T1" fmla="*/ 13 h 17"/>
                <a:gd name="T2" fmla="*/ 18 w 23"/>
                <a:gd name="T3" fmla="*/ 16 h 17"/>
                <a:gd name="T4" fmla="*/ 16 w 23"/>
                <a:gd name="T5" fmla="*/ 16 h 17"/>
                <a:gd name="T6" fmla="*/ 14 w 23"/>
                <a:gd name="T7" fmla="*/ 16 h 17"/>
                <a:gd name="T8" fmla="*/ 12 w 23"/>
                <a:gd name="T9" fmla="*/ 16 h 17"/>
                <a:gd name="T10" fmla="*/ 10 w 23"/>
                <a:gd name="T11" fmla="*/ 13 h 17"/>
                <a:gd name="T12" fmla="*/ 7 w 23"/>
                <a:gd name="T13" fmla="*/ 11 h 17"/>
                <a:gd name="T14" fmla="*/ 6 w 23"/>
                <a:gd name="T15" fmla="*/ 11 h 17"/>
                <a:gd name="T16" fmla="*/ 4 w 23"/>
                <a:gd name="T17" fmla="*/ 9 h 17"/>
                <a:gd name="T18" fmla="*/ 2 w 23"/>
                <a:gd name="T19" fmla="*/ 6 h 17"/>
                <a:gd name="T20" fmla="*/ 0 w 23"/>
                <a:gd name="T21" fmla="*/ 6 h 17"/>
                <a:gd name="T22" fmla="*/ 0 w 23"/>
                <a:gd name="T23" fmla="*/ 6 h 17"/>
                <a:gd name="T24" fmla="*/ 0 w 23"/>
                <a:gd name="T25" fmla="*/ 4 h 17"/>
                <a:gd name="T26" fmla="*/ 0 w 23"/>
                <a:gd name="T27" fmla="*/ 4 h 17"/>
                <a:gd name="T28" fmla="*/ 0 w 23"/>
                <a:gd name="T29" fmla="*/ 2 h 17"/>
                <a:gd name="T30" fmla="*/ 0 w 23"/>
                <a:gd name="T31" fmla="*/ 2 h 17"/>
                <a:gd name="T32" fmla="*/ 0 w 23"/>
                <a:gd name="T33" fmla="*/ 2 h 17"/>
                <a:gd name="T34" fmla="*/ 0 w 23"/>
                <a:gd name="T35" fmla="*/ 2 h 17"/>
                <a:gd name="T36" fmla="*/ 0 w 23"/>
                <a:gd name="T37" fmla="*/ 0 h 17"/>
                <a:gd name="T38" fmla="*/ 1 w 23"/>
                <a:gd name="T39" fmla="*/ 0 h 17"/>
                <a:gd name="T40" fmla="*/ 1 w 23"/>
                <a:gd name="T41" fmla="*/ 0 h 17"/>
                <a:gd name="T42" fmla="*/ 3 w 23"/>
                <a:gd name="T43" fmla="*/ 0 h 17"/>
                <a:gd name="T44" fmla="*/ 5 w 23"/>
                <a:gd name="T45" fmla="*/ 2 h 17"/>
                <a:gd name="T46" fmla="*/ 7 w 23"/>
                <a:gd name="T47" fmla="*/ 2 h 17"/>
                <a:gd name="T48" fmla="*/ 8 w 23"/>
                <a:gd name="T49" fmla="*/ 4 h 17"/>
                <a:gd name="T50" fmla="*/ 9 w 23"/>
                <a:gd name="T51" fmla="*/ 6 h 17"/>
                <a:gd name="T52" fmla="*/ 12 w 23"/>
                <a:gd name="T53" fmla="*/ 9 h 17"/>
                <a:gd name="T54" fmla="*/ 14 w 23"/>
                <a:gd name="T55" fmla="*/ 11 h 17"/>
                <a:gd name="T56" fmla="*/ 15 w 23"/>
                <a:gd name="T57" fmla="*/ 9 h 17"/>
                <a:gd name="T58" fmla="*/ 18 w 23"/>
                <a:gd name="T59" fmla="*/ 9 h 17"/>
                <a:gd name="T60" fmla="*/ 20 w 23"/>
                <a:gd name="T61" fmla="*/ 6 h 17"/>
                <a:gd name="T62" fmla="*/ 20 w 23"/>
                <a:gd name="T63" fmla="*/ 6 h 17"/>
                <a:gd name="T64" fmla="*/ 21 w 23"/>
                <a:gd name="T65" fmla="*/ 6 h 17"/>
                <a:gd name="T66" fmla="*/ 21 w 23"/>
                <a:gd name="T67" fmla="*/ 9 h 17"/>
                <a:gd name="T68" fmla="*/ 21 w 23"/>
                <a:gd name="T69" fmla="*/ 9 h 17"/>
                <a:gd name="T70" fmla="*/ 21 w 23"/>
                <a:gd name="T71" fmla="*/ 9 h 17"/>
                <a:gd name="T72" fmla="*/ 22 w 23"/>
                <a:gd name="T73" fmla="*/ 9 h 17"/>
                <a:gd name="T74" fmla="*/ 22 w 23"/>
                <a:gd name="T75" fmla="*/ 11 h 17"/>
                <a:gd name="T76" fmla="*/ 21 w 23"/>
                <a:gd name="T77" fmla="*/ 11 h 17"/>
                <a:gd name="T78" fmla="*/ 21 w 23"/>
                <a:gd name="T79" fmla="*/ 11 h 17"/>
                <a:gd name="T80" fmla="*/ 21 w 23"/>
                <a:gd name="T81" fmla="*/ 11 h 17"/>
                <a:gd name="T82" fmla="*/ 21 w 23"/>
                <a:gd name="T83" fmla="*/ 13 h 17"/>
                <a:gd name="T84" fmla="*/ 20 w 23"/>
                <a:gd name="T8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17">
                  <a:moveTo>
                    <a:pt x="20" y="13"/>
                  </a:moveTo>
                  <a:lnTo>
                    <a:pt x="18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0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5" name="Freeform 71"/>
            <p:cNvSpPr>
              <a:spLocks/>
            </p:cNvSpPr>
            <p:nvPr/>
          </p:nvSpPr>
          <p:spPr bwMode="auto">
            <a:xfrm>
              <a:off x="1019" y="1672"/>
              <a:ext cx="17" cy="35"/>
            </a:xfrm>
            <a:custGeom>
              <a:avLst/>
              <a:gdLst>
                <a:gd name="T0" fmla="*/ 1 w 17"/>
                <a:gd name="T1" fmla="*/ 2 h 34"/>
                <a:gd name="T2" fmla="*/ 1 w 17"/>
                <a:gd name="T3" fmla="*/ 2 h 34"/>
                <a:gd name="T4" fmla="*/ 2 w 17"/>
                <a:gd name="T5" fmla="*/ 2 h 34"/>
                <a:gd name="T6" fmla="*/ 2 w 17"/>
                <a:gd name="T7" fmla="*/ 2 h 34"/>
                <a:gd name="T8" fmla="*/ 4 w 17"/>
                <a:gd name="T9" fmla="*/ 6 h 34"/>
                <a:gd name="T10" fmla="*/ 4 w 17"/>
                <a:gd name="T11" fmla="*/ 9 h 34"/>
                <a:gd name="T12" fmla="*/ 4 w 17"/>
                <a:gd name="T13" fmla="*/ 10 h 34"/>
                <a:gd name="T14" fmla="*/ 5 w 17"/>
                <a:gd name="T15" fmla="*/ 11 h 34"/>
                <a:gd name="T16" fmla="*/ 5 w 17"/>
                <a:gd name="T17" fmla="*/ 13 h 34"/>
                <a:gd name="T18" fmla="*/ 6 w 17"/>
                <a:gd name="T19" fmla="*/ 15 h 34"/>
                <a:gd name="T20" fmla="*/ 8 w 17"/>
                <a:gd name="T21" fmla="*/ 18 h 34"/>
                <a:gd name="T22" fmla="*/ 8 w 17"/>
                <a:gd name="T23" fmla="*/ 21 h 34"/>
                <a:gd name="T24" fmla="*/ 10 w 17"/>
                <a:gd name="T25" fmla="*/ 23 h 34"/>
                <a:gd name="T26" fmla="*/ 12 w 17"/>
                <a:gd name="T27" fmla="*/ 26 h 34"/>
                <a:gd name="T28" fmla="*/ 13 w 17"/>
                <a:gd name="T29" fmla="*/ 29 h 34"/>
                <a:gd name="T30" fmla="*/ 14 w 17"/>
                <a:gd name="T31" fmla="*/ 30 h 34"/>
                <a:gd name="T32" fmla="*/ 14 w 17"/>
                <a:gd name="T33" fmla="*/ 31 h 34"/>
                <a:gd name="T34" fmla="*/ 14 w 17"/>
                <a:gd name="T35" fmla="*/ 31 h 34"/>
                <a:gd name="T36" fmla="*/ 16 w 17"/>
                <a:gd name="T37" fmla="*/ 32 h 34"/>
                <a:gd name="T38" fmla="*/ 14 w 17"/>
                <a:gd name="T39" fmla="*/ 32 h 34"/>
                <a:gd name="T40" fmla="*/ 14 w 17"/>
                <a:gd name="T41" fmla="*/ 32 h 34"/>
                <a:gd name="T42" fmla="*/ 16 w 17"/>
                <a:gd name="T43" fmla="*/ 33 h 34"/>
                <a:gd name="T44" fmla="*/ 14 w 17"/>
                <a:gd name="T45" fmla="*/ 33 h 34"/>
                <a:gd name="T46" fmla="*/ 14 w 17"/>
                <a:gd name="T47" fmla="*/ 33 h 34"/>
                <a:gd name="T48" fmla="*/ 14 w 17"/>
                <a:gd name="T49" fmla="*/ 32 h 34"/>
                <a:gd name="T50" fmla="*/ 13 w 17"/>
                <a:gd name="T51" fmla="*/ 32 h 34"/>
                <a:gd name="T52" fmla="*/ 13 w 17"/>
                <a:gd name="T53" fmla="*/ 32 h 34"/>
                <a:gd name="T54" fmla="*/ 12 w 17"/>
                <a:gd name="T55" fmla="*/ 32 h 34"/>
                <a:gd name="T56" fmla="*/ 12 w 17"/>
                <a:gd name="T57" fmla="*/ 31 h 34"/>
                <a:gd name="T58" fmla="*/ 12 w 17"/>
                <a:gd name="T59" fmla="*/ 30 h 34"/>
                <a:gd name="T60" fmla="*/ 9 w 17"/>
                <a:gd name="T61" fmla="*/ 29 h 34"/>
                <a:gd name="T62" fmla="*/ 8 w 17"/>
                <a:gd name="T63" fmla="*/ 28 h 34"/>
                <a:gd name="T64" fmla="*/ 8 w 17"/>
                <a:gd name="T65" fmla="*/ 26 h 34"/>
                <a:gd name="T66" fmla="*/ 6 w 17"/>
                <a:gd name="T67" fmla="*/ 25 h 34"/>
                <a:gd name="T68" fmla="*/ 6 w 17"/>
                <a:gd name="T69" fmla="*/ 24 h 34"/>
                <a:gd name="T70" fmla="*/ 6 w 17"/>
                <a:gd name="T71" fmla="*/ 22 h 34"/>
                <a:gd name="T72" fmla="*/ 4 w 17"/>
                <a:gd name="T73" fmla="*/ 21 h 34"/>
                <a:gd name="T74" fmla="*/ 4 w 17"/>
                <a:gd name="T75" fmla="*/ 20 h 34"/>
                <a:gd name="T76" fmla="*/ 4 w 17"/>
                <a:gd name="T77" fmla="*/ 20 h 34"/>
                <a:gd name="T78" fmla="*/ 4 w 17"/>
                <a:gd name="T79" fmla="*/ 18 h 34"/>
                <a:gd name="T80" fmla="*/ 4 w 17"/>
                <a:gd name="T81" fmla="*/ 15 h 34"/>
                <a:gd name="T82" fmla="*/ 2 w 17"/>
                <a:gd name="T83" fmla="*/ 13 h 34"/>
                <a:gd name="T84" fmla="*/ 1 w 17"/>
                <a:gd name="T85" fmla="*/ 10 h 34"/>
                <a:gd name="T86" fmla="*/ 1 w 17"/>
                <a:gd name="T87" fmla="*/ 7 h 34"/>
                <a:gd name="T88" fmla="*/ 1 w 17"/>
                <a:gd name="T89" fmla="*/ 4 h 34"/>
                <a:gd name="T90" fmla="*/ 1 w 17"/>
                <a:gd name="T91" fmla="*/ 2 h 34"/>
                <a:gd name="T92" fmla="*/ 0 w 17"/>
                <a:gd name="T93" fmla="*/ 0 h 34"/>
                <a:gd name="T94" fmla="*/ 1 w 17"/>
                <a:gd name="T95" fmla="*/ 0 h 34"/>
                <a:gd name="T96" fmla="*/ 1 w 17"/>
                <a:gd name="T97" fmla="*/ 1 h 34"/>
                <a:gd name="T98" fmla="*/ 1 w 17"/>
                <a:gd name="T99" fmla="*/ 1 h 34"/>
                <a:gd name="T100" fmla="*/ 1 w 17"/>
                <a:gd name="T101" fmla="*/ 1 h 34"/>
                <a:gd name="T102" fmla="*/ 1 w 17"/>
                <a:gd name="T103" fmla="*/ 2 h 34"/>
                <a:gd name="T104" fmla="*/ 1 w 17"/>
                <a:gd name="T105" fmla="*/ 2 h 34"/>
                <a:gd name="T106" fmla="*/ 2 w 17"/>
                <a:gd name="T107" fmla="*/ 2 h 34"/>
                <a:gd name="T108" fmla="*/ 1 w 17"/>
                <a:gd name="T10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34">
                  <a:moveTo>
                    <a:pt x="1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6" name="Freeform 72"/>
            <p:cNvSpPr>
              <a:spLocks/>
            </p:cNvSpPr>
            <p:nvPr/>
          </p:nvSpPr>
          <p:spPr bwMode="auto">
            <a:xfrm>
              <a:off x="620" y="1391"/>
              <a:ext cx="91" cy="35"/>
            </a:xfrm>
            <a:custGeom>
              <a:avLst/>
              <a:gdLst>
                <a:gd name="T0" fmla="*/ 88 w 90"/>
                <a:gd name="T1" fmla="*/ 7 h 34"/>
                <a:gd name="T2" fmla="*/ 88 w 90"/>
                <a:gd name="T3" fmla="*/ 8 h 34"/>
                <a:gd name="T4" fmla="*/ 88 w 90"/>
                <a:gd name="T5" fmla="*/ 9 h 34"/>
                <a:gd name="T6" fmla="*/ 88 w 90"/>
                <a:gd name="T7" fmla="*/ 10 h 34"/>
                <a:gd name="T8" fmla="*/ 88 w 90"/>
                <a:gd name="T9" fmla="*/ 12 h 34"/>
                <a:gd name="T10" fmla="*/ 89 w 90"/>
                <a:gd name="T11" fmla="*/ 12 h 34"/>
                <a:gd name="T12" fmla="*/ 89 w 90"/>
                <a:gd name="T13" fmla="*/ 13 h 34"/>
                <a:gd name="T14" fmla="*/ 88 w 90"/>
                <a:gd name="T15" fmla="*/ 13 h 34"/>
                <a:gd name="T16" fmla="*/ 87 w 90"/>
                <a:gd name="T17" fmla="*/ 14 h 34"/>
                <a:gd name="T18" fmla="*/ 80 w 90"/>
                <a:gd name="T19" fmla="*/ 23 h 34"/>
                <a:gd name="T20" fmla="*/ 64 w 90"/>
                <a:gd name="T21" fmla="*/ 31 h 34"/>
                <a:gd name="T22" fmla="*/ 48 w 90"/>
                <a:gd name="T23" fmla="*/ 33 h 34"/>
                <a:gd name="T24" fmla="*/ 30 w 90"/>
                <a:gd name="T25" fmla="*/ 30 h 34"/>
                <a:gd name="T26" fmla="*/ 15 w 90"/>
                <a:gd name="T27" fmla="*/ 23 h 34"/>
                <a:gd name="T28" fmla="*/ 7 w 90"/>
                <a:gd name="T29" fmla="*/ 15 h 34"/>
                <a:gd name="T30" fmla="*/ 6 w 90"/>
                <a:gd name="T31" fmla="*/ 12 h 34"/>
                <a:gd name="T32" fmla="*/ 3 w 90"/>
                <a:gd name="T33" fmla="*/ 8 h 34"/>
                <a:gd name="T34" fmla="*/ 0 w 90"/>
                <a:gd name="T35" fmla="*/ 4 h 34"/>
                <a:gd name="T36" fmla="*/ 0 w 90"/>
                <a:gd name="T37" fmla="*/ 1 h 34"/>
                <a:gd name="T38" fmla="*/ 0 w 90"/>
                <a:gd name="T39" fmla="*/ 0 h 34"/>
                <a:gd name="T40" fmla="*/ 2 w 90"/>
                <a:gd name="T41" fmla="*/ 2 h 34"/>
                <a:gd name="T42" fmla="*/ 6 w 90"/>
                <a:gd name="T43" fmla="*/ 4 h 34"/>
                <a:gd name="T44" fmla="*/ 9 w 90"/>
                <a:gd name="T45" fmla="*/ 8 h 34"/>
                <a:gd name="T46" fmla="*/ 12 w 90"/>
                <a:gd name="T47" fmla="*/ 10 h 34"/>
                <a:gd name="T48" fmla="*/ 17 w 90"/>
                <a:gd name="T49" fmla="*/ 17 h 34"/>
                <a:gd name="T50" fmla="*/ 31 w 90"/>
                <a:gd name="T51" fmla="*/ 24 h 34"/>
                <a:gd name="T52" fmla="*/ 46 w 90"/>
                <a:gd name="T53" fmla="*/ 28 h 34"/>
                <a:gd name="T54" fmla="*/ 60 w 90"/>
                <a:gd name="T55" fmla="*/ 26 h 34"/>
                <a:gd name="T56" fmla="*/ 74 w 90"/>
                <a:gd name="T57" fmla="*/ 19 h 34"/>
                <a:gd name="T58" fmla="*/ 82 w 90"/>
                <a:gd name="T59" fmla="*/ 10 h 34"/>
                <a:gd name="T60" fmla="*/ 85 w 90"/>
                <a:gd name="T61" fmla="*/ 7 h 34"/>
                <a:gd name="T62" fmla="*/ 83 w 90"/>
                <a:gd name="T63" fmla="*/ 6 h 34"/>
                <a:gd name="T64" fmla="*/ 82 w 90"/>
                <a:gd name="T65" fmla="*/ 6 h 34"/>
                <a:gd name="T66" fmla="*/ 82 w 90"/>
                <a:gd name="T67" fmla="*/ 6 h 34"/>
                <a:gd name="T68" fmla="*/ 82 w 90"/>
                <a:gd name="T69" fmla="*/ 5 h 34"/>
                <a:gd name="T70" fmla="*/ 83 w 90"/>
                <a:gd name="T71" fmla="*/ 4 h 34"/>
                <a:gd name="T72" fmla="*/ 84 w 90"/>
                <a:gd name="T73" fmla="*/ 4 h 34"/>
                <a:gd name="T74" fmla="*/ 85 w 90"/>
                <a:gd name="T75" fmla="*/ 3 h 34"/>
                <a:gd name="T76" fmla="*/ 86 w 90"/>
                <a:gd name="T77" fmla="*/ 3 h 34"/>
                <a:gd name="T78" fmla="*/ 87 w 90"/>
                <a:gd name="T79" fmla="*/ 3 h 34"/>
                <a:gd name="T80" fmla="*/ 88 w 90"/>
                <a:gd name="T81" fmla="*/ 4 h 34"/>
                <a:gd name="T82" fmla="*/ 88 w 90"/>
                <a:gd name="T83" fmla="*/ 5 h 34"/>
                <a:gd name="T84" fmla="*/ 89 w 90"/>
                <a:gd name="T8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34">
                  <a:moveTo>
                    <a:pt x="89" y="7"/>
                  </a:moveTo>
                  <a:lnTo>
                    <a:pt x="88" y="7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7" y="14"/>
                  </a:lnTo>
                  <a:lnTo>
                    <a:pt x="86" y="16"/>
                  </a:lnTo>
                  <a:lnTo>
                    <a:pt x="80" y="23"/>
                  </a:lnTo>
                  <a:lnTo>
                    <a:pt x="72" y="28"/>
                  </a:lnTo>
                  <a:lnTo>
                    <a:pt x="64" y="31"/>
                  </a:lnTo>
                  <a:lnTo>
                    <a:pt x="56" y="33"/>
                  </a:lnTo>
                  <a:lnTo>
                    <a:pt x="48" y="33"/>
                  </a:lnTo>
                  <a:lnTo>
                    <a:pt x="39" y="33"/>
                  </a:lnTo>
                  <a:lnTo>
                    <a:pt x="30" y="30"/>
                  </a:lnTo>
                  <a:lnTo>
                    <a:pt x="23" y="27"/>
                  </a:lnTo>
                  <a:lnTo>
                    <a:pt x="15" y="23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7" y="17"/>
                  </a:lnTo>
                  <a:lnTo>
                    <a:pt x="24" y="21"/>
                  </a:lnTo>
                  <a:lnTo>
                    <a:pt x="31" y="24"/>
                  </a:lnTo>
                  <a:lnTo>
                    <a:pt x="39" y="26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60" y="26"/>
                  </a:lnTo>
                  <a:lnTo>
                    <a:pt x="68" y="24"/>
                  </a:lnTo>
                  <a:lnTo>
                    <a:pt x="74" y="19"/>
                  </a:lnTo>
                  <a:lnTo>
                    <a:pt x="80" y="14"/>
                  </a:lnTo>
                  <a:lnTo>
                    <a:pt x="82" y="10"/>
                  </a:lnTo>
                  <a:lnTo>
                    <a:pt x="83" y="13"/>
                  </a:lnTo>
                  <a:lnTo>
                    <a:pt x="85" y="7"/>
                  </a:lnTo>
                  <a:lnTo>
                    <a:pt x="84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7" y="3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7" name="Freeform 73"/>
            <p:cNvSpPr>
              <a:spLocks/>
            </p:cNvSpPr>
            <p:nvPr/>
          </p:nvSpPr>
          <p:spPr bwMode="auto">
            <a:xfrm>
              <a:off x="641" y="1419"/>
              <a:ext cx="52" cy="89"/>
            </a:xfrm>
            <a:custGeom>
              <a:avLst/>
              <a:gdLst>
                <a:gd name="T0" fmla="*/ 14 w 53"/>
                <a:gd name="T1" fmla="*/ 7 h 89"/>
                <a:gd name="T2" fmla="*/ 8 w 53"/>
                <a:gd name="T3" fmla="*/ 11 h 89"/>
                <a:gd name="T4" fmla="*/ 6 w 53"/>
                <a:gd name="T5" fmla="*/ 18 h 89"/>
                <a:gd name="T6" fmla="*/ 6 w 53"/>
                <a:gd name="T7" fmla="*/ 25 h 89"/>
                <a:gd name="T8" fmla="*/ 6 w 53"/>
                <a:gd name="T9" fmla="*/ 32 h 89"/>
                <a:gd name="T10" fmla="*/ 10 w 53"/>
                <a:gd name="T11" fmla="*/ 41 h 89"/>
                <a:gd name="T12" fmla="*/ 16 w 53"/>
                <a:gd name="T13" fmla="*/ 51 h 89"/>
                <a:gd name="T14" fmla="*/ 23 w 53"/>
                <a:gd name="T15" fmla="*/ 60 h 89"/>
                <a:gd name="T16" fmla="*/ 31 w 53"/>
                <a:gd name="T17" fmla="*/ 68 h 89"/>
                <a:gd name="T18" fmla="*/ 38 w 53"/>
                <a:gd name="T19" fmla="*/ 75 h 89"/>
                <a:gd name="T20" fmla="*/ 43 w 53"/>
                <a:gd name="T21" fmla="*/ 81 h 89"/>
                <a:gd name="T22" fmla="*/ 45 w 53"/>
                <a:gd name="T23" fmla="*/ 81 h 89"/>
                <a:gd name="T24" fmla="*/ 47 w 53"/>
                <a:gd name="T25" fmla="*/ 83 h 89"/>
                <a:gd name="T26" fmla="*/ 50 w 53"/>
                <a:gd name="T27" fmla="*/ 85 h 89"/>
                <a:gd name="T28" fmla="*/ 51 w 53"/>
                <a:gd name="T29" fmla="*/ 87 h 89"/>
                <a:gd name="T30" fmla="*/ 51 w 53"/>
                <a:gd name="T31" fmla="*/ 87 h 89"/>
                <a:gd name="T32" fmla="*/ 47 w 53"/>
                <a:gd name="T33" fmla="*/ 88 h 89"/>
                <a:gd name="T34" fmla="*/ 44 w 53"/>
                <a:gd name="T35" fmla="*/ 87 h 89"/>
                <a:gd name="T36" fmla="*/ 41 w 53"/>
                <a:gd name="T37" fmla="*/ 85 h 89"/>
                <a:gd name="T38" fmla="*/ 38 w 53"/>
                <a:gd name="T39" fmla="*/ 84 h 89"/>
                <a:gd name="T40" fmla="*/ 34 w 53"/>
                <a:gd name="T41" fmla="*/ 80 h 89"/>
                <a:gd name="T42" fmla="*/ 26 w 53"/>
                <a:gd name="T43" fmla="*/ 71 h 89"/>
                <a:gd name="T44" fmla="*/ 18 w 53"/>
                <a:gd name="T45" fmla="*/ 64 h 89"/>
                <a:gd name="T46" fmla="*/ 11 w 53"/>
                <a:gd name="T47" fmla="*/ 55 h 89"/>
                <a:gd name="T48" fmla="*/ 6 w 53"/>
                <a:gd name="T49" fmla="*/ 45 h 89"/>
                <a:gd name="T50" fmla="*/ 1 w 53"/>
                <a:gd name="T51" fmla="*/ 36 h 89"/>
                <a:gd name="T52" fmla="*/ 0 w 53"/>
                <a:gd name="T53" fmla="*/ 25 h 89"/>
                <a:gd name="T54" fmla="*/ 0 w 53"/>
                <a:gd name="T55" fmla="*/ 15 h 89"/>
                <a:gd name="T56" fmla="*/ 4 w 53"/>
                <a:gd name="T57" fmla="*/ 7 h 89"/>
                <a:gd name="T58" fmla="*/ 10 w 53"/>
                <a:gd name="T59" fmla="*/ 2 h 89"/>
                <a:gd name="T60" fmla="*/ 16 w 53"/>
                <a:gd name="T61" fmla="*/ 1 h 89"/>
                <a:gd name="T62" fmla="*/ 17 w 53"/>
                <a:gd name="T63" fmla="*/ 0 h 89"/>
                <a:gd name="T64" fmla="*/ 17 w 53"/>
                <a:gd name="T65" fmla="*/ 1 h 89"/>
                <a:gd name="T66" fmla="*/ 18 w 53"/>
                <a:gd name="T67" fmla="*/ 2 h 89"/>
                <a:gd name="T68" fmla="*/ 20 w 53"/>
                <a:gd name="T69" fmla="*/ 3 h 89"/>
                <a:gd name="T70" fmla="*/ 19 w 53"/>
                <a:gd name="T71" fmla="*/ 5 h 89"/>
                <a:gd name="T72" fmla="*/ 18 w 53"/>
                <a:gd name="T73" fmla="*/ 6 h 89"/>
                <a:gd name="T74" fmla="*/ 18 w 53"/>
                <a:gd name="T75" fmla="*/ 6 h 89"/>
                <a:gd name="T76" fmla="*/ 17 w 53"/>
                <a:gd name="T77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89">
                  <a:moveTo>
                    <a:pt x="17" y="6"/>
                  </a:moveTo>
                  <a:lnTo>
                    <a:pt x="14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10" y="41"/>
                  </a:lnTo>
                  <a:lnTo>
                    <a:pt x="13" y="47"/>
                  </a:lnTo>
                  <a:lnTo>
                    <a:pt x="16" y="51"/>
                  </a:lnTo>
                  <a:lnTo>
                    <a:pt x="20" y="56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4" y="71"/>
                  </a:lnTo>
                  <a:lnTo>
                    <a:pt x="38" y="75"/>
                  </a:lnTo>
                  <a:lnTo>
                    <a:pt x="42" y="80"/>
                  </a:lnTo>
                  <a:lnTo>
                    <a:pt x="43" y="81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2"/>
                  </a:lnTo>
                  <a:lnTo>
                    <a:pt x="47" y="83"/>
                  </a:lnTo>
                  <a:lnTo>
                    <a:pt x="49" y="84"/>
                  </a:lnTo>
                  <a:lnTo>
                    <a:pt x="50" y="85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2" y="87"/>
                  </a:lnTo>
                  <a:lnTo>
                    <a:pt x="51" y="87"/>
                  </a:lnTo>
                  <a:lnTo>
                    <a:pt x="49" y="87"/>
                  </a:lnTo>
                  <a:lnTo>
                    <a:pt x="47" y="88"/>
                  </a:lnTo>
                  <a:lnTo>
                    <a:pt x="46" y="87"/>
                  </a:lnTo>
                  <a:lnTo>
                    <a:pt x="44" y="87"/>
                  </a:lnTo>
                  <a:lnTo>
                    <a:pt x="43" y="86"/>
                  </a:lnTo>
                  <a:lnTo>
                    <a:pt x="41" y="85"/>
                  </a:lnTo>
                  <a:lnTo>
                    <a:pt x="39" y="85"/>
                  </a:lnTo>
                  <a:lnTo>
                    <a:pt x="38" y="84"/>
                  </a:lnTo>
                  <a:lnTo>
                    <a:pt x="37" y="83"/>
                  </a:lnTo>
                  <a:lnTo>
                    <a:pt x="34" y="80"/>
                  </a:lnTo>
                  <a:lnTo>
                    <a:pt x="30" y="76"/>
                  </a:lnTo>
                  <a:lnTo>
                    <a:pt x="26" y="71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15" y="59"/>
                  </a:lnTo>
                  <a:lnTo>
                    <a:pt x="11" y="55"/>
                  </a:lnTo>
                  <a:lnTo>
                    <a:pt x="8" y="50"/>
                  </a:lnTo>
                  <a:lnTo>
                    <a:pt x="6" y="45"/>
                  </a:lnTo>
                  <a:lnTo>
                    <a:pt x="3" y="39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7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>
              <a:off x="637" y="1486"/>
              <a:ext cx="33" cy="76"/>
            </a:xfrm>
            <a:custGeom>
              <a:avLst/>
              <a:gdLst>
                <a:gd name="T0" fmla="*/ 28 w 32"/>
                <a:gd name="T1" fmla="*/ 7 h 75"/>
                <a:gd name="T2" fmla="*/ 23 w 32"/>
                <a:gd name="T3" fmla="*/ 8 h 75"/>
                <a:gd name="T4" fmla="*/ 17 w 32"/>
                <a:gd name="T5" fmla="*/ 10 h 75"/>
                <a:gd name="T6" fmla="*/ 14 w 32"/>
                <a:gd name="T7" fmla="*/ 14 h 75"/>
                <a:gd name="T8" fmla="*/ 11 w 32"/>
                <a:gd name="T9" fmla="*/ 20 h 75"/>
                <a:gd name="T10" fmla="*/ 8 w 32"/>
                <a:gd name="T11" fmla="*/ 24 h 75"/>
                <a:gd name="T12" fmla="*/ 7 w 32"/>
                <a:gd name="T13" fmla="*/ 31 h 75"/>
                <a:gd name="T14" fmla="*/ 6 w 32"/>
                <a:gd name="T15" fmla="*/ 37 h 75"/>
                <a:gd name="T16" fmla="*/ 6 w 32"/>
                <a:gd name="T17" fmla="*/ 43 h 75"/>
                <a:gd name="T18" fmla="*/ 6 w 32"/>
                <a:gd name="T19" fmla="*/ 49 h 75"/>
                <a:gd name="T20" fmla="*/ 6 w 32"/>
                <a:gd name="T21" fmla="*/ 56 h 75"/>
                <a:gd name="T22" fmla="*/ 6 w 32"/>
                <a:gd name="T23" fmla="*/ 58 h 75"/>
                <a:gd name="T24" fmla="*/ 6 w 32"/>
                <a:gd name="T25" fmla="*/ 59 h 75"/>
                <a:gd name="T26" fmla="*/ 6 w 32"/>
                <a:gd name="T27" fmla="*/ 60 h 75"/>
                <a:gd name="T28" fmla="*/ 7 w 32"/>
                <a:gd name="T29" fmla="*/ 63 h 75"/>
                <a:gd name="T30" fmla="*/ 6 w 32"/>
                <a:gd name="T31" fmla="*/ 65 h 75"/>
                <a:gd name="T32" fmla="*/ 7 w 32"/>
                <a:gd name="T33" fmla="*/ 68 h 75"/>
                <a:gd name="T34" fmla="*/ 7 w 32"/>
                <a:gd name="T35" fmla="*/ 70 h 75"/>
                <a:gd name="T36" fmla="*/ 6 w 32"/>
                <a:gd name="T37" fmla="*/ 72 h 75"/>
                <a:gd name="T38" fmla="*/ 7 w 32"/>
                <a:gd name="T39" fmla="*/ 74 h 75"/>
                <a:gd name="T40" fmla="*/ 6 w 32"/>
                <a:gd name="T41" fmla="*/ 74 h 75"/>
                <a:gd name="T42" fmla="*/ 5 w 32"/>
                <a:gd name="T43" fmla="*/ 73 h 75"/>
                <a:gd name="T44" fmla="*/ 4 w 32"/>
                <a:gd name="T45" fmla="*/ 72 h 75"/>
                <a:gd name="T46" fmla="*/ 4 w 32"/>
                <a:gd name="T47" fmla="*/ 70 h 75"/>
                <a:gd name="T48" fmla="*/ 2 w 32"/>
                <a:gd name="T49" fmla="*/ 68 h 75"/>
                <a:gd name="T50" fmla="*/ 2 w 32"/>
                <a:gd name="T51" fmla="*/ 65 h 75"/>
                <a:gd name="T52" fmla="*/ 1 w 32"/>
                <a:gd name="T53" fmla="*/ 63 h 75"/>
                <a:gd name="T54" fmla="*/ 0 w 32"/>
                <a:gd name="T55" fmla="*/ 60 h 75"/>
                <a:gd name="T56" fmla="*/ 1 w 32"/>
                <a:gd name="T57" fmla="*/ 59 h 75"/>
                <a:gd name="T58" fmla="*/ 0 w 32"/>
                <a:gd name="T59" fmla="*/ 56 h 75"/>
                <a:gd name="T60" fmla="*/ 0 w 32"/>
                <a:gd name="T61" fmla="*/ 56 h 75"/>
                <a:gd name="T62" fmla="*/ 0 w 32"/>
                <a:gd name="T63" fmla="*/ 49 h 75"/>
                <a:gd name="T64" fmla="*/ 0 w 32"/>
                <a:gd name="T65" fmla="*/ 41 h 75"/>
                <a:gd name="T66" fmla="*/ 0 w 32"/>
                <a:gd name="T67" fmla="*/ 35 h 75"/>
                <a:gd name="T68" fmla="*/ 2 w 32"/>
                <a:gd name="T69" fmla="*/ 27 h 75"/>
                <a:gd name="T70" fmla="*/ 3 w 32"/>
                <a:gd name="T71" fmla="*/ 20 h 75"/>
                <a:gd name="T72" fmla="*/ 7 w 32"/>
                <a:gd name="T73" fmla="*/ 14 h 75"/>
                <a:gd name="T74" fmla="*/ 10 w 32"/>
                <a:gd name="T75" fmla="*/ 9 h 75"/>
                <a:gd name="T76" fmla="*/ 15 w 32"/>
                <a:gd name="T77" fmla="*/ 5 h 75"/>
                <a:gd name="T78" fmla="*/ 20 w 32"/>
                <a:gd name="T79" fmla="*/ 2 h 75"/>
                <a:gd name="T80" fmla="*/ 26 w 32"/>
                <a:gd name="T81" fmla="*/ 0 h 75"/>
                <a:gd name="T82" fmla="*/ 27 w 32"/>
                <a:gd name="T83" fmla="*/ 0 h 75"/>
                <a:gd name="T84" fmla="*/ 28 w 32"/>
                <a:gd name="T85" fmla="*/ 0 h 75"/>
                <a:gd name="T86" fmla="*/ 28 w 32"/>
                <a:gd name="T87" fmla="*/ 0 h 75"/>
                <a:gd name="T88" fmla="*/ 29 w 32"/>
                <a:gd name="T89" fmla="*/ 0 h 75"/>
                <a:gd name="T90" fmla="*/ 29 w 32"/>
                <a:gd name="T91" fmla="*/ 0 h 75"/>
                <a:gd name="T92" fmla="*/ 30 w 32"/>
                <a:gd name="T93" fmla="*/ 1 h 75"/>
                <a:gd name="T94" fmla="*/ 30 w 32"/>
                <a:gd name="T95" fmla="*/ 1 h 75"/>
                <a:gd name="T96" fmla="*/ 30 w 32"/>
                <a:gd name="T97" fmla="*/ 2 h 75"/>
                <a:gd name="T98" fmla="*/ 30 w 32"/>
                <a:gd name="T99" fmla="*/ 2 h 75"/>
                <a:gd name="T100" fmla="*/ 30 w 32"/>
                <a:gd name="T101" fmla="*/ 3 h 75"/>
                <a:gd name="T102" fmla="*/ 31 w 32"/>
                <a:gd name="T103" fmla="*/ 3 h 75"/>
                <a:gd name="T104" fmla="*/ 30 w 32"/>
                <a:gd name="T105" fmla="*/ 4 h 75"/>
                <a:gd name="T106" fmla="*/ 31 w 32"/>
                <a:gd name="T107" fmla="*/ 5 h 75"/>
                <a:gd name="T108" fmla="*/ 30 w 32"/>
                <a:gd name="T109" fmla="*/ 5 h 75"/>
                <a:gd name="T110" fmla="*/ 30 w 32"/>
                <a:gd name="T111" fmla="*/ 6 h 75"/>
                <a:gd name="T112" fmla="*/ 29 w 32"/>
                <a:gd name="T113" fmla="*/ 6 h 75"/>
                <a:gd name="T114" fmla="*/ 29 w 32"/>
                <a:gd name="T115" fmla="*/ 6 h 75"/>
                <a:gd name="T116" fmla="*/ 28 w 32"/>
                <a:gd name="T117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75">
                  <a:moveTo>
                    <a:pt x="28" y="7"/>
                  </a:moveTo>
                  <a:lnTo>
                    <a:pt x="23" y="8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7" y="31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7" y="63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7" y="70"/>
                  </a:lnTo>
                  <a:lnTo>
                    <a:pt x="6" y="72"/>
                  </a:lnTo>
                  <a:lnTo>
                    <a:pt x="7" y="74"/>
                  </a:lnTo>
                  <a:lnTo>
                    <a:pt x="6" y="74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2" y="65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1" y="5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598" y="1276"/>
              <a:ext cx="32" cy="82"/>
            </a:xfrm>
            <a:custGeom>
              <a:avLst/>
              <a:gdLst>
                <a:gd name="T0" fmla="*/ 28 w 31"/>
                <a:gd name="T1" fmla="*/ 35 h 81"/>
                <a:gd name="T2" fmla="*/ 25 w 31"/>
                <a:gd name="T3" fmla="*/ 34 h 81"/>
                <a:gd name="T4" fmla="*/ 21 w 31"/>
                <a:gd name="T5" fmla="*/ 32 h 81"/>
                <a:gd name="T6" fmla="*/ 19 w 31"/>
                <a:gd name="T7" fmla="*/ 29 h 81"/>
                <a:gd name="T8" fmla="*/ 16 w 31"/>
                <a:gd name="T9" fmla="*/ 28 h 81"/>
                <a:gd name="T10" fmla="*/ 10 w 31"/>
                <a:gd name="T11" fmla="*/ 28 h 81"/>
                <a:gd name="T12" fmla="*/ 10 w 31"/>
                <a:gd name="T13" fmla="*/ 29 h 81"/>
                <a:gd name="T14" fmla="*/ 6 w 31"/>
                <a:gd name="T15" fmla="*/ 36 h 81"/>
                <a:gd name="T16" fmla="*/ 4 w 31"/>
                <a:gd name="T17" fmla="*/ 43 h 81"/>
                <a:gd name="T18" fmla="*/ 3 w 31"/>
                <a:gd name="T19" fmla="*/ 52 h 81"/>
                <a:gd name="T20" fmla="*/ 6 w 31"/>
                <a:gd name="T21" fmla="*/ 61 h 81"/>
                <a:gd name="T22" fmla="*/ 10 w 31"/>
                <a:gd name="T23" fmla="*/ 67 h 81"/>
                <a:gd name="T24" fmla="*/ 12 w 31"/>
                <a:gd name="T25" fmla="*/ 69 h 81"/>
                <a:gd name="T26" fmla="*/ 13 w 31"/>
                <a:gd name="T27" fmla="*/ 72 h 81"/>
                <a:gd name="T28" fmla="*/ 15 w 31"/>
                <a:gd name="T29" fmla="*/ 75 h 81"/>
                <a:gd name="T30" fmla="*/ 17 w 31"/>
                <a:gd name="T31" fmla="*/ 78 h 81"/>
                <a:gd name="T32" fmla="*/ 18 w 31"/>
                <a:gd name="T33" fmla="*/ 80 h 81"/>
                <a:gd name="T34" fmla="*/ 16 w 31"/>
                <a:gd name="T35" fmla="*/ 79 h 81"/>
                <a:gd name="T36" fmla="*/ 14 w 31"/>
                <a:gd name="T37" fmla="*/ 77 h 81"/>
                <a:gd name="T38" fmla="*/ 11 w 31"/>
                <a:gd name="T39" fmla="*/ 75 h 81"/>
                <a:gd name="T40" fmla="*/ 9 w 31"/>
                <a:gd name="T41" fmla="*/ 73 h 81"/>
                <a:gd name="T42" fmla="*/ 6 w 31"/>
                <a:gd name="T43" fmla="*/ 68 h 81"/>
                <a:gd name="T44" fmla="*/ 1 w 31"/>
                <a:gd name="T45" fmla="*/ 57 h 81"/>
                <a:gd name="T46" fmla="*/ 0 w 31"/>
                <a:gd name="T47" fmla="*/ 45 h 81"/>
                <a:gd name="T48" fmla="*/ 0 w 31"/>
                <a:gd name="T49" fmla="*/ 33 h 81"/>
                <a:gd name="T50" fmla="*/ 5 w 31"/>
                <a:gd name="T51" fmla="*/ 23 h 81"/>
                <a:gd name="T52" fmla="*/ 9 w 31"/>
                <a:gd name="T53" fmla="*/ 0 h 81"/>
                <a:gd name="T54" fmla="*/ 10 w 31"/>
                <a:gd name="T55" fmla="*/ 1 h 81"/>
                <a:gd name="T56" fmla="*/ 15 w 31"/>
                <a:gd name="T57" fmla="*/ 2 h 81"/>
                <a:gd name="T58" fmla="*/ 15 w 31"/>
                <a:gd name="T59" fmla="*/ 3 h 81"/>
                <a:gd name="T60" fmla="*/ 17 w 31"/>
                <a:gd name="T61" fmla="*/ 7 h 81"/>
                <a:gd name="T62" fmla="*/ 19 w 31"/>
                <a:gd name="T63" fmla="*/ 12 h 81"/>
                <a:gd name="T64" fmla="*/ 20 w 31"/>
                <a:gd name="T65" fmla="*/ 16 h 81"/>
                <a:gd name="T66" fmla="*/ 21 w 31"/>
                <a:gd name="T67" fmla="*/ 18 h 81"/>
                <a:gd name="T68" fmla="*/ 23 w 31"/>
                <a:gd name="T69" fmla="*/ 20 h 81"/>
                <a:gd name="T70" fmla="*/ 24 w 31"/>
                <a:gd name="T71" fmla="*/ 23 h 81"/>
                <a:gd name="T72" fmla="*/ 23 w 31"/>
                <a:gd name="T73" fmla="*/ 26 h 81"/>
                <a:gd name="T74" fmla="*/ 25 w 31"/>
                <a:gd name="T75" fmla="*/ 28 h 81"/>
                <a:gd name="T76" fmla="*/ 26 w 31"/>
                <a:gd name="T77" fmla="*/ 28 h 81"/>
                <a:gd name="T78" fmla="*/ 27 w 31"/>
                <a:gd name="T79" fmla="*/ 29 h 81"/>
                <a:gd name="T80" fmla="*/ 27 w 31"/>
                <a:gd name="T81" fmla="*/ 29 h 81"/>
                <a:gd name="T82" fmla="*/ 28 w 31"/>
                <a:gd name="T83" fmla="*/ 30 h 81"/>
                <a:gd name="T84" fmla="*/ 28 w 31"/>
                <a:gd name="T85" fmla="*/ 32 h 81"/>
                <a:gd name="T86" fmla="*/ 27 w 31"/>
                <a:gd name="T87" fmla="*/ 33 h 81"/>
                <a:gd name="T88" fmla="*/ 27 w 31"/>
                <a:gd name="T89" fmla="*/ 34 h 81"/>
                <a:gd name="T90" fmla="*/ 26 w 31"/>
                <a:gd name="T91" fmla="*/ 35 h 81"/>
                <a:gd name="T92" fmla="*/ 25 w 31"/>
                <a:gd name="T93" fmla="*/ 34 h 81"/>
                <a:gd name="T94" fmla="*/ 30 w 31"/>
                <a:gd name="T95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" h="81">
                  <a:moveTo>
                    <a:pt x="30" y="36"/>
                  </a:moveTo>
                  <a:lnTo>
                    <a:pt x="28" y="35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4" y="32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8" y="32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4" y="43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5" y="56"/>
                  </a:lnTo>
                  <a:lnTo>
                    <a:pt x="6" y="61"/>
                  </a:lnTo>
                  <a:lnTo>
                    <a:pt x="8" y="64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5" y="74"/>
                  </a:lnTo>
                  <a:lnTo>
                    <a:pt x="15" y="75"/>
                  </a:lnTo>
                  <a:lnTo>
                    <a:pt x="16" y="77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18" y="80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4" y="77"/>
                  </a:lnTo>
                  <a:lnTo>
                    <a:pt x="12" y="76"/>
                  </a:lnTo>
                  <a:lnTo>
                    <a:pt x="11" y="75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6" y="68"/>
                  </a:lnTo>
                  <a:lnTo>
                    <a:pt x="3" y="63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30" y="3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0" name="Freeform 76"/>
            <p:cNvSpPr>
              <a:spLocks/>
            </p:cNvSpPr>
            <p:nvPr/>
          </p:nvSpPr>
          <p:spPr bwMode="auto">
            <a:xfrm>
              <a:off x="535" y="1248"/>
              <a:ext cx="63" cy="71"/>
            </a:xfrm>
            <a:custGeom>
              <a:avLst/>
              <a:gdLst>
                <a:gd name="T0" fmla="*/ 51 w 63"/>
                <a:gd name="T1" fmla="*/ 68 h 70"/>
                <a:gd name="T2" fmla="*/ 38 w 63"/>
                <a:gd name="T3" fmla="*/ 62 h 70"/>
                <a:gd name="T4" fmla="*/ 25 w 63"/>
                <a:gd name="T5" fmla="*/ 51 h 70"/>
                <a:gd name="T6" fmla="*/ 15 w 63"/>
                <a:gd name="T7" fmla="*/ 37 h 70"/>
                <a:gd name="T8" fmla="*/ 7 w 63"/>
                <a:gd name="T9" fmla="*/ 22 h 70"/>
                <a:gd name="T10" fmla="*/ 3 w 63"/>
                <a:gd name="T11" fmla="*/ 14 h 70"/>
                <a:gd name="T12" fmla="*/ 1 w 63"/>
                <a:gd name="T13" fmla="*/ 11 h 70"/>
                <a:gd name="T14" fmla="*/ 0 w 63"/>
                <a:gd name="T15" fmla="*/ 6 h 70"/>
                <a:gd name="T16" fmla="*/ 0 w 63"/>
                <a:gd name="T17" fmla="*/ 2 h 70"/>
                <a:gd name="T18" fmla="*/ 0 w 63"/>
                <a:gd name="T19" fmla="*/ 0 h 70"/>
                <a:gd name="T20" fmla="*/ 1 w 63"/>
                <a:gd name="T21" fmla="*/ 4 h 70"/>
                <a:gd name="T22" fmla="*/ 2 w 63"/>
                <a:gd name="T23" fmla="*/ 7 h 70"/>
                <a:gd name="T24" fmla="*/ 5 w 63"/>
                <a:gd name="T25" fmla="*/ 10 h 70"/>
                <a:gd name="T26" fmla="*/ 6 w 63"/>
                <a:gd name="T27" fmla="*/ 13 h 70"/>
                <a:gd name="T28" fmla="*/ 7 w 63"/>
                <a:gd name="T29" fmla="*/ 14 h 70"/>
                <a:gd name="T30" fmla="*/ 9 w 63"/>
                <a:gd name="T31" fmla="*/ 19 h 70"/>
                <a:gd name="T32" fmla="*/ 12 w 63"/>
                <a:gd name="T33" fmla="*/ 23 h 70"/>
                <a:gd name="T34" fmla="*/ 15 w 63"/>
                <a:gd name="T35" fmla="*/ 27 h 70"/>
                <a:gd name="T36" fmla="*/ 19 w 63"/>
                <a:gd name="T37" fmla="*/ 32 h 70"/>
                <a:gd name="T38" fmla="*/ 22 w 63"/>
                <a:gd name="T39" fmla="*/ 37 h 70"/>
                <a:gd name="T40" fmla="*/ 28 w 63"/>
                <a:gd name="T41" fmla="*/ 44 h 70"/>
                <a:gd name="T42" fmla="*/ 35 w 63"/>
                <a:gd name="T43" fmla="*/ 51 h 70"/>
                <a:gd name="T44" fmla="*/ 41 w 63"/>
                <a:gd name="T45" fmla="*/ 57 h 70"/>
                <a:gd name="T46" fmla="*/ 49 w 63"/>
                <a:gd name="T47" fmla="*/ 61 h 70"/>
                <a:gd name="T48" fmla="*/ 58 w 63"/>
                <a:gd name="T49" fmla="*/ 62 h 70"/>
                <a:gd name="T50" fmla="*/ 59 w 63"/>
                <a:gd name="T51" fmla="*/ 62 h 70"/>
                <a:gd name="T52" fmla="*/ 61 w 63"/>
                <a:gd name="T53" fmla="*/ 63 h 70"/>
                <a:gd name="T54" fmla="*/ 61 w 63"/>
                <a:gd name="T55" fmla="*/ 64 h 70"/>
                <a:gd name="T56" fmla="*/ 61 w 63"/>
                <a:gd name="T57" fmla="*/ 65 h 70"/>
                <a:gd name="T58" fmla="*/ 61 w 63"/>
                <a:gd name="T59" fmla="*/ 66 h 70"/>
                <a:gd name="T60" fmla="*/ 62 w 63"/>
                <a:gd name="T61" fmla="*/ 67 h 70"/>
                <a:gd name="T62" fmla="*/ 61 w 63"/>
                <a:gd name="T63" fmla="*/ 68 h 70"/>
                <a:gd name="T64" fmla="*/ 60 w 63"/>
                <a:gd name="T65" fmla="*/ 68 h 70"/>
                <a:gd name="T66" fmla="*/ 58 w 63"/>
                <a:gd name="T6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70">
                  <a:moveTo>
                    <a:pt x="58" y="69"/>
                  </a:moveTo>
                  <a:lnTo>
                    <a:pt x="51" y="68"/>
                  </a:lnTo>
                  <a:lnTo>
                    <a:pt x="44" y="66"/>
                  </a:lnTo>
                  <a:lnTo>
                    <a:pt x="38" y="62"/>
                  </a:lnTo>
                  <a:lnTo>
                    <a:pt x="31" y="57"/>
                  </a:lnTo>
                  <a:lnTo>
                    <a:pt x="25" y="51"/>
                  </a:lnTo>
                  <a:lnTo>
                    <a:pt x="21" y="44"/>
                  </a:lnTo>
                  <a:lnTo>
                    <a:pt x="15" y="37"/>
                  </a:lnTo>
                  <a:lnTo>
                    <a:pt x="11" y="30"/>
                  </a:lnTo>
                  <a:lnTo>
                    <a:pt x="7" y="22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2" y="23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22" y="37"/>
                  </a:lnTo>
                  <a:lnTo>
                    <a:pt x="24" y="41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5" y="51"/>
                  </a:lnTo>
                  <a:lnTo>
                    <a:pt x="38" y="54"/>
                  </a:lnTo>
                  <a:lnTo>
                    <a:pt x="41" y="57"/>
                  </a:lnTo>
                  <a:lnTo>
                    <a:pt x="46" y="59"/>
                  </a:lnTo>
                  <a:lnTo>
                    <a:pt x="49" y="61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7"/>
                  </a:lnTo>
                  <a:lnTo>
                    <a:pt x="62" y="67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1" name="Freeform 77"/>
            <p:cNvSpPr>
              <a:spLocks/>
            </p:cNvSpPr>
            <p:nvPr/>
          </p:nvSpPr>
          <p:spPr bwMode="auto">
            <a:xfrm>
              <a:off x="511" y="1168"/>
              <a:ext cx="22" cy="17"/>
            </a:xfrm>
            <a:custGeom>
              <a:avLst/>
              <a:gdLst>
                <a:gd name="T0" fmla="*/ 1 w 22"/>
                <a:gd name="T1" fmla="*/ 1 h 17"/>
                <a:gd name="T2" fmla="*/ 3 w 22"/>
                <a:gd name="T3" fmla="*/ 1 h 17"/>
                <a:gd name="T4" fmla="*/ 6 w 22"/>
                <a:gd name="T5" fmla="*/ 1 h 17"/>
                <a:gd name="T6" fmla="*/ 8 w 22"/>
                <a:gd name="T7" fmla="*/ 0 h 17"/>
                <a:gd name="T8" fmla="*/ 10 w 22"/>
                <a:gd name="T9" fmla="*/ 1 h 17"/>
                <a:gd name="T10" fmla="*/ 11 w 22"/>
                <a:gd name="T11" fmla="*/ 3 h 17"/>
                <a:gd name="T12" fmla="*/ 13 w 22"/>
                <a:gd name="T13" fmla="*/ 3 h 17"/>
                <a:gd name="T14" fmla="*/ 15 w 22"/>
                <a:gd name="T15" fmla="*/ 4 h 17"/>
                <a:gd name="T16" fmla="*/ 17 w 22"/>
                <a:gd name="T17" fmla="*/ 6 h 17"/>
                <a:gd name="T18" fmla="*/ 18 w 22"/>
                <a:gd name="T19" fmla="*/ 6 h 17"/>
                <a:gd name="T20" fmla="*/ 19 w 22"/>
                <a:gd name="T21" fmla="*/ 10 h 17"/>
                <a:gd name="T22" fmla="*/ 20 w 22"/>
                <a:gd name="T23" fmla="*/ 10 h 17"/>
                <a:gd name="T24" fmla="*/ 20 w 22"/>
                <a:gd name="T25" fmla="*/ 10 h 17"/>
                <a:gd name="T26" fmla="*/ 20 w 22"/>
                <a:gd name="T27" fmla="*/ 10 h 17"/>
                <a:gd name="T28" fmla="*/ 20 w 22"/>
                <a:gd name="T29" fmla="*/ 11 h 17"/>
                <a:gd name="T30" fmla="*/ 20 w 22"/>
                <a:gd name="T31" fmla="*/ 12 h 17"/>
                <a:gd name="T32" fmla="*/ 21 w 22"/>
                <a:gd name="T33" fmla="*/ 12 h 17"/>
                <a:gd name="T34" fmla="*/ 20 w 22"/>
                <a:gd name="T35" fmla="*/ 12 h 17"/>
                <a:gd name="T36" fmla="*/ 20 w 22"/>
                <a:gd name="T37" fmla="*/ 13 h 17"/>
                <a:gd name="T38" fmla="*/ 20 w 22"/>
                <a:gd name="T39" fmla="*/ 13 h 17"/>
                <a:gd name="T40" fmla="*/ 20 w 22"/>
                <a:gd name="T41" fmla="*/ 13 h 17"/>
                <a:gd name="T42" fmla="*/ 19 w 22"/>
                <a:gd name="T43" fmla="*/ 14 h 17"/>
                <a:gd name="T44" fmla="*/ 19 w 22"/>
                <a:gd name="T45" fmla="*/ 14 h 17"/>
                <a:gd name="T46" fmla="*/ 18 w 22"/>
                <a:gd name="T47" fmla="*/ 14 h 17"/>
                <a:gd name="T48" fmla="*/ 18 w 22"/>
                <a:gd name="T49" fmla="*/ 14 h 17"/>
                <a:gd name="T50" fmla="*/ 17 w 22"/>
                <a:gd name="T51" fmla="*/ 16 h 17"/>
                <a:gd name="T52" fmla="*/ 17 w 22"/>
                <a:gd name="T53" fmla="*/ 14 h 17"/>
                <a:gd name="T54" fmla="*/ 17 w 22"/>
                <a:gd name="T55" fmla="*/ 14 h 17"/>
                <a:gd name="T56" fmla="*/ 17 w 22"/>
                <a:gd name="T57" fmla="*/ 13 h 17"/>
                <a:gd name="T58" fmla="*/ 14 w 22"/>
                <a:gd name="T59" fmla="*/ 13 h 17"/>
                <a:gd name="T60" fmla="*/ 13 w 22"/>
                <a:gd name="T61" fmla="*/ 12 h 17"/>
                <a:gd name="T62" fmla="*/ 12 w 22"/>
                <a:gd name="T63" fmla="*/ 11 h 17"/>
                <a:gd name="T64" fmla="*/ 11 w 22"/>
                <a:gd name="T65" fmla="*/ 10 h 17"/>
                <a:gd name="T66" fmla="*/ 10 w 22"/>
                <a:gd name="T67" fmla="*/ 9 h 17"/>
                <a:gd name="T68" fmla="*/ 9 w 22"/>
                <a:gd name="T69" fmla="*/ 8 h 17"/>
                <a:gd name="T70" fmla="*/ 8 w 22"/>
                <a:gd name="T71" fmla="*/ 6 h 17"/>
                <a:gd name="T72" fmla="*/ 6 w 22"/>
                <a:gd name="T73" fmla="*/ 6 h 17"/>
                <a:gd name="T74" fmla="*/ 5 w 22"/>
                <a:gd name="T75" fmla="*/ 6 h 17"/>
                <a:gd name="T76" fmla="*/ 2 w 22"/>
                <a:gd name="T77" fmla="*/ 6 h 17"/>
                <a:gd name="T78" fmla="*/ 2 w 22"/>
                <a:gd name="T79" fmla="*/ 6 h 17"/>
                <a:gd name="T80" fmla="*/ 1 w 22"/>
                <a:gd name="T81" fmla="*/ 6 h 17"/>
                <a:gd name="T82" fmla="*/ 1 w 22"/>
                <a:gd name="T83" fmla="*/ 6 h 17"/>
                <a:gd name="T84" fmla="*/ 1 w 22"/>
                <a:gd name="T85" fmla="*/ 6 h 17"/>
                <a:gd name="T86" fmla="*/ 0 w 22"/>
                <a:gd name="T87" fmla="*/ 5 h 17"/>
                <a:gd name="T88" fmla="*/ 0 w 22"/>
                <a:gd name="T89" fmla="*/ 5 h 17"/>
                <a:gd name="T90" fmla="*/ 0 w 22"/>
                <a:gd name="T91" fmla="*/ 4 h 17"/>
                <a:gd name="T92" fmla="*/ 0 w 22"/>
                <a:gd name="T93" fmla="*/ 4 h 17"/>
                <a:gd name="T94" fmla="*/ 0 w 22"/>
                <a:gd name="T95" fmla="*/ 3 h 17"/>
                <a:gd name="T96" fmla="*/ 0 w 22"/>
                <a:gd name="T97" fmla="*/ 3 h 17"/>
                <a:gd name="T98" fmla="*/ 0 w 22"/>
                <a:gd name="T99" fmla="*/ 3 h 17"/>
                <a:gd name="T100" fmla="*/ 0 w 22"/>
                <a:gd name="T101" fmla="*/ 2 h 17"/>
                <a:gd name="T102" fmla="*/ 0 w 22"/>
                <a:gd name="T103" fmla="*/ 2 h 17"/>
                <a:gd name="T104" fmla="*/ 0 w 22"/>
                <a:gd name="T105" fmla="*/ 2 h 17"/>
                <a:gd name="T106" fmla="*/ 0 w 22"/>
                <a:gd name="T107" fmla="*/ 1 h 17"/>
                <a:gd name="T108" fmla="*/ 1 w 22"/>
                <a:gd name="T109" fmla="*/ 1 h 17"/>
                <a:gd name="T110" fmla="*/ 1 w 22"/>
                <a:gd name="T1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17">
                  <a:moveTo>
                    <a:pt x="1" y="1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2" name="Freeform 78"/>
            <p:cNvSpPr>
              <a:spLocks/>
            </p:cNvSpPr>
            <p:nvPr/>
          </p:nvSpPr>
          <p:spPr bwMode="auto">
            <a:xfrm>
              <a:off x="713" y="1400"/>
              <a:ext cx="54" cy="82"/>
            </a:xfrm>
            <a:custGeom>
              <a:avLst/>
              <a:gdLst>
                <a:gd name="T0" fmla="*/ 6 w 54"/>
                <a:gd name="T1" fmla="*/ 6 h 82"/>
                <a:gd name="T2" fmla="*/ 7 w 54"/>
                <a:gd name="T3" fmla="*/ 8 h 82"/>
                <a:gd name="T4" fmla="*/ 8 w 54"/>
                <a:gd name="T5" fmla="*/ 11 h 82"/>
                <a:gd name="T6" fmla="*/ 10 w 54"/>
                <a:gd name="T7" fmla="*/ 15 h 82"/>
                <a:gd name="T8" fmla="*/ 11 w 54"/>
                <a:gd name="T9" fmla="*/ 16 h 82"/>
                <a:gd name="T10" fmla="*/ 12 w 54"/>
                <a:gd name="T11" fmla="*/ 21 h 82"/>
                <a:gd name="T12" fmla="*/ 14 w 54"/>
                <a:gd name="T13" fmla="*/ 27 h 82"/>
                <a:gd name="T14" fmla="*/ 15 w 54"/>
                <a:gd name="T15" fmla="*/ 33 h 82"/>
                <a:gd name="T16" fmla="*/ 16 w 54"/>
                <a:gd name="T17" fmla="*/ 38 h 82"/>
                <a:gd name="T18" fmla="*/ 17 w 54"/>
                <a:gd name="T19" fmla="*/ 44 h 82"/>
                <a:gd name="T20" fmla="*/ 19 w 54"/>
                <a:gd name="T21" fmla="*/ 49 h 82"/>
                <a:gd name="T22" fmla="*/ 21 w 54"/>
                <a:gd name="T23" fmla="*/ 53 h 82"/>
                <a:gd name="T24" fmla="*/ 23 w 54"/>
                <a:gd name="T25" fmla="*/ 57 h 82"/>
                <a:gd name="T26" fmla="*/ 26 w 54"/>
                <a:gd name="T27" fmla="*/ 62 h 82"/>
                <a:gd name="T28" fmla="*/ 29 w 54"/>
                <a:gd name="T29" fmla="*/ 65 h 82"/>
                <a:gd name="T30" fmla="*/ 33 w 54"/>
                <a:gd name="T31" fmla="*/ 71 h 82"/>
                <a:gd name="T32" fmla="*/ 34 w 54"/>
                <a:gd name="T33" fmla="*/ 70 h 82"/>
                <a:gd name="T34" fmla="*/ 35 w 54"/>
                <a:gd name="T35" fmla="*/ 70 h 82"/>
                <a:gd name="T36" fmla="*/ 37 w 54"/>
                <a:gd name="T37" fmla="*/ 71 h 82"/>
                <a:gd name="T38" fmla="*/ 38 w 54"/>
                <a:gd name="T39" fmla="*/ 72 h 82"/>
                <a:gd name="T40" fmla="*/ 38 w 54"/>
                <a:gd name="T41" fmla="*/ 74 h 82"/>
                <a:gd name="T42" fmla="*/ 41 w 54"/>
                <a:gd name="T43" fmla="*/ 74 h 82"/>
                <a:gd name="T44" fmla="*/ 43 w 54"/>
                <a:gd name="T45" fmla="*/ 75 h 82"/>
                <a:gd name="T46" fmla="*/ 45 w 54"/>
                <a:gd name="T47" fmla="*/ 77 h 82"/>
                <a:gd name="T48" fmla="*/ 49 w 54"/>
                <a:gd name="T49" fmla="*/ 78 h 82"/>
                <a:gd name="T50" fmla="*/ 51 w 54"/>
                <a:gd name="T51" fmla="*/ 80 h 82"/>
                <a:gd name="T52" fmla="*/ 52 w 54"/>
                <a:gd name="T53" fmla="*/ 80 h 82"/>
                <a:gd name="T54" fmla="*/ 50 w 54"/>
                <a:gd name="T55" fmla="*/ 81 h 82"/>
                <a:gd name="T56" fmla="*/ 44 w 54"/>
                <a:gd name="T57" fmla="*/ 79 h 82"/>
                <a:gd name="T58" fmla="*/ 37 w 54"/>
                <a:gd name="T59" fmla="*/ 78 h 82"/>
                <a:gd name="T60" fmla="*/ 33 w 54"/>
                <a:gd name="T61" fmla="*/ 77 h 82"/>
                <a:gd name="T62" fmla="*/ 30 w 54"/>
                <a:gd name="T63" fmla="*/ 76 h 82"/>
                <a:gd name="T64" fmla="*/ 30 w 54"/>
                <a:gd name="T65" fmla="*/ 75 h 82"/>
                <a:gd name="T66" fmla="*/ 29 w 54"/>
                <a:gd name="T67" fmla="*/ 75 h 82"/>
                <a:gd name="T68" fmla="*/ 27 w 54"/>
                <a:gd name="T69" fmla="*/ 73 h 82"/>
                <a:gd name="T70" fmla="*/ 23 w 54"/>
                <a:gd name="T71" fmla="*/ 69 h 82"/>
                <a:gd name="T72" fmla="*/ 21 w 54"/>
                <a:gd name="T73" fmla="*/ 65 h 82"/>
                <a:gd name="T74" fmla="*/ 18 w 54"/>
                <a:gd name="T75" fmla="*/ 60 h 82"/>
                <a:gd name="T76" fmla="*/ 16 w 54"/>
                <a:gd name="T77" fmla="*/ 55 h 82"/>
                <a:gd name="T78" fmla="*/ 14 w 54"/>
                <a:gd name="T79" fmla="*/ 50 h 82"/>
                <a:gd name="T80" fmla="*/ 11 w 54"/>
                <a:gd name="T81" fmla="*/ 43 h 82"/>
                <a:gd name="T82" fmla="*/ 10 w 54"/>
                <a:gd name="T83" fmla="*/ 36 h 82"/>
                <a:gd name="T84" fmla="*/ 8 w 54"/>
                <a:gd name="T85" fmla="*/ 29 h 82"/>
                <a:gd name="T86" fmla="*/ 7 w 54"/>
                <a:gd name="T87" fmla="*/ 23 h 82"/>
                <a:gd name="T88" fmla="*/ 5 w 54"/>
                <a:gd name="T89" fmla="*/ 16 h 82"/>
                <a:gd name="T90" fmla="*/ 2 w 54"/>
                <a:gd name="T91" fmla="*/ 14 h 82"/>
                <a:gd name="T92" fmla="*/ 2 w 54"/>
                <a:gd name="T93" fmla="*/ 12 h 82"/>
                <a:gd name="T94" fmla="*/ 0 w 54"/>
                <a:gd name="T95" fmla="*/ 9 h 82"/>
                <a:gd name="T96" fmla="*/ 0 w 54"/>
                <a:gd name="T97" fmla="*/ 7 h 82"/>
                <a:gd name="T98" fmla="*/ 0 w 54"/>
                <a:gd name="T99" fmla="*/ 5 h 82"/>
                <a:gd name="T100" fmla="*/ 0 w 54"/>
                <a:gd name="T101" fmla="*/ 3 h 82"/>
                <a:gd name="T102" fmla="*/ 0 w 54"/>
                <a:gd name="T103" fmla="*/ 2 h 82"/>
                <a:gd name="T104" fmla="*/ 0 w 54"/>
                <a:gd name="T105" fmla="*/ 2 h 82"/>
                <a:gd name="T106" fmla="*/ 1 w 54"/>
                <a:gd name="T107" fmla="*/ 1 h 82"/>
                <a:gd name="T108" fmla="*/ 2 w 54"/>
                <a:gd name="T109" fmla="*/ 0 h 82"/>
                <a:gd name="T110" fmla="*/ 3 w 54"/>
                <a:gd name="T111" fmla="*/ 1 h 82"/>
                <a:gd name="T112" fmla="*/ 3 w 54"/>
                <a:gd name="T113" fmla="*/ 1 h 82"/>
                <a:gd name="T114" fmla="*/ 5 w 54"/>
                <a:gd name="T115" fmla="*/ 2 h 82"/>
                <a:gd name="T116" fmla="*/ 5 w 54"/>
                <a:gd name="T117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82">
                  <a:moveTo>
                    <a:pt x="5" y="3"/>
                  </a:move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8" y="46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21" y="53"/>
                  </a:lnTo>
                  <a:lnTo>
                    <a:pt x="22" y="56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6" y="62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3" y="71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9" y="74"/>
                  </a:lnTo>
                  <a:lnTo>
                    <a:pt x="41" y="74"/>
                  </a:lnTo>
                  <a:lnTo>
                    <a:pt x="42" y="75"/>
                  </a:lnTo>
                  <a:lnTo>
                    <a:pt x="43" y="75"/>
                  </a:lnTo>
                  <a:lnTo>
                    <a:pt x="44" y="76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9" y="78"/>
                  </a:lnTo>
                  <a:lnTo>
                    <a:pt x="50" y="79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0" y="81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1" y="78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3" y="77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9" y="75"/>
                  </a:lnTo>
                  <a:lnTo>
                    <a:pt x="29" y="74"/>
                  </a:lnTo>
                  <a:lnTo>
                    <a:pt x="27" y="73"/>
                  </a:lnTo>
                  <a:lnTo>
                    <a:pt x="25" y="71"/>
                  </a:lnTo>
                  <a:lnTo>
                    <a:pt x="23" y="69"/>
                  </a:lnTo>
                  <a:lnTo>
                    <a:pt x="22" y="67"/>
                  </a:lnTo>
                  <a:lnTo>
                    <a:pt x="21" y="65"/>
                  </a:lnTo>
                  <a:lnTo>
                    <a:pt x="19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3" y="47"/>
                  </a:lnTo>
                  <a:lnTo>
                    <a:pt x="11" y="43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9" y="33"/>
                  </a:lnTo>
                  <a:lnTo>
                    <a:pt x="8" y="29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19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3" name="Freeform 79"/>
            <p:cNvSpPr>
              <a:spLocks/>
            </p:cNvSpPr>
            <p:nvPr/>
          </p:nvSpPr>
          <p:spPr bwMode="auto">
            <a:xfrm>
              <a:off x="656" y="1430"/>
              <a:ext cx="35" cy="65"/>
            </a:xfrm>
            <a:custGeom>
              <a:avLst/>
              <a:gdLst>
                <a:gd name="T0" fmla="*/ 9 w 36"/>
                <a:gd name="T1" fmla="*/ 7 h 63"/>
                <a:gd name="T2" fmla="*/ 8 w 36"/>
                <a:gd name="T3" fmla="*/ 9 h 63"/>
                <a:gd name="T4" fmla="*/ 8 w 36"/>
                <a:gd name="T5" fmla="*/ 15 h 63"/>
                <a:gd name="T6" fmla="*/ 11 w 36"/>
                <a:gd name="T7" fmla="*/ 23 h 63"/>
                <a:gd name="T8" fmla="*/ 18 w 36"/>
                <a:gd name="T9" fmla="*/ 36 h 63"/>
                <a:gd name="T10" fmla="*/ 25 w 36"/>
                <a:gd name="T11" fmla="*/ 45 h 63"/>
                <a:gd name="T12" fmla="*/ 27 w 36"/>
                <a:gd name="T13" fmla="*/ 47 h 63"/>
                <a:gd name="T14" fmla="*/ 29 w 36"/>
                <a:gd name="T15" fmla="*/ 52 h 63"/>
                <a:gd name="T16" fmla="*/ 33 w 36"/>
                <a:gd name="T17" fmla="*/ 57 h 63"/>
                <a:gd name="T18" fmla="*/ 34 w 36"/>
                <a:gd name="T19" fmla="*/ 61 h 63"/>
                <a:gd name="T20" fmla="*/ 33 w 36"/>
                <a:gd name="T21" fmla="*/ 61 h 63"/>
                <a:gd name="T22" fmla="*/ 31 w 36"/>
                <a:gd name="T23" fmla="*/ 59 h 63"/>
                <a:gd name="T24" fmla="*/ 27 w 36"/>
                <a:gd name="T25" fmla="*/ 56 h 63"/>
                <a:gd name="T26" fmla="*/ 24 w 36"/>
                <a:gd name="T27" fmla="*/ 51 h 63"/>
                <a:gd name="T28" fmla="*/ 21 w 36"/>
                <a:gd name="T29" fmla="*/ 49 h 63"/>
                <a:gd name="T30" fmla="*/ 18 w 36"/>
                <a:gd name="T31" fmla="*/ 45 h 63"/>
                <a:gd name="T32" fmla="*/ 13 w 36"/>
                <a:gd name="T33" fmla="*/ 39 h 63"/>
                <a:gd name="T34" fmla="*/ 8 w 36"/>
                <a:gd name="T35" fmla="*/ 34 h 63"/>
                <a:gd name="T36" fmla="*/ 5 w 36"/>
                <a:gd name="T37" fmla="*/ 27 h 63"/>
                <a:gd name="T38" fmla="*/ 1 w 36"/>
                <a:gd name="T39" fmla="*/ 20 h 63"/>
                <a:gd name="T40" fmla="*/ 0 w 36"/>
                <a:gd name="T41" fmla="*/ 11 h 63"/>
                <a:gd name="T42" fmla="*/ 0 w 36"/>
                <a:gd name="T43" fmla="*/ 10 h 63"/>
                <a:gd name="T44" fmla="*/ 0 w 36"/>
                <a:gd name="T45" fmla="*/ 9 h 63"/>
                <a:gd name="T46" fmla="*/ 0 w 36"/>
                <a:gd name="T47" fmla="*/ 8 h 63"/>
                <a:gd name="T48" fmla="*/ 2 w 36"/>
                <a:gd name="T49" fmla="*/ 6 h 63"/>
                <a:gd name="T50" fmla="*/ 2 w 36"/>
                <a:gd name="T51" fmla="*/ 6 h 63"/>
                <a:gd name="T52" fmla="*/ 4 w 36"/>
                <a:gd name="T53" fmla="*/ 4 h 63"/>
                <a:gd name="T54" fmla="*/ 4 w 36"/>
                <a:gd name="T55" fmla="*/ 2 h 63"/>
                <a:gd name="T56" fmla="*/ 5 w 36"/>
                <a:gd name="T57" fmla="*/ 2 h 63"/>
                <a:gd name="T58" fmla="*/ 7 w 36"/>
                <a:gd name="T59" fmla="*/ 1 h 63"/>
                <a:gd name="T60" fmla="*/ 8 w 36"/>
                <a:gd name="T61" fmla="*/ 0 h 63"/>
                <a:gd name="T62" fmla="*/ 9 w 36"/>
                <a:gd name="T63" fmla="*/ 1 h 63"/>
                <a:gd name="T64" fmla="*/ 9 w 36"/>
                <a:gd name="T65" fmla="*/ 1 h 63"/>
                <a:gd name="T66" fmla="*/ 10 w 36"/>
                <a:gd name="T67" fmla="*/ 1 h 63"/>
                <a:gd name="T68" fmla="*/ 11 w 36"/>
                <a:gd name="T69" fmla="*/ 2 h 63"/>
                <a:gd name="T70" fmla="*/ 12 w 36"/>
                <a:gd name="T71" fmla="*/ 3 h 63"/>
                <a:gd name="T72" fmla="*/ 11 w 36"/>
                <a:gd name="T73" fmla="*/ 5 h 63"/>
                <a:gd name="T74" fmla="*/ 10 w 36"/>
                <a:gd name="T7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63">
                  <a:moveTo>
                    <a:pt x="10" y="6"/>
                  </a:move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11" y="23"/>
                  </a:lnTo>
                  <a:lnTo>
                    <a:pt x="14" y="29"/>
                  </a:lnTo>
                  <a:lnTo>
                    <a:pt x="18" y="36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2"/>
                  </a:lnTo>
                  <a:lnTo>
                    <a:pt x="33" y="61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29" y="58"/>
                  </a:lnTo>
                  <a:lnTo>
                    <a:pt x="27" y="56"/>
                  </a:lnTo>
                  <a:lnTo>
                    <a:pt x="26" y="53"/>
                  </a:lnTo>
                  <a:lnTo>
                    <a:pt x="24" y="51"/>
                  </a:lnTo>
                  <a:lnTo>
                    <a:pt x="22" y="50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5"/>
                  </a:lnTo>
                  <a:lnTo>
                    <a:pt x="16" y="42"/>
                  </a:lnTo>
                  <a:lnTo>
                    <a:pt x="13" y="39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>
              <a:off x="735" y="1428"/>
              <a:ext cx="17" cy="28"/>
            </a:xfrm>
            <a:custGeom>
              <a:avLst/>
              <a:gdLst>
                <a:gd name="T0" fmla="*/ 3 w 17"/>
                <a:gd name="T1" fmla="*/ 1 h 28"/>
                <a:gd name="T2" fmla="*/ 3 w 17"/>
                <a:gd name="T3" fmla="*/ 2 h 28"/>
                <a:gd name="T4" fmla="*/ 3 w 17"/>
                <a:gd name="T5" fmla="*/ 2 h 28"/>
                <a:gd name="T6" fmla="*/ 3 w 17"/>
                <a:gd name="T7" fmla="*/ 2 h 28"/>
                <a:gd name="T8" fmla="*/ 3 w 17"/>
                <a:gd name="T9" fmla="*/ 3 h 28"/>
                <a:gd name="T10" fmla="*/ 3 w 17"/>
                <a:gd name="T11" fmla="*/ 4 h 28"/>
                <a:gd name="T12" fmla="*/ 3 w 17"/>
                <a:gd name="T13" fmla="*/ 3 h 28"/>
                <a:gd name="T14" fmla="*/ 4 w 17"/>
                <a:gd name="T15" fmla="*/ 4 h 28"/>
                <a:gd name="T16" fmla="*/ 4 w 17"/>
                <a:gd name="T17" fmla="*/ 5 h 28"/>
                <a:gd name="T18" fmla="*/ 4 w 17"/>
                <a:gd name="T19" fmla="*/ 6 h 28"/>
                <a:gd name="T20" fmla="*/ 4 w 17"/>
                <a:gd name="T21" fmla="*/ 6 h 28"/>
                <a:gd name="T22" fmla="*/ 6 w 17"/>
                <a:gd name="T23" fmla="*/ 8 h 28"/>
                <a:gd name="T24" fmla="*/ 7 w 17"/>
                <a:gd name="T25" fmla="*/ 10 h 28"/>
                <a:gd name="T26" fmla="*/ 8 w 17"/>
                <a:gd name="T27" fmla="*/ 12 h 28"/>
                <a:gd name="T28" fmla="*/ 8 w 17"/>
                <a:gd name="T29" fmla="*/ 14 h 28"/>
                <a:gd name="T30" fmla="*/ 9 w 17"/>
                <a:gd name="T31" fmla="*/ 15 h 28"/>
                <a:gd name="T32" fmla="*/ 11 w 17"/>
                <a:gd name="T33" fmla="*/ 17 h 28"/>
                <a:gd name="T34" fmla="*/ 12 w 17"/>
                <a:gd name="T35" fmla="*/ 19 h 28"/>
                <a:gd name="T36" fmla="*/ 13 w 17"/>
                <a:gd name="T37" fmla="*/ 21 h 28"/>
                <a:gd name="T38" fmla="*/ 14 w 17"/>
                <a:gd name="T39" fmla="*/ 24 h 28"/>
                <a:gd name="T40" fmla="*/ 16 w 17"/>
                <a:gd name="T41" fmla="*/ 25 h 28"/>
                <a:gd name="T42" fmla="*/ 16 w 17"/>
                <a:gd name="T43" fmla="*/ 25 h 28"/>
                <a:gd name="T44" fmla="*/ 14 w 17"/>
                <a:gd name="T45" fmla="*/ 26 h 28"/>
                <a:gd name="T46" fmla="*/ 14 w 17"/>
                <a:gd name="T47" fmla="*/ 27 h 28"/>
                <a:gd name="T48" fmla="*/ 14 w 17"/>
                <a:gd name="T49" fmla="*/ 27 h 28"/>
                <a:gd name="T50" fmla="*/ 13 w 17"/>
                <a:gd name="T51" fmla="*/ 27 h 28"/>
                <a:gd name="T52" fmla="*/ 13 w 17"/>
                <a:gd name="T53" fmla="*/ 27 h 28"/>
                <a:gd name="T54" fmla="*/ 13 w 17"/>
                <a:gd name="T55" fmla="*/ 26 h 28"/>
                <a:gd name="T56" fmla="*/ 13 w 17"/>
                <a:gd name="T57" fmla="*/ 26 h 28"/>
                <a:gd name="T58" fmla="*/ 12 w 17"/>
                <a:gd name="T59" fmla="*/ 26 h 28"/>
                <a:gd name="T60" fmla="*/ 11 w 17"/>
                <a:gd name="T61" fmla="*/ 23 h 28"/>
                <a:gd name="T62" fmla="*/ 9 w 17"/>
                <a:gd name="T63" fmla="*/ 21 h 28"/>
                <a:gd name="T64" fmla="*/ 8 w 17"/>
                <a:gd name="T65" fmla="*/ 19 h 28"/>
                <a:gd name="T66" fmla="*/ 7 w 17"/>
                <a:gd name="T67" fmla="*/ 16 h 28"/>
                <a:gd name="T68" fmla="*/ 6 w 17"/>
                <a:gd name="T69" fmla="*/ 14 h 28"/>
                <a:gd name="T70" fmla="*/ 4 w 17"/>
                <a:gd name="T71" fmla="*/ 12 h 28"/>
                <a:gd name="T72" fmla="*/ 3 w 17"/>
                <a:gd name="T73" fmla="*/ 9 h 28"/>
                <a:gd name="T74" fmla="*/ 2 w 17"/>
                <a:gd name="T75" fmla="*/ 7 h 28"/>
                <a:gd name="T76" fmla="*/ 1 w 17"/>
                <a:gd name="T77" fmla="*/ 4 h 28"/>
                <a:gd name="T78" fmla="*/ 1 w 17"/>
                <a:gd name="T79" fmla="*/ 1 h 28"/>
                <a:gd name="T80" fmla="*/ 1 w 17"/>
                <a:gd name="T81" fmla="*/ 1 h 28"/>
                <a:gd name="T82" fmla="*/ 1 w 17"/>
                <a:gd name="T83" fmla="*/ 1 h 28"/>
                <a:gd name="T84" fmla="*/ 0 w 17"/>
                <a:gd name="T85" fmla="*/ 0 h 28"/>
                <a:gd name="T86" fmla="*/ 0 w 17"/>
                <a:gd name="T87" fmla="*/ 0 h 28"/>
                <a:gd name="T88" fmla="*/ 1 w 17"/>
                <a:gd name="T89" fmla="*/ 0 h 28"/>
                <a:gd name="T90" fmla="*/ 1 w 17"/>
                <a:gd name="T91" fmla="*/ 0 h 28"/>
                <a:gd name="T92" fmla="*/ 1 w 17"/>
                <a:gd name="T93" fmla="*/ 0 h 28"/>
                <a:gd name="T94" fmla="*/ 2 w 17"/>
                <a:gd name="T95" fmla="*/ 0 h 28"/>
                <a:gd name="T96" fmla="*/ 3 w 17"/>
                <a:gd name="T97" fmla="*/ 0 h 28"/>
                <a:gd name="T98" fmla="*/ 3 w 17"/>
                <a:gd name="T9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28">
                  <a:moveTo>
                    <a:pt x="3" y="1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4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8" y="19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5" name="Freeform 81"/>
            <p:cNvSpPr>
              <a:spLocks/>
            </p:cNvSpPr>
            <p:nvPr/>
          </p:nvSpPr>
          <p:spPr bwMode="auto">
            <a:xfrm>
              <a:off x="609" y="1317"/>
              <a:ext cx="87" cy="93"/>
            </a:xfrm>
            <a:custGeom>
              <a:avLst/>
              <a:gdLst>
                <a:gd name="T0" fmla="*/ 0 w 87"/>
                <a:gd name="T1" fmla="*/ 3 h 94"/>
                <a:gd name="T2" fmla="*/ 2 w 87"/>
                <a:gd name="T3" fmla="*/ 2 h 94"/>
                <a:gd name="T4" fmla="*/ 4 w 87"/>
                <a:gd name="T5" fmla="*/ 1 h 94"/>
                <a:gd name="T6" fmla="*/ 6 w 87"/>
                <a:gd name="T7" fmla="*/ 0 h 94"/>
                <a:gd name="T8" fmla="*/ 8 w 87"/>
                <a:gd name="T9" fmla="*/ 1 h 94"/>
                <a:gd name="T10" fmla="*/ 13 w 87"/>
                <a:gd name="T11" fmla="*/ 3 h 94"/>
                <a:gd name="T12" fmla="*/ 15 w 87"/>
                <a:gd name="T13" fmla="*/ 6 h 94"/>
                <a:gd name="T14" fmla="*/ 18 w 87"/>
                <a:gd name="T15" fmla="*/ 9 h 94"/>
                <a:gd name="T16" fmla="*/ 22 w 87"/>
                <a:gd name="T17" fmla="*/ 13 h 94"/>
                <a:gd name="T18" fmla="*/ 24 w 87"/>
                <a:gd name="T19" fmla="*/ 19 h 94"/>
                <a:gd name="T20" fmla="*/ 28 w 87"/>
                <a:gd name="T21" fmla="*/ 23 h 94"/>
                <a:gd name="T22" fmla="*/ 34 w 87"/>
                <a:gd name="T23" fmla="*/ 32 h 94"/>
                <a:gd name="T24" fmla="*/ 52 w 87"/>
                <a:gd name="T25" fmla="*/ 48 h 94"/>
                <a:gd name="T26" fmla="*/ 68 w 87"/>
                <a:gd name="T27" fmla="*/ 63 h 94"/>
                <a:gd name="T28" fmla="*/ 83 w 87"/>
                <a:gd name="T29" fmla="*/ 78 h 94"/>
                <a:gd name="T30" fmla="*/ 85 w 87"/>
                <a:gd name="T31" fmla="*/ 81 h 94"/>
                <a:gd name="T32" fmla="*/ 85 w 87"/>
                <a:gd name="T33" fmla="*/ 86 h 94"/>
                <a:gd name="T34" fmla="*/ 83 w 87"/>
                <a:gd name="T35" fmla="*/ 88 h 94"/>
                <a:gd name="T36" fmla="*/ 81 w 87"/>
                <a:gd name="T37" fmla="*/ 90 h 94"/>
                <a:gd name="T38" fmla="*/ 79 w 87"/>
                <a:gd name="T39" fmla="*/ 92 h 94"/>
                <a:gd name="T40" fmla="*/ 78 w 87"/>
                <a:gd name="T41" fmla="*/ 92 h 94"/>
                <a:gd name="T42" fmla="*/ 77 w 87"/>
                <a:gd name="T43" fmla="*/ 92 h 94"/>
                <a:gd name="T44" fmla="*/ 77 w 87"/>
                <a:gd name="T45" fmla="*/ 92 h 94"/>
                <a:gd name="T46" fmla="*/ 77 w 87"/>
                <a:gd name="T47" fmla="*/ 90 h 94"/>
                <a:gd name="T48" fmla="*/ 78 w 87"/>
                <a:gd name="T49" fmla="*/ 89 h 94"/>
                <a:gd name="T50" fmla="*/ 79 w 87"/>
                <a:gd name="T51" fmla="*/ 88 h 94"/>
                <a:gd name="T52" fmla="*/ 80 w 87"/>
                <a:gd name="T53" fmla="*/ 87 h 94"/>
                <a:gd name="T54" fmla="*/ 83 w 87"/>
                <a:gd name="T55" fmla="*/ 82 h 94"/>
                <a:gd name="T56" fmla="*/ 80 w 87"/>
                <a:gd name="T57" fmla="*/ 80 h 94"/>
                <a:gd name="T58" fmla="*/ 67 w 87"/>
                <a:gd name="T59" fmla="*/ 66 h 94"/>
                <a:gd name="T60" fmla="*/ 54 w 87"/>
                <a:gd name="T61" fmla="*/ 54 h 94"/>
                <a:gd name="T62" fmla="*/ 39 w 87"/>
                <a:gd name="T63" fmla="*/ 42 h 94"/>
                <a:gd name="T64" fmla="*/ 30 w 87"/>
                <a:gd name="T65" fmla="*/ 32 h 94"/>
                <a:gd name="T66" fmla="*/ 25 w 87"/>
                <a:gd name="T67" fmla="*/ 25 h 94"/>
                <a:gd name="T68" fmla="*/ 21 w 87"/>
                <a:gd name="T69" fmla="*/ 18 h 94"/>
                <a:gd name="T70" fmla="*/ 17 w 87"/>
                <a:gd name="T71" fmla="*/ 11 h 94"/>
                <a:gd name="T72" fmla="*/ 14 w 87"/>
                <a:gd name="T73" fmla="*/ 9 h 94"/>
                <a:gd name="T74" fmla="*/ 13 w 87"/>
                <a:gd name="T75" fmla="*/ 7 h 94"/>
                <a:gd name="T76" fmla="*/ 9 w 87"/>
                <a:gd name="T77" fmla="*/ 5 h 94"/>
                <a:gd name="T78" fmla="*/ 4 w 87"/>
                <a:gd name="T79" fmla="*/ 4 h 94"/>
                <a:gd name="T80" fmla="*/ 3 w 87"/>
                <a:gd name="T81" fmla="*/ 6 h 94"/>
                <a:gd name="T82" fmla="*/ 2 w 87"/>
                <a:gd name="T83" fmla="*/ 6 h 94"/>
                <a:gd name="T84" fmla="*/ 1 w 87"/>
                <a:gd name="T85" fmla="*/ 7 h 94"/>
                <a:gd name="T86" fmla="*/ 0 w 87"/>
                <a:gd name="T87" fmla="*/ 7 h 94"/>
                <a:gd name="T88" fmla="*/ 0 w 87"/>
                <a:gd name="T8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" h="94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9" y="25"/>
                  </a:lnTo>
                  <a:lnTo>
                    <a:pt x="30" y="27"/>
                  </a:lnTo>
                  <a:lnTo>
                    <a:pt x="34" y="32"/>
                  </a:lnTo>
                  <a:lnTo>
                    <a:pt x="40" y="38"/>
                  </a:lnTo>
                  <a:lnTo>
                    <a:pt x="46" y="43"/>
                  </a:lnTo>
                  <a:lnTo>
                    <a:pt x="52" y="48"/>
                  </a:lnTo>
                  <a:lnTo>
                    <a:pt x="56" y="52"/>
                  </a:lnTo>
                  <a:lnTo>
                    <a:pt x="62" y="58"/>
                  </a:lnTo>
                  <a:lnTo>
                    <a:pt x="68" y="63"/>
                  </a:lnTo>
                  <a:lnTo>
                    <a:pt x="73" y="66"/>
                  </a:lnTo>
                  <a:lnTo>
                    <a:pt x="78" y="73"/>
                  </a:lnTo>
                  <a:lnTo>
                    <a:pt x="83" y="78"/>
                  </a:lnTo>
                  <a:lnTo>
                    <a:pt x="85" y="80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6" y="84"/>
                  </a:lnTo>
                  <a:lnTo>
                    <a:pt x="85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3" y="89"/>
                  </a:lnTo>
                  <a:lnTo>
                    <a:pt x="83" y="89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2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8"/>
                  </a:lnTo>
                  <a:lnTo>
                    <a:pt x="79" y="88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2" y="82"/>
                  </a:lnTo>
                  <a:lnTo>
                    <a:pt x="83" y="82"/>
                  </a:lnTo>
                  <a:lnTo>
                    <a:pt x="80" y="80"/>
                  </a:lnTo>
                  <a:lnTo>
                    <a:pt x="77" y="75"/>
                  </a:lnTo>
                  <a:lnTo>
                    <a:pt x="72" y="70"/>
                  </a:lnTo>
                  <a:lnTo>
                    <a:pt x="67" y="66"/>
                  </a:lnTo>
                  <a:lnTo>
                    <a:pt x="63" y="62"/>
                  </a:lnTo>
                  <a:lnTo>
                    <a:pt x="58" y="58"/>
                  </a:lnTo>
                  <a:lnTo>
                    <a:pt x="54" y="54"/>
                  </a:lnTo>
                  <a:lnTo>
                    <a:pt x="49" y="50"/>
                  </a:lnTo>
                  <a:lnTo>
                    <a:pt x="44" y="46"/>
                  </a:lnTo>
                  <a:lnTo>
                    <a:pt x="39" y="42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5" y="25"/>
                  </a:lnTo>
                  <a:lnTo>
                    <a:pt x="23" y="23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6" name="Freeform 82"/>
            <p:cNvSpPr>
              <a:spLocks/>
            </p:cNvSpPr>
            <p:nvPr/>
          </p:nvSpPr>
          <p:spPr bwMode="auto">
            <a:xfrm>
              <a:off x="607" y="1298"/>
              <a:ext cx="17" cy="15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3 w 17"/>
                <a:gd name="T5" fmla="*/ 8 h 17"/>
                <a:gd name="T6" fmla="*/ 13 w 17"/>
                <a:gd name="T7" fmla="*/ 0 h 17"/>
                <a:gd name="T8" fmla="*/ 10 w 17"/>
                <a:gd name="T9" fmla="*/ 0 h 17"/>
                <a:gd name="T10" fmla="*/ 8 w 17"/>
                <a:gd name="T11" fmla="*/ 0 h 17"/>
                <a:gd name="T12" fmla="*/ 5 w 17"/>
                <a:gd name="T13" fmla="*/ 0 h 17"/>
                <a:gd name="T14" fmla="*/ 5 w 17"/>
                <a:gd name="T15" fmla="*/ 8 h 17"/>
                <a:gd name="T16" fmla="*/ 2 w 17"/>
                <a:gd name="T17" fmla="*/ 8 h 17"/>
                <a:gd name="T18" fmla="*/ 0 w 17"/>
                <a:gd name="T19" fmla="*/ 16 h 17"/>
                <a:gd name="T20" fmla="*/ 16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7" name="Freeform 83"/>
            <p:cNvSpPr>
              <a:spLocks/>
            </p:cNvSpPr>
            <p:nvPr/>
          </p:nvSpPr>
          <p:spPr bwMode="auto">
            <a:xfrm>
              <a:off x="606" y="1298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4 w 17"/>
                <a:gd name="T3" fmla="*/ 4 h 17"/>
                <a:gd name="T4" fmla="*/ 12 w 17"/>
                <a:gd name="T5" fmla="*/ 4 h 17"/>
                <a:gd name="T6" fmla="*/ 12 w 17"/>
                <a:gd name="T7" fmla="*/ 4 h 17"/>
                <a:gd name="T8" fmla="*/ 10 w 17"/>
                <a:gd name="T9" fmla="*/ 4 h 17"/>
                <a:gd name="T10" fmla="*/ 7 w 17"/>
                <a:gd name="T11" fmla="*/ 0 h 17"/>
                <a:gd name="T12" fmla="*/ 5 w 17"/>
                <a:gd name="T13" fmla="*/ 4 h 17"/>
                <a:gd name="T14" fmla="*/ 5 w 17"/>
                <a:gd name="T15" fmla="*/ 8 h 17"/>
                <a:gd name="T16" fmla="*/ 1 w 17"/>
                <a:gd name="T17" fmla="*/ 8 h 17"/>
                <a:gd name="T18" fmla="*/ 0 w 17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6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8" name="Freeform 84"/>
            <p:cNvSpPr>
              <a:spLocks/>
            </p:cNvSpPr>
            <p:nvPr/>
          </p:nvSpPr>
          <p:spPr bwMode="auto">
            <a:xfrm>
              <a:off x="546" y="1285"/>
              <a:ext cx="76" cy="149"/>
            </a:xfrm>
            <a:custGeom>
              <a:avLst/>
              <a:gdLst>
                <a:gd name="T0" fmla="*/ 8 w 75"/>
                <a:gd name="T1" fmla="*/ 7 h 150"/>
                <a:gd name="T2" fmla="*/ 5 w 75"/>
                <a:gd name="T3" fmla="*/ 13 h 150"/>
                <a:gd name="T4" fmla="*/ 4 w 75"/>
                <a:gd name="T5" fmla="*/ 20 h 150"/>
                <a:gd name="T6" fmla="*/ 3 w 75"/>
                <a:gd name="T7" fmla="*/ 27 h 150"/>
                <a:gd name="T8" fmla="*/ 3 w 75"/>
                <a:gd name="T9" fmla="*/ 35 h 150"/>
                <a:gd name="T10" fmla="*/ 3 w 75"/>
                <a:gd name="T11" fmla="*/ 45 h 150"/>
                <a:gd name="T12" fmla="*/ 5 w 75"/>
                <a:gd name="T13" fmla="*/ 58 h 150"/>
                <a:gd name="T14" fmla="*/ 7 w 75"/>
                <a:gd name="T15" fmla="*/ 69 h 150"/>
                <a:gd name="T16" fmla="*/ 10 w 75"/>
                <a:gd name="T17" fmla="*/ 82 h 150"/>
                <a:gd name="T18" fmla="*/ 14 w 75"/>
                <a:gd name="T19" fmla="*/ 94 h 150"/>
                <a:gd name="T20" fmla="*/ 19 w 75"/>
                <a:gd name="T21" fmla="*/ 105 h 150"/>
                <a:gd name="T22" fmla="*/ 23 w 75"/>
                <a:gd name="T23" fmla="*/ 115 h 150"/>
                <a:gd name="T24" fmla="*/ 30 w 75"/>
                <a:gd name="T25" fmla="*/ 124 h 150"/>
                <a:gd name="T26" fmla="*/ 37 w 75"/>
                <a:gd name="T27" fmla="*/ 132 h 150"/>
                <a:gd name="T28" fmla="*/ 44 w 75"/>
                <a:gd name="T29" fmla="*/ 139 h 150"/>
                <a:gd name="T30" fmla="*/ 51 w 75"/>
                <a:gd name="T31" fmla="*/ 145 h 150"/>
                <a:gd name="T32" fmla="*/ 56 w 75"/>
                <a:gd name="T33" fmla="*/ 146 h 150"/>
                <a:gd name="T34" fmla="*/ 60 w 75"/>
                <a:gd name="T35" fmla="*/ 144 h 150"/>
                <a:gd name="T36" fmla="*/ 65 w 75"/>
                <a:gd name="T37" fmla="*/ 143 h 150"/>
                <a:gd name="T38" fmla="*/ 69 w 75"/>
                <a:gd name="T39" fmla="*/ 141 h 150"/>
                <a:gd name="T40" fmla="*/ 72 w 75"/>
                <a:gd name="T41" fmla="*/ 138 h 150"/>
                <a:gd name="T42" fmla="*/ 73 w 75"/>
                <a:gd name="T43" fmla="*/ 138 h 150"/>
                <a:gd name="T44" fmla="*/ 73 w 75"/>
                <a:gd name="T45" fmla="*/ 139 h 150"/>
                <a:gd name="T46" fmla="*/ 74 w 75"/>
                <a:gd name="T47" fmla="*/ 139 h 150"/>
                <a:gd name="T48" fmla="*/ 73 w 75"/>
                <a:gd name="T49" fmla="*/ 141 h 150"/>
                <a:gd name="T50" fmla="*/ 74 w 75"/>
                <a:gd name="T51" fmla="*/ 142 h 150"/>
                <a:gd name="T52" fmla="*/ 67 w 75"/>
                <a:gd name="T53" fmla="*/ 145 h 150"/>
                <a:gd name="T54" fmla="*/ 63 w 75"/>
                <a:gd name="T55" fmla="*/ 148 h 150"/>
                <a:gd name="T56" fmla="*/ 56 w 75"/>
                <a:gd name="T57" fmla="*/ 149 h 150"/>
                <a:gd name="T58" fmla="*/ 50 w 75"/>
                <a:gd name="T59" fmla="*/ 147 h 150"/>
                <a:gd name="T60" fmla="*/ 44 w 75"/>
                <a:gd name="T61" fmla="*/ 145 h 150"/>
                <a:gd name="T62" fmla="*/ 37 w 75"/>
                <a:gd name="T63" fmla="*/ 137 h 150"/>
                <a:gd name="T64" fmla="*/ 31 w 75"/>
                <a:gd name="T65" fmla="*/ 129 h 150"/>
                <a:gd name="T66" fmla="*/ 25 w 75"/>
                <a:gd name="T67" fmla="*/ 121 h 150"/>
                <a:gd name="T68" fmla="*/ 20 w 75"/>
                <a:gd name="T69" fmla="*/ 113 h 150"/>
                <a:gd name="T70" fmla="*/ 15 w 75"/>
                <a:gd name="T71" fmla="*/ 104 h 150"/>
                <a:gd name="T72" fmla="*/ 11 w 75"/>
                <a:gd name="T73" fmla="*/ 95 h 150"/>
                <a:gd name="T74" fmla="*/ 8 w 75"/>
                <a:gd name="T75" fmla="*/ 87 h 150"/>
                <a:gd name="T76" fmla="*/ 6 w 75"/>
                <a:gd name="T77" fmla="*/ 77 h 150"/>
                <a:gd name="T78" fmla="*/ 5 w 75"/>
                <a:gd name="T79" fmla="*/ 68 h 150"/>
                <a:gd name="T80" fmla="*/ 3 w 75"/>
                <a:gd name="T81" fmla="*/ 59 h 150"/>
                <a:gd name="T82" fmla="*/ 1 w 75"/>
                <a:gd name="T83" fmla="*/ 47 h 150"/>
                <a:gd name="T84" fmla="*/ 0 w 75"/>
                <a:gd name="T85" fmla="*/ 35 h 150"/>
                <a:gd name="T86" fmla="*/ 0 w 75"/>
                <a:gd name="T87" fmla="*/ 24 h 150"/>
                <a:gd name="T88" fmla="*/ 2 w 75"/>
                <a:gd name="T89" fmla="*/ 12 h 150"/>
                <a:gd name="T90" fmla="*/ 7 w 75"/>
                <a:gd name="T91" fmla="*/ 2 h 150"/>
                <a:gd name="T92" fmla="*/ 8 w 75"/>
                <a:gd name="T93" fmla="*/ 1 h 150"/>
                <a:gd name="T94" fmla="*/ 8 w 75"/>
                <a:gd name="T95" fmla="*/ 1 h 150"/>
                <a:gd name="T96" fmla="*/ 9 w 75"/>
                <a:gd name="T97" fmla="*/ 1 h 150"/>
                <a:gd name="T98" fmla="*/ 10 w 75"/>
                <a:gd name="T99" fmla="*/ 2 h 150"/>
                <a:gd name="T100" fmla="*/ 10 w 75"/>
                <a:gd name="T101" fmla="*/ 2 h 150"/>
                <a:gd name="T102" fmla="*/ 10 w 75"/>
                <a:gd name="T103" fmla="*/ 3 h 150"/>
                <a:gd name="T104" fmla="*/ 9 w 75"/>
                <a:gd name="T10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150">
                  <a:moveTo>
                    <a:pt x="9" y="4"/>
                  </a:moveTo>
                  <a:lnTo>
                    <a:pt x="8" y="7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5"/>
                  </a:lnTo>
                  <a:lnTo>
                    <a:pt x="4" y="39"/>
                  </a:lnTo>
                  <a:lnTo>
                    <a:pt x="3" y="45"/>
                  </a:lnTo>
                  <a:lnTo>
                    <a:pt x="4" y="51"/>
                  </a:lnTo>
                  <a:lnTo>
                    <a:pt x="5" y="58"/>
                  </a:lnTo>
                  <a:lnTo>
                    <a:pt x="6" y="64"/>
                  </a:lnTo>
                  <a:lnTo>
                    <a:pt x="7" y="69"/>
                  </a:lnTo>
                  <a:lnTo>
                    <a:pt x="8" y="76"/>
                  </a:lnTo>
                  <a:lnTo>
                    <a:pt x="10" y="82"/>
                  </a:lnTo>
                  <a:lnTo>
                    <a:pt x="12" y="88"/>
                  </a:lnTo>
                  <a:lnTo>
                    <a:pt x="14" y="94"/>
                  </a:lnTo>
                  <a:lnTo>
                    <a:pt x="16" y="100"/>
                  </a:lnTo>
                  <a:lnTo>
                    <a:pt x="19" y="105"/>
                  </a:lnTo>
                  <a:lnTo>
                    <a:pt x="21" y="110"/>
                  </a:lnTo>
                  <a:lnTo>
                    <a:pt x="23" y="115"/>
                  </a:lnTo>
                  <a:lnTo>
                    <a:pt x="27" y="120"/>
                  </a:lnTo>
                  <a:lnTo>
                    <a:pt x="30" y="124"/>
                  </a:lnTo>
                  <a:lnTo>
                    <a:pt x="33" y="129"/>
                  </a:lnTo>
                  <a:lnTo>
                    <a:pt x="37" y="132"/>
                  </a:lnTo>
                  <a:lnTo>
                    <a:pt x="41" y="136"/>
                  </a:lnTo>
                  <a:lnTo>
                    <a:pt x="44" y="139"/>
                  </a:lnTo>
                  <a:lnTo>
                    <a:pt x="49" y="143"/>
                  </a:lnTo>
                  <a:lnTo>
                    <a:pt x="51" y="145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58" y="145"/>
                  </a:lnTo>
                  <a:lnTo>
                    <a:pt x="60" y="144"/>
                  </a:lnTo>
                  <a:lnTo>
                    <a:pt x="63" y="144"/>
                  </a:lnTo>
                  <a:lnTo>
                    <a:pt x="65" y="143"/>
                  </a:lnTo>
                  <a:lnTo>
                    <a:pt x="67" y="141"/>
                  </a:lnTo>
                  <a:lnTo>
                    <a:pt x="69" y="141"/>
                  </a:lnTo>
                  <a:lnTo>
                    <a:pt x="71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3" y="138"/>
                  </a:lnTo>
                  <a:lnTo>
                    <a:pt x="73" y="139"/>
                  </a:lnTo>
                  <a:lnTo>
                    <a:pt x="73" y="139"/>
                  </a:lnTo>
                  <a:lnTo>
                    <a:pt x="73" y="139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1"/>
                  </a:lnTo>
                  <a:lnTo>
                    <a:pt x="73" y="141"/>
                  </a:lnTo>
                  <a:lnTo>
                    <a:pt x="74" y="142"/>
                  </a:lnTo>
                  <a:lnTo>
                    <a:pt x="70" y="143"/>
                  </a:lnTo>
                  <a:lnTo>
                    <a:pt x="67" y="145"/>
                  </a:lnTo>
                  <a:lnTo>
                    <a:pt x="64" y="146"/>
                  </a:lnTo>
                  <a:lnTo>
                    <a:pt x="63" y="148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2" y="148"/>
                  </a:lnTo>
                  <a:lnTo>
                    <a:pt x="50" y="147"/>
                  </a:lnTo>
                  <a:lnTo>
                    <a:pt x="47" y="146"/>
                  </a:lnTo>
                  <a:lnTo>
                    <a:pt x="44" y="145"/>
                  </a:lnTo>
                  <a:lnTo>
                    <a:pt x="41" y="141"/>
                  </a:lnTo>
                  <a:lnTo>
                    <a:pt x="37" y="137"/>
                  </a:lnTo>
                  <a:lnTo>
                    <a:pt x="34" y="133"/>
                  </a:lnTo>
                  <a:lnTo>
                    <a:pt x="31" y="129"/>
                  </a:lnTo>
                  <a:lnTo>
                    <a:pt x="28" y="125"/>
                  </a:lnTo>
                  <a:lnTo>
                    <a:pt x="25" y="121"/>
                  </a:lnTo>
                  <a:lnTo>
                    <a:pt x="23" y="118"/>
                  </a:lnTo>
                  <a:lnTo>
                    <a:pt x="20" y="113"/>
                  </a:lnTo>
                  <a:lnTo>
                    <a:pt x="18" y="109"/>
                  </a:lnTo>
                  <a:lnTo>
                    <a:pt x="15" y="104"/>
                  </a:lnTo>
                  <a:lnTo>
                    <a:pt x="13" y="100"/>
                  </a:lnTo>
                  <a:lnTo>
                    <a:pt x="11" y="95"/>
                  </a:lnTo>
                  <a:lnTo>
                    <a:pt x="9" y="91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6" y="77"/>
                  </a:lnTo>
                  <a:lnTo>
                    <a:pt x="5" y="73"/>
                  </a:lnTo>
                  <a:lnTo>
                    <a:pt x="5" y="68"/>
                  </a:lnTo>
                  <a:lnTo>
                    <a:pt x="4" y="63"/>
                  </a:lnTo>
                  <a:lnTo>
                    <a:pt x="3" y="59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>
              <a:off x="578" y="1428"/>
              <a:ext cx="52" cy="136"/>
            </a:xfrm>
            <a:custGeom>
              <a:avLst/>
              <a:gdLst>
                <a:gd name="T0" fmla="*/ 16 w 51"/>
                <a:gd name="T1" fmla="*/ 3 h 137"/>
                <a:gd name="T2" fmla="*/ 16 w 51"/>
                <a:gd name="T3" fmla="*/ 7 h 137"/>
                <a:gd name="T4" fmla="*/ 12 w 51"/>
                <a:gd name="T5" fmla="*/ 10 h 137"/>
                <a:gd name="T6" fmla="*/ 9 w 51"/>
                <a:gd name="T7" fmla="*/ 14 h 137"/>
                <a:gd name="T8" fmla="*/ 8 w 51"/>
                <a:gd name="T9" fmla="*/ 16 h 137"/>
                <a:gd name="T10" fmla="*/ 6 w 51"/>
                <a:gd name="T11" fmla="*/ 20 h 137"/>
                <a:gd name="T12" fmla="*/ 5 w 51"/>
                <a:gd name="T13" fmla="*/ 24 h 137"/>
                <a:gd name="T14" fmla="*/ 4 w 51"/>
                <a:gd name="T15" fmla="*/ 28 h 137"/>
                <a:gd name="T16" fmla="*/ 2 w 51"/>
                <a:gd name="T17" fmla="*/ 33 h 137"/>
                <a:gd name="T18" fmla="*/ 2 w 51"/>
                <a:gd name="T19" fmla="*/ 37 h 137"/>
                <a:gd name="T20" fmla="*/ 2 w 51"/>
                <a:gd name="T21" fmla="*/ 41 h 137"/>
                <a:gd name="T22" fmla="*/ 3 w 51"/>
                <a:gd name="T23" fmla="*/ 53 h 137"/>
                <a:gd name="T24" fmla="*/ 4 w 51"/>
                <a:gd name="T25" fmla="*/ 64 h 137"/>
                <a:gd name="T26" fmla="*/ 7 w 51"/>
                <a:gd name="T27" fmla="*/ 75 h 137"/>
                <a:gd name="T28" fmla="*/ 10 w 51"/>
                <a:gd name="T29" fmla="*/ 85 h 137"/>
                <a:gd name="T30" fmla="*/ 15 w 51"/>
                <a:gd name="T31" fmla="*/ 95 h 137"/>
                <a:gd name="T32" fmla="*/ 20 w 51"/>
                <a:gd name="T33" fmla="*/ 105 h 137"/>
                <a:gd name="T34" fmla="*/ 25 w 51"/>
                <a:gd name="T35" fmla="*/ 114 h 137"/>
                <a:gd name="T36" fmla="*/ 33 w 51"/>
                <a:gd name="T37" fmla="*/ 121 h 137"/>
                <a:gd name="T38" fmla="*/ 41 w 51"/>
                <a:gd name="T39" fmla="*/ 128 h 137"/>
                <a:gd name="T40" fmla="*/ 49 w 51"/>
                <a:gd name="T41" fmla="*/ 132 h 137"/>
                <a:gd name="T42" fmla="*/ 49 w 51"/>
                <a:gd name="T43" fmla="*/ 132 h 137"/>
                <a:gd name="T44" fmla="*/ 50 w 51"/>
                <a:gd name="T45" fmla="*/ 132 h 137"/>
                <a:gd name="T46" fmla="*/ 50 w 51"/>
                <a:gd name="T47" fmla="*/ 133 h 137"/>
                <a:gd name="T48" fmla="*/ 50 w 51"/>
                <a:gd name="T49" fmla="*/ 133 h 137"/>
                <a:gd name="T50" fmla="*/ 50 w 51"/>
                <a:gd name="T51" fmla="*/ 134 h 137"/>
                <a:gd name="T52" fmla="*/ 49 w 51"/>
                <a:gd name="T53" fmla="*/ 134 h 137"/>
                <a:gd name="T54" fmla="*/ 49 w 51"/>
                <a:gd name="T55" fmla="*/ 135 h 137"/>
                <a:gd name="T56" fmla="*/ 49 w 51"/>
                <a:gd name="T57" fmla="*/ 135 h 137"/>
                <a:gd name="T58" fmla="*/ 48 w 51"/>
                <a:gd name="T59" fmla="*/ 135 h 137"/>
                <a:gd name="T60" fmla="*/ 48 w 51"/>
                <a:gd name="T61" fmla="*/ 136 h 137"/>
                <a:gd name="T62" fmla="*/ 48 w 51"/>
                <a:gd name="T63" fmla="*/ 135 h 137"/>
                <a:gd name="T64" fmla="*/ 47 w 51"/>
                <a:gd name="T65" fmla="*/ 135 h 137"/>
                <a:gd name="T66" fmla="*/ 39 w 51"/>
                <a:gd name="T67" fmla="*/ 130 h 137"/>
                <a:gd name="T68" fmla="*/ 31 w 51"/>
                <a:gd name="T69" fmla="*/ 124 h 137"/>
                <a:gd name="T70" fmla="*/ 24 w 51"/>
                <a:gd name="T71" fmla="*/ 116 h 137"/>
                <a:gd name="T72" fmla="*/ 17 w 51"/>
                <a:gd name="T73" fmla="*/ 107 h 137"/>
                <a:gd name="T74" fmla="*/ 13 w 51"/>
                <a:gd name="T75" fmla="*/ 97 h 137"/>
                <a:gd name="T76" fmla="*/ 8 w 51"/>
                <a:gd name="T77" fmla="*/ 86 h 137"/>
                <a:gd name="T78" fmla="*/ 5 w 51"/>
                <a:gd name="T79" fmla="*/ 74 h 137"/>
                <a:gd name="T80" fmla="*/ 2 w 51"/>
                <a:gd name="T81" fmla="*/ 64 h 137"/>
                <a:gd name="T82" fmla="*/ 0 w 51"/>
                <a:gd name="T83" fmla="*/ 53 h 137"/>
                <a:gd name="T84" fmla="*/ 0 w 51"/>
                <a:gd name="T85" fmla="*/ 42 h 137"/>
                <a:gd name="T86" fmla="*/ 0 w 51"/>
                <a:gd name="T87" fmla="*/ 37 h 137"/>
                <a:gd name="T88" fmla="*/ 0 w 51"/>
                <a:gd name="T89" fmla="*/ 31 h 137"/>
                <a:gd name="T90" fmla="*/ 0 w 51"/>
                <a:gd name="T91" fmla="*/ 27 h 137"/>
                <a:gd name="T92" fmla="*/ 2 w 51"/>
                <a:gd name="T93" fmla="*/ 22 h 137"/>
                <a:gd name="T94" fmla="*/ 4 w 51"/>
                <a:gd name="T95" fmla="*/ 19 h 137"/>
                <a:gd name="T96" fmla="*/ 5 w 51"/>
                <a:gd name="T97" fmla="*/ 15 h 137"/>
                <a:gd name="T98" fmla="*/ 8 w 51"/>
                <a:gd name="T99" fmla="*/ 12 h 137"/>
                <a:gd name="T100" fmla="*/ 10 w 51"/>
                <a:gd name="T101" fmla="*/ 8 h 137"/>
                <a:gd name="T102" fmla="*/ 12 w 51"/>
                <a:gd name="T103" fmla="*/ 4 h 137"/>
                <a:gd name="T104" fmla="*/ 15 w 51"/>
                <a:gd name="T105" fmla="*/ 1 h 137"/>
                <a:gd name="T106" fmla="*/ 16 w 51"/>
                <a:gd name="T107" fmla="*/ 1 h 137"/>
                <a:gd name="T108" fmla="*/ 16 w 51"/>
                <a:gd name="T109" fmla="*/ 1 h 137"/>
                <a:gd name="T110" fmla="*/ 16 w 51"/>
                <a:gd name="T111" fmla="*/ 0 h 137"/>
                <a:gd name="T112" fmla="*/ 16 w 51"/>
                <a:gd name="T113" fmla="*/ 1 h 137"/>
                <a:gd name="T114" fmla="*/ 16 w 51"/>
                <a:gd name="T115" fmla="*/ 1 h 137"/>
                <a:gd name="T116" fmla="*/ 17 w 51"/>
                <a:gd name="T117" fmla="*/ 1 h 137"/>
                <a:gd name="T118" fmla="*/ 16 w 51"/>
                <a:gd name="T119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" h="137">
                  <a:moveTo>
                    <a:pt x="16" y="3"/>
                  </a:moveTo>
                  <a:lnTo>
                    <a:pt x="16" y="7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5" y="24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3" y="53"/>
                  </a:lnTo>
                  <a:lnTo>
                    <a:pt x="4" y="64"/>
                  </a:lnTo>
                  <a:lnTo>
                    <a:pt x="7" y="75"/>
                  </a:lnTo>
                  <a:lnTo>
                    <a:pt x="10" y="85"/>
                  </a:lnTo>
                  <a:lnTo>
                    <a:pt x="15" y="95"/>
                  </a:lnTo>
                  <a:lnTo>
                    <a:pt x="20" y="105"/>
                  </a:lnTo>
                  <a:lnTo>
                    <a:pt x="25" y="114"/>
                  </a:lnTo>
                  <a:lnTo>
                    <a:pt x="33" y="121"/>
                  </a:lnTo>
                  <a:lnTo>
                    <a:pt x="41" y="128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50" y="132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8" y="135"/>
                  </a:lnTo>
                  <a:lnTo>
                    <a:pt x="48" y="13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39" y="130"/>
                  </a:lnTo>
                  <a:lnTo>
                    <a:pt x="31" y="124"/>
                  </a:lnTo>
                  <a:lnTo>
                    <a:pt x="24" y="116"/>
                  </a:lnTo>
                  <a:lnTo>
                    <a:pt x="17" y="107"/>
                  </a:lnTo>
                  <a:lnTo>
                    <a:pt x="13" y="97"/>
                  </a:lnTo>
                  <a:lnTo>
                    <a:pt x="8" y="86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>
              <a:off x="617" y="1638"/>
              <a:ext cx="44" cy="30"/>
            </a:xfrm>
            <a:custGeom>
              <a:avLst/>
              <a:gdLst>
                <a:gd name="T0" fmla="*/ 2 w 45"/>
                <a:gd name="T1" fmla="*/ 1 h 31"/>
                <a:gd name="T2" fmla="*/ 2 w 45"/>
                <a:gd name="T3" fmla="*/ 1 h 31"/>
                <a:gd name="T4" fmla="*/ 2 w 45"/>
                <a:gd name="T5" fmla="*/ 2 h 31"/>
                <a:gd name="T6" fmla="*/ 3 w 45"/>
                <a:gd name="T7" fmla="*/ 7 h 31"/>
                <a:gd name="T8" fmla="*/ 3 w 45"/>
                <a:gd name="T9" fmla="*/ 6 h 31"/>
                <a:gd name="T10" fmla="*/ 4 w 45"/>
                <a:gd name="T11" fmla="*/ 8 h 31"/>
                <a:gd name="T12" fmla="*/ 7 w 45"/>
                <a:gd name="T13" fmla="*/ 12 h 31"/>
                <a:gd name="T14" fmla="*/ 10 w 45"/>
                <a:gd name="T15" fmla="*/ 14 h 31"/>
                <a:gd name="T16" fmla="*/ 14 w 45"/>
                <a:gd name="T17" fmla="*/ 18 h 31"/>
                <a:gd name="T18" fmla="*/ 17 w 45"/>
                <a:gd name="T19" fmla="*/ 20 h 31"/>
                <a:gd name="T20" fmla="*/ 22 w 45"/>
                <a:gd name="T21" fmla="*/ 22 h 31"/>
                <a:gd name="T22" fmla="*/ 26 w 45"/>
                <a:gd name="T23" fmla="*/ 23 h 31"/>
                <a:gd name="T24" fmla="*/ 30 w 45"/>
                <a:gd name="T25" fmla="*/ 24 h 31"/>
                <a:gd name="T26" fmla="*/ 34 w 45"/>
                <a:gd name="T27" fmla="*/ 25 h 31"/>
                <a:gd name="T28" fmla="*/ 37 w 45"/>
                <a:gd name="T29" fmla="*/ 26 h 31"/>
                <a:gd name="T30" fmla="*/ 42 w 45"/>
                <a:gd name="T31" fmla="*/ 26 h 31"/>
                <a:gd name="T32" fmla="*/ 42 w 45"/>
                <a:gd name="T33" fmla="*/ 26 h 31"/>
                <a:gd name="T34" fmla="*/ 42 w 45"/>
                <a:gd name="T35" fmla="*/ 26 h 31"/>
                <a:gd name="T36" fmla="*/ 43 w 45"/>
                <a:gd name="T37" fmla="*/ 27 h 31"/>
                <a:gd name="T38" fmla="*/ 44 w 45"/>
                <a:gd name="T39" fmla="*/ 27 h 31"/>
                <a:gd name="T40" fmla="*/ 44 w 45"/>
                <a:gd name="T41" fmla="*/ 28 h 31"/>
                <a:gd name="T42" fmla="*/ 43 w 45"/>
                <a:gd name="T43" fmla="*/ 28 h 31"/>
                <a:gd name="T44" fmla="*/ 43 w 45"/>
                <a:gd name="T45" fmla="*/ 29 h 31"/>
                <a:gd name="T46" fmla="*/ 43 w 45"/>
                <a:gd name="T47" fmla="*/ 29 h 31"/>
                <a:gd name="T48" fmla="*/ 43 w 45"/>
                <a:gd name="T49" fmla="*/ 29 h 31"/>
                <a:gd name="T50" fmla="*/ 42 w 45"/>
                <a:gd name="T51" fmla="*/ 29 h 31"/>
                <a:gd name="T52" fmla="*/ 42 w 45"/>
                <a:gd name="T53" fmla="*/ 30 h 31"/>
                <a:gd name="T54" fmla="*/ 41 w 45"/>
                <a:gd name="T55" fmla="*/ 29 h 31"/>
                <a:gd name="T56" fmla="*/ 37 w 45"/>
                <a:gd name="T57" fmla="*/ 29 h 31"/>
                <a:gd name="T58" fmla="*/ 34 w 45"/>
                <a:gd name="T59" fmla="*/ 28 h 31"/>
                <a:gd name="T60" fmla="*/ 29 w 45"/>
                <a:gd name="T61" fmla="*/ 28 h 31"/>
                <a:gd name="T62" fmla="*/ 26 w 45"/>
                <a:gd name="T63" fmla="*/ 27 h 31"/>
                <a:gd name="T64" fmla="*/ 22 w 45"/>
                <a:gd name="T65" fmla="*/ 25 h 31"/>
                <a:gd name="T66" fmla="*/ 18 w 45"/>
                <a:gd name="T67" fmla="*/ 24 h 31"/>
                <a:gd name="T68" fmla="*/ 14 w 45"/>
                <a:gd name="T69" fmla="*/ 22 h 31"/>
                <a:gd name="T70" fmla="*/ 11 w 45"/>
                <a:gd name="T71" fmla="*/ 18 h 31"/>
                <a:gd name="T72" fmla="*/ 7 w 45"/>
                <a:gd name="T73" fmla="*/ 16 h 31"/>
                <a:gd name="T74" fmla="*/ 5 w 45"/>
                <a:gd name="T75" fmla="*/ 13 h 31"/>
                <a:gd name="T76" fmla="*/ 0 w 45"/>
                <a:gd name="T77" fmla="*/ 8 h 31"/>
                <a:gd name="T78" fmla="*/ 1 w 45"/>
                <a:gd name="T79" fmla="*/ 6 h 31"/>
                <a:gd name="T80" fmla="*/ 1 w 45"/>
                <a:gd name="T81" fmla="*/ 5 h 31"/>
                <a:gd name="T82" fmla="*/ 1 w 45"/>
                <a:gd name="T83" fmla="*/ 5 h 31"/>
                <a:gd name="T84" fmla="*/ 0 w 45"/>
                <a:gd name="T85" fmla="*/ 4 h 31"/>
                <a:gd name="T86" fmla="*/ 0 w 45"/>
                <a:gd name="T87" fmla="*/ 4 h 31"/>
                <a:gd name="T88" fmla="*/ 0 w 45"/>
                <a:gd name="T89" fmla="*/ 3 h 31"/>
                <a:gd name="T90" fmla="*/ 0 w 45"/>
                <a:gd name="T91" fmla="*/ 3 h 31"/>
                <a:gd name="T92" fmla="*/ 0 w 45"/>
                <a:gd name="T93" fmla="*/ 2 h 31"/>
                <a:gd name="T94" fmla="*/ 0 w 45"/>
                <a:gd name="T95" fmla="*/ 2 h 31"/>
                <a:gd name="T96" fmla="*/ 0 w 45"/>
                <a:gd name="T97" fmla="*/ 1 h 31"/>
                <a:gd name="T98" fmla="*/ 0 w 45"/>
                <a:gd name="T99" fmla="*/ 1 h 31"/>
                <a:gd name="T100" fmla="*/ 0 w 45"/>
                <a:gd name="T101" fmla="*/ 1 h 31"/>
                <a:gd name="T102" fmla="*/ 0 w 45"/>
                <a:gd name="T103" fmla="*/ 1 h 31"/>
                <a:gd name="T104" fmla="*/ 1 w 45"/>
                <a:gd name="T105" fmla="*/ 1 h 31"/>
                <a:gd name="T106" fmla="*/ 1 w 45"/>
                <a:gd name="T107" fmla="*/ 0 h 31"/>
                <a:gd name="T108" fmla="*/ 2 w 45"/>
                <a:gd name="T109" fmla="*/ 1 h 31"/>
                <a:gd name="T110" fmla="*/ 2 w 45"/>
                <a:gd name="T1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" h="31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8"/>
                  </a:lnTo>
                  <a:lnTo>
                    <a:pt x="7" y="12"/>
                  </a:lnTo>
                  <a:lnTo>
                    <a:pt x="10" y="14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22" y="22"/>
                  </a:lnTo>
                  <a:lnTo>
                    <a:pt x="26" y="23"/>
                  </a:lnTo>
                  <a:lnTo>
                    <a:pt x="30" y="24"/>
                  </a:lnTo>
                  <a:lnTo>
                    <a:pt x="34" y="25"/>
                  </a:lnTo>
                  <a:lnTo>
                    <a:pt x="37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29" y="28"/>
                  </a:lnTo>
                  <a:lnTo>
                    <a:pt x="26" y="27"/>
                  </a:lnTo>
                  <a:lnTo>
                    <a:pt x="22" y="25"/>
                  </a:lnTo>
                  <a:lnTo>
                    <a:pt x="18" y="24"/>
                  </a:lnTo>
                  <a:lnTo>
                    <a:pt x="14" y="22"/>
                  </a:lnTo>
                  <a:lnTo>
                    <a:pt x="11" y="18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1" name="Line 87"/>
            <p:cNvSpPr>
              <a:spLocks noChangeShapeType="1"/>
            </p:cNvSpPr>
            <p:nvPr/>
          </p:nvSpPr>
          <p:spPr bwMode="auto">
            <a:xfrm flipH="1" flipV="1">
              <a:off x="654" y="1625"/>
              <a:ext cx="35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 flipV="1">
              <a:off x="581" y="1452"/>
              <a:ext cx="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635" y="166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4" name="Freeform 90"/>
            <p:cNvSpPr>
              <a:spLocks/>
            </p:cNvSpPr>
            <p:nvPr/>
          </p:nvSpPr>
          <p:spPr bwMode="auto">
            <a:xfrm>
              <a:off x="656" y="1610"/>
              <a:ext cx="69" cy="19"/>
            </a:xfrm>
            <a:custGeom>
              <a:avLst/>
              <a:gdLst>
                <a:gd name="T0" fmla="*/ 67 w 69"/>
                <a:gd name="T1" fmla="*/ 7 h 19"/>
                <a:gd name="T2" fmla="*/ 66 w 69"/>
                <a:gd name="T3" fmla="*/ 8 h 19"/>
                <a:gd name="T4" fmla="*/ 65 w 69"/>
                <a:gd name="T5" fmla="*/ 9 h 19"/>
                <a:gd name="T6" fmla="*/ 64 w 69"/>
                <a:gd name="T7" fmla="*/ 9 h 19"/>
                <a:gd name="T8" fmla="*/ 59 w 69"/>
                <a:gd name="T9" fmla="*/ 14 h 19"/>
                <a:gd name="T10" fmla="*/ 59 w 69"/>
                <a:gd name="T11" fmla="*/ 14 h 19"/>
                <a:gd name="T12" fmla="*/ 56 w 69"/>
                <a:gd name="T13" fmla="*/ 15 h 19"/>
                <a:gd name="T14" fmla="*/ 45 w 69"/>
                <a:gd name="T15" fmla="*/ 17 h 19"/>
                <a:gd name="T16" fmla="*/ 34 w 69"/>
                <a:gd name="T17" fmla="*/ 17 h 19"/>
                <a:gd name="T18" fmla="*/ 23 w 69"/>
                <a:gd name="T19" fmla="*/ 15 h 19"/>
                <a:gd name="T20" fmla="*/ 11 w 69"/>
                <a:gd name="T21" fmla="*/ 10 h 19"/>
                <a:gd name="T22" fmla="*/ 1 w 69"/>
                <a:gd name="T23" fmla="*/ 6 h 19"/>
                <a:gd name="T24" fmla="*/ 0 w 69"/>
                <a:gd name="T25" fmla="*/ 5 h 19"/>
                <a:gd name="T26" fmla="*/ 0 w 69"/>
                <a:gd name="T27" fmla="*/ 4 h 19"/>
                <a:gd name="T28" fmla="*/ 0 w 69"/>
                <a:gd name="T29" fmla="*/ 3 h 19"/>
                <a:gd name="T30" fmla="*/ 0 w 69"/>
                <a:gd name="T31" fmla="*/ 2 h 19"/>
                <a:gd name="T32" fmla="*/ 0 w 69"/>
                <a:gd name="T33" fmla="*/ 1 h 19"/>
                <a:gd name="T34" fmla="*/ 1 w 69"/>
                <a:gd name="T35" fmla="*/ 1 h 19"/>
                <a:gd name="T36" fmla="*/ 2 w 69"/>
                <a:gd name="T37" fmla="*/ 1 h 19"/>
                <a:gd name="T38" fmla="*/ 4 w 69"/>
                <a:gd name="T39" fmla="*/ 0 h 19"/>
                <a:gd name="T40" fmla="*/ 8 w 69"/>
                <a:gd name="T41" fmla="*/ 3 h 19"/>
                <a:gd name="T42" fmla="*/ 18 w 69"/>
                <a:gd name="T43" fmla="*/ 6 h 19"/>
                <a:gd name="T44" fmla="*/ 28 w 69"/>
                <a:gd name="T45" fmla="*/ 9 h 19"/>
                <a:gd name="T46" fmla="*/ 38 w 69"/>
                <a:gd name="T47" fmla="*/ 11 h 19"/>
                <a:gd name="T48" fmla="*/ 47 w 69"/>
                <a:gd name="T49" fmla="*/ 11 h 19"/>
                <a:gd name="T50" fmla="*/ 57 w 69"/>
                <a:gd name="T51" fmla="*/ 9 h 19"/>
                <a:gd name="T52" fmla="*/ 61 w 69"/>
                <a:gd name="T53" fmla="*/ 3 h 19"/>
                <a:gd name="T54" fmla="*/ 61 w 69"/>
                <a:gd name="T55" fmla="*/ 3 h 19"/>
                <a:gd name="T56" fmla="*/ 62 w 69"/>
                <a:gd name="T57" fmla="*/ 3 h 19"/>
                <a:gd name="T58" fmla="*/ 61 w 69"/>
                <a:gd name="T59" fmla="*/ 3 h 19"/>
                <a:gd name="T60" fmla="*/ 62 w 69"/>
                <a:gd name="T61" fmla="*/ 2 h 19"/>
                <a:gd name="T62" fmla="*/ 63 w 69"/>
                <a:gd name="T63" fmla="*/ 2 h 19"/>
                <a:gd name="T64" fmla="*/ 65 w 69"/>
                <a:gd name="T65" fmla="*/ 1 h 19"/>
                <a:gd name="T66" fmla="*/ 65 w 69"/>
                <a:gd name="T67" fmla="*/ 2 h 19"/>
                <a:gd name="T68" fmla="*/ 67 w 69"/>
                <a:gd name="T69" fmla="*/ 2 h 19"/>
                <a:gd name="T70" fmla="*/ 67 w 69"/>
                <a:gd name="T71" fmla="*/ 2 h 19"/>
                <a:gd name="T72" fmla="*/ 68 w 69"/>
                <a:gd name="T73" fmla="*/ 3 h 19"/>
                <a:gd name="T74" fmla="*/ 68 w 69"/>
                <a:gd name="T75" fmla="*/ 4 h 19"/>
                <a:gd name="T76" fmla="*/ 68 w 69"/>
                <a:gd name="T77" fmla="*/ 5 h 19"/>
                <a:gd name="T78" fmla="*/ 67 w 69"/>
                <a:gd name="T79" fmla="*/ 6 h 19"/>
                <a:gd name="T80" fmla="*/ 67 w 69"/>
                <a:gd name="T8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9">
                  <a:moveTo>
                    <a:pt x="67" y="7"/>
                  </a:moveTo>
                  <a:lnTo>
                    <a:pt x="67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8" y="15"/>
                  </a:lnTo>
                  <a:lnTo>
                    <a:pt x="56" y="15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8"/>
                  </a:lnTo>
                  <a:lnTo>
                    <a:pt x="34" y="17"/>
                  </a:lnTo>
                  <a:lnTo>
                    <a:pt x="28" y="16"/>
                  </a:lnTo>
                  <a:lnTo>
                    <a:pt x="23" y="15"/>
                  </a:lnTo>
                  <a:lnTo>
                    <a:pt x="17" y="13"/>
                  </a:lnTo>
                  <a:lnTo>
                    <a:pt x="11" y="10"/>
                  </a:lnTo>
                  <a:lnTo>
                    <a:pt x="7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2" y="10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7" y="11"/>
                  </a:lnTo>
                  <a:lnTo>
                    <a:pt x="52" y="10"/>
                  </a:lnTo>
                  <a:lnTo>
                    <a:pt x="57" y="9"/>
                  </a:lnTo>
                  <a:lnTo>
                    <a:pt x="55" y="10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>
              <a:off x="665" y="1655"/>
              <a:ext cx="26" cy="87"/>
            </a:xfrm>
            <a:custGeom>
              <a:avLst/>
              <a:gdLst>
                <a:gd name="T0" fmla="*/ 22 w 26"/>
                <a:gd name="T1" fmla="*/ 3 h 86"/>
                <a:gd name="T2" fmla="*/ 23 w 26"/>
                <a:gd name="T3" fmla="*/ 11 h 86"/>
                <a:gd name="T4" fmla="*/ 24 w 26"/>
                <a:gd name="T5" fmla="*/ 19 h 86"/>
                <a:gd name="T6" fmla="*/ 25 w 26"/>
                <a:gd name="T7" fmla="*/ 29 h 86"/>
                <a:gd name="T8" fmla="*/ 24 w 26"/>
                <a:gd name="T9" fmla="*/ 37 h 86"/>
                <a:gd name="T10" fmla="*/ 22 w 26"/>
                <a:gd name="T11" fmla="*/ 47 h 86"/>
                <a:gd name="T12" fmla="*/ 21 w 26"/>
                <a:gd name="T13" fmla="*/ 56 h 86"/>
                <a:gd name="T14" fmla="*/ 18 w 26"/>
                <a:gd name="T15" fmla="*/ 63 h 86"/>
                <a:gd name="T16" fmla="*/ 16 w 26"/>
                <a:gd name="T17" fmla="*/ 71 h 86"/>
                <a:gd name="T18" fmla="*/ 10 w 26"/>
                <a:gd name="T19" fmla="*/ 77 h 86"/>
                <a:gd name="T20" fmla="*/ 4 w 26"/>
                <a:gd name="T21" fmla="*/ 83 h 86"/>
                <a:gd name="T22" fmla="*/ 4 w 26"/>
                <a:gd name="T23" fmla="*/ 84 h 86"/>
                <a:gd name="T24" fmla="*/ 4 w 26"/>
                <a:gd name="T25" fmla="*/ 84 h 86"/>
                <a:gd name="T26" fmla="*/ 3 w 26"/>
                <a:gd name="T27" fmla="*/ 84 h 86"/>
                <a:gd name="T28" fmla="*/ 2 w 26"/>
                <a:gd name="T29" fmla="*/ 85 h 86"/>
                <a:gd name="T30" fmla="*/ 2 w 26"/>
                <a:gd name="T31" fmla="*/ 84 h 86"/>
                <a:gd name="T32" fmla="*/ 1 w 26"/>
                <a:gd name="T33" fmla="*/ 84 h 86"/>
                <a:gd name="T34" fmla="*/ 0 w 26"/>
                <a:gd name="T35" fmla="*/ 83 h 86"/>
                <a:gd name="T36" fmla="*/ 0 w 26"/>
                <a:gd name="T37" fmla="*/ 82 h 86"/>
                <a:gd name="T38" fmla="*/ 0 w 26"/>
                <a:gd name="T39" fmla="*/ 82 h 86"/>
                <a:gd name="T40" fmla="*/ 0 w 26"/>
                <a:gd name="T41" fmla="*/ 81 h 86"/>
                <a:gd name="T42" fmla="*/ 0 w 26"/>
                <a:gd name="T43" fmla="*/ 81 h 86"/>
                <a:gd name="T44" fmla="*/ 0 w 26"/>
                <a:gd name="T45" fmla="*/ 79 h 86"/>
                <a:gd name="T46" fmla="*/ 0 w 26"/>
                <a:gd name="T47" fmla="*/ 79 h 86"/>
                <a:gd name="T48" fmla="*/ 0 w 26"/>
                <a:gd name="T49" fmla="*/ 79 h 86"/>
                <a:gd name="T50" fmla="*/ 1 w 26"/>
                <a:gd name="T51" fmla="*/ 78 h 86"/>
                <a:gd name="T52" fmla="*/ 7 w 26"/>
                <a:gd name="T53" fmla="*/ 73 h 86"/>
                <a:gd name="T54" fmla="*/ 11 w 26"/>
                <a:gd name="T55" fmla="*/ 67 h 86"/>
                <a:gd name="T56" fmla="*/ 13 w 26"/>
                <a:gd name="T57" fmla="*/ 60 h 86"/>
                <a:gd name="T58" fmla="*/ 16 w 26"/>
                <a:gd name="T59" fmla="*/ 53 h 86"/>
                <a:gd name="T60" fmla="*/ 16 w 26"/>
                <a:gd name="T61" fmla="*/ 44 h 86"/>
                <a:gd name="T62" fmla="*/ 18 w 26"/>
                <a:gd name="T63" fmla="*/ 37 h 86"/>
                <a:gd name="T64" fmla="*/ 17 w 26"/>
                <a:gd name="T65" fmla="*/ 28 h 86"/>
                <a:gd name="T66" fmla="*/ 17 w 26"/>
                <a:gd name="T67" fmla="*/ 20 h 86"/>
                <a:gd name="T68" fmla="*/ 17 w 26"/>
                <a:gd name="T69" fmla="*/ 12 h 86"/>
                <a:gd name="T70" fmla="*/ 16 w 26"/>
                <a:gd name="T71" fmla="*/ 4 h 86"/>
                <a:gd name="T72" fmla="*/ 16 w 26"/>
                <a:gd name="T73" fmla="*/ 4 h 86"/>
                <a:gd name="T74" fmla="*/ 16 w 26"/>
                <a:gd name="T75" fmla="*/ 3 h 86"/>
                <a:gd name="T76" fmla="*/ 16 w 26"/>
                <a:gd name="T77" fmla="*/ 2 h 86"/>
                <a:gd name="T78" fmla="*/ 16 w 26"/>
                <a:gd name="T79" fmla="*/ 2 h 86"/>
                <a:gd name="T80" fmla="*/ 16 w 26"/>
                <a:gd name="T81" fmla="*/ 2 h 86"/>
                <a:gd name="T82" fmla="*/ 17 w 26"/>
                <a:gd name="T83" fmla="*/ 2 h 86"/>
                <a:gd name="T84" fmla="*/ 17 w 26"/>
                <a:gd name="T85" fmla="*/ 1 h 86"/>
                <a:gd name="T86" fmla="*/ 17 w 26"/>
                <a:gd name="T87" fmla="*/ 1 h 86"/>
                <a:gd name="T88" fmla="*/ 17 w 26"/>
                <a:gd name="T89" fmla="*/ 0 h 86"/>
                <a:gd name="T90" fmla="*/ 18 w 26"/>
                <a:gd name="T91" fmla="*/ 0 h 86"/>
                <a:gd name="T92" fmla="*/ 19 w 26"/>
                <a:gd name="T93" fmla="*/ 0 h 86"/>
                <a:gd name="T94" fmla="*/ 20 w 26"/>
                <a:gd name="T95" fmla="*/ 0 h 86"/>
                <a:gd name="T96" fmla="*/ 20 w 26"/>
                <a:gd name="T97" fmla="*/ 1 h 86"/>
                <a:gd name="T98" fmla="*/ 21 w 26"/>
                <a:gd name="T99" fmla="*/ 1 h 86"/>
                <a:gd name="T100" fmla="*/ 21 w 26"/>
                <a:gd name="T101" fmla="*/ 1 h 86"/>
                <a:gd name="T102" fmla="*/ 22 w 26"/>
                <a:gd name="T103" fmla="*/ 2 h 86"/>
                <a:gd name="T104" fmla="*/ 22 w 26"/>
                <a:gd name="T105" fmla="*/ 2 h 86"/>
                <a:gd name="T106" fmla="*/ 22 w 26"/>
                <a:gd name="T107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86">
                  <a:moveTo>
                    <a:pt x="22" y="3"/>
                  </a:moveTo>
                  <a:lnTo>
                    <a:pt x="23" y="11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4" y="37"/>
                  </a:lnTo>
                  <a:lnTo>
                    <a:pt x="22" y="47"/>
                  </a:lnTo>
                  <a:lnTo>
                    <a:pt x="21" y="56"/>
                  </a:lnTo>
                  <a:lnTo>
                    <a:pt x="18" y="63"/>
                  </a:lnTo>
                  <a:lnTo>
                    <a:pt x="16" y="71"/>
                  </a:lnTo>
                  <a:lnTo>
                    <a:pt x="10" y="77"/>
                  </a:lnTo>
                  <a:lnTo>
                    <a:pt x="4" y="83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8"/>
                  </a:lnTo>
                  <a:lnTo>
                    <a:pt x="7" y="73"/>
                  </a:lnTo>
                  <a:lnTo>
                    <a:pt x="11" y="67"/>
                  </a:lnTo>
                  <a:lnTo>
                    <a:pt x="13" y="60"/>
                  </a:lnTo>
                  <a:lnTo>
                    <a:pt x="16" y="53"/>
                  </a:lnTo>
                  <a:lnTo>
                    <a:pt x="16" y="44"/>
                  </a:lnTo>
                  <a:lnTo>
                    <a:pt x="18" y="37"/>
                  </a:lnTo>
                  <a:lnTo>
                    <a:pt x="17" y="28"/>
                  </a:lnTo>
                  <a:lnTo>
                    <a:pt x="17" y="20"/>
                  </a:lnTo>
                  <a:lnTo>
                    <a:pt x="17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>
              <a:off x="682" y="1761"/>
              <a:ext cx="22" cy="89"/>
            </a:xfrm>
            <a:custGeom>
              <a:avLst/>
              <a:gdLst>
                <a:gd name="T0" fmla="*/ 19 w 22"/>
                <a:gd name="T1" fmla="*/ 44 h 88"/>
                <a:gd name="T2" fmla="*/ 19 w 22"/>
                <a:gd name="T3" fmla="*/ 47 h 88"/>
                <a:gd name="T4" fmla="*/ 19 w 22"/>
                <a:gd name="T5" fmla="*/ 49 h 88"/>
                <a:gd name="T6" fmla="*/ 20 w 22"/>
                <a:gd name="T7" fmla="*/ 52 h 88"/>
                <a:gd name="T8" fmla="*/ 20 w 22"/>
                <a:gd name="T9" fmla="*/ 55 h 88"/>
                <a:gd name="T10" fmla="*/ 21 w 22"/>
                <a:gd name="T11" fmla="*/ 58 h 88"/>
                <a:gd name="T12" fmla="*/ 21 w 22"/>
                <a:gd name="T13" fmla="*/ 59 h 88"/>
                <a:gd name="T14" fmla="*/ 20 w 22"/>
                <a:gd name="T15" fmla="*/ 59 h 88"/>
                <a:gd name="T16" fmla="*/ 18 w 22"/>
                <a:gd name="T17" fmla="*/ 66 h 88"/>
                <a:gd name="T18" fmla="*/ 16 w 22"/>
                <a:gd name="T19" fmla="*/ 71 h 88"/>
                <a:gd name="T20" fmla="*/ 14 w 22"/>
                <a:gd name="T21" fmla="*/ 76 h 88"/>
                <a:gd name="T22" fmla="*/ 10 w 22"/>
                <a:gd name="T23" fmla="*/ 80 h 88"/>
                <a:gd name="T24" fmla="*/ 7 w 22"/>
                <a:gd name="T25" fmla="*/ 84 h 88"/>
                <a:gd name="T26" fmla="*/ 4 w 22"/>
                <a:gd name="T27" fmla="*/ 86 h 88"/>
                <a:gd name="T28" fmla="*/ 3 w 22"/>
                <a:gd name="T29" fmla="*/ 86 h 88"/>
                <a:gd name="T30" fmla="*/ 2 w 22"/>
                <a:gd name="T31" fmla="*/ 87 h 88"/>
                <a:gd name="T32" fmla="*/ 2 w 22"/>
                <a:gd name="T33" fmla="*/ 86 h 88"/>
                <a:gd name="T34" fmla="*/ 1 w 22"/>
                <a:gd name="T35" fmla="*/ 86 h 88"/>
                <a:gd name="T36" fmla="*/ 0 w 22"/>
                <a:gd name="T37" fmla="*/ 85 h 88"/>
                <a:gd name="T38" fmla="*/ 0 w 22"/>
                <a:gd name="T39" fmla="*/ 85 h 88"/>
                <a:gd name="T40" fmla="*/ 0 w 22"/>
                <a:gd name="T41" fmla="*/ 83 h 88"/>
                <a:gd name="T42" fmla="*/ 0 w 22"/>
                <a:gd name="T43" fmla="*/ 82 h 88"/>
                <a:gd name="T44" fmla="*/ 1 w 22"/>
                <a:gd name="T45" fmla="*/ 81 h 88"/>
                <a:gd name="T46" fmla="*/ 3 w 22"/>
                <a:gd name="T47" fmla="*/ 79 h 88"/>
                <a:gd name="T48" fmla="*/ 7 w 22"/>
                <a:gd name="T49" fmla="*/ 75 h 88"/>
                <a:gd name="T50" fmla="*/ 8 w 22"/>
                <a:gd name="T51" fmla="*/ 71 h 88"/>
                <a:gd name="T52" fmla="*/ 11 w 22"/>
                <a:gd name="T53" fmla="*/ 67 h 88"/>
                <a:gd name="T54" fmla="*/ 13 w 22"/>
                <a:gd name="T55" fmla="*/ 63 h 88"/>
                <a:gd name="T56" fmla="*/ 15 w 22"/>
                <a:gd name="T57" fmla="*/ 59 h 88"/>
                <a:gd name="T58" fmla="*/ 14 w 22"/>
                <a:gd name="T59" fmla="*/ 50 h 88"/>
                <a:gd name="T60" fmla="*/ 14 w 22"/>
                <a:gd name="T61" fmla="*/ 51 h 88"/>
                <a:gd name="T62" fmla="*/ 14 w 22"/>
                <a:gd name="T63" fmla="*/ 49 h 88"/>
                <a:gd name="T64" fmla="*/ 14 w 22"/>
                <a:gd name="T65" fmla="*/ 48 h 88"/>
                <a:gd name="T66" fmla="*/ 14 w 22"/>
                <a:gd name="T67" fmla="*/ 47 h 88"/>
                <a:gd name="T68" fmla="*/ 14 w 22"/>
                <a:gd name="T69" fmla="*/ 45 h 88"/>
                <a:gd name="T70" fmla="*/ 14 w 22"/>
                <a:gd name="T71" fmla="*/ 43 h 88"/>
                <a:gd name="T72" fmla="*/ 11 w 22"/>
                <a:gd name="T73" fmla="*/ 39 h 88"/>
                <a:gd name="T74" fmla="*/ 8 w 22"/>
                <a:gd name="T75" fmla="*/ 27 h 88"/>
                <a:gd name="T76" fmla="*/ 4 w 22"/>
                <a:gd name="T77" fmla="*/ 15 h 88"/>
                <a:gd name="T78" fmla="*/ 1 w 22"/>
                <a:gd name="T79" fmla="*/ 5 h 88"/>
                <a:gd name="T80" fmla="*/ 0 w 22"/>
                <a:gd name="T81" fmla="*/ 0 h 88"/>
                <a:gd name="T82" fmla="*/ 2 w 22"/>
                <a:gd name="T83" fmla="*/ 4 h 88"/>
                <a:gd name="T84" fmla="*/ 7 w 22"/>
                <a:gd name="T85" fmla="*/ 13 h 88"/>
                <a:gd name="T86" fmla="*/ 13 w 22"/>
                <a:gd name="T87" fmla="*/ 26 h 88"/>
                <a:gd name="T88" fmla="*/ 16 w 22"/>
                <a:gd name="T89" fmla="*/ 37 h 88"/>
                <a:gd name="T90" fmla="*/ 18 w 22"/>
                <a:gd name="T91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88">
                  <a:moveTo>
                    <a:pt x="18" y="42"/>
                  </a:moveTo>
                  <a:lnTo>
                    <a:pt x="19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19" y="49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1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6" y="71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2" y="78"/>
                  </a:lnTo>
                  <a:lnTo>
                    <a:pt x="10" y="80"/>
                  </a:lnTo>
                  <a:lnTo>
                    <a:pt x="7" y="83"/>
                  </a:lnTo>
                  <a:lnTo>
                    <a:pt x="7" y="84"/>
                  </a:lnTo>
                  <a:lnTo>
                    <a:pt x="5" y="85"/>
                  </a:lnTo>
                  <a:lnTo>
                    <a:pt x="4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9"/>
                  </a:lnTo>
                  <a:lnTo>
                    <a:pt x="5" y="77"/>
                  </a:lnTo>
                  <a:lnTo>
                    <a:pt x="7" y="75"/>
                  </a:lnTo>
                  <a:lnTo>
                    <a:pt x="7" y="74"/>
                  </a:lnTo>
                  <a:lnTo>
                    <a:pt x="8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3" y="63"/>
                  </a:lnTo>
                  <a:lnTo>
                    <a:pt x="14" y="57"/>
                  </a:lnTo>
                  <a:lnTo>
                    <a:pt x="15" y="5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9" y="33"/>
                  </a:lnTo>
                  <a:lnTo>
                    <a:pt x="8" y="27"/>
                  </a:lnTo>
                  <a:lnTo>
                    <a:pt x="6" y="20"/>
                  </a:lnTo>
                  <a:lnTo>
                    <a:pt x="4" y="15"/>
                  </a:lnTo>
                  <a:lnTo>
                    <a:pt x="2" y="9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4"/>
                  </a:lnTo>
                  <a:lnTo>
                    <a:pt x="5" y="8"/>
                  </a:lnTo>
                  <a:lnTo>
                    <a:pt x="7" y="13"/>
                  </a:lnTo>
                  <a:lnTo>
                    <a:pt x="10" y="19"/>
                  </a:lnTo>
                  <a:lnTo>
                    <a:pt x="13" y="26"/>
                  </a:lnTo>
                  <a:lnTo>
                    <a:pt x="14" y="31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18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>
              <a:off x="609" y="1443"/>
              <a:ext cx="33" cy="67"/>
            </a:xfrm>
            <a:custGeom>
              <a:avLst/>
              <a:gdLst>
                <a:gd name="T0" fmla="*/ 7 w 32"/>
                <a:gd name="T1" fmla="*/ 3 h 67"/>
                <a:gd name="T2" fmla="*/ 14 w 32"/>
                <a:gd name="T3" fmla="*/ 9 h 67"/>
                <a:gd name="T4" fmla="*/ 19 w 32"/>
                <a:gd name="T5" fmla="*/ 15 h 67"/>
                <a:gd name="T6" fmla="*/ 24 w 32"/>
                <a:gd name="T7" fmla="*/ 24 h 67"/>
                <a:gd name="T8" fmla="*/ 28 w 32"/>
                <a:gd name="T9" fmla="*/ 32 h 67"/>
                <a:gd name="T10" fmla="*/ 30 w 32"/>
                <a:gd name="T11" fmla="*/ 42 h 67"/>
                <a:gd name="T12" fmla="*/ 30 w 32"/>
                <a:gd name="T13" fmla="*/ 43 h 67"/>
                <a:gd name="T14" fmla="*/ 30 w 32"/>
                <a:gd name="T15" fmla="*/ 43 h 67"/>
                <a:gd name="T16" fmla="*/ 28 w 32"/>
                <a:gd name="T17" fmla="*/ 47 h 67"/>
                <a:gd name="T18" fmla="*/ 27 w 32"/>
                <a:gd name="T19" fmla="*/ 51 h 67"/>
                <a:gd name="T20" fmla="*/ 25 w 32"/>
                <a:gd name="T21" fmla="*/ 54 h 67"/>
                <a:gd name="T22" fmla="*/ 25 w 32"/>
                <a:gd name="T23" fmla="*/ 57 h 67"/>
                <a:gd name="T24" fmla="*/ 24 w 32"/>
                <a:gd name="T25" fmla="*/ 59 h 67"/>
                <a:gd name="T26" fmla="*/ 24 w 32"/>
                <a:gd name="T27" fmla="*/ 63 h 67"/>
                <a:gd name="T28" fmla="*/ 24 w 32"/>
                <a:gd name="T29" fmla="*/ 63 h 67"/>
                <a:gd name="T30" fmla="*/ 24 w 32"/>
                <a:gd name="T31" fmla="*/ 64 h 67"/>
                <a:gd name="T32" fmla="*/ 23 w 32"/>
                <a:gd name="T33" fmla="*/ 65 h 67"/>
                <a:gd name="T34" fmla="*/ 23 w 32"/>
                <a:gd name="T35" fmla="*/ 66 h 67"/>
                <a:gd name="T36" fmla="*/ 23 w 32"/>
                <a:gd name="T37" fmla="*/ 66 h 67"/>
                <a:gd name="T38" fmla="*/ 22 w 32"/>
                <a:gd name="T39" fmla="*/ 65 h 67"/>
                <a:gd name="T40" fmla="*/ 20 w 32"/>
                <a:gd name="T41" fmla="*/ 65 h 67"/>
                <a:gd name="T42" fmla="*/ 20 w 32"/>
                <a:gd name="T43" fmla="*/ 63 h 67"/>
                <a:gd name="T44" fmla="*/ 19 w 32"/>
                <a:gd name="T45" fmla="*/ 61 h 67"/>
                <a:gd name="T46" fmla="*/ 20 w 32"/>
                <a:gd name="T47" fmla="*/ 60 h 67"/>
                <a:gd name="T48" fmla="*/ 20 w 32"/>
                <a:gd name="T49" fmla="*/ 58 h 67"/>
                <a:gd name="T50" fmla="*/ 20 w 32"/>
                <a:gd name="T51" fmla="*/ 56 h 67"/>
                <a:gd name="T52" fmla="*/ 20 w 32"/>
                <a:gd name="T53" fmla="*/ 55 h 67"/>
                <a:gd name="T54" fmla="*/ 21 w 32"/>
                <a:gd name="T55" fmla="*/ 53 h 67"/>
                <a:gd name="T56" fmla="*/ 24 w 32"/>
                <a:gd name="T57" fmla="*/ 43 h 67"/>
                <a:gd name="T58" fmla="*/ 22 w 32"/>
                <a:gd name="T59" fmla="*/ 31 h 67"/>
                <a:gd name="T60" fmla="*/ 19 w 32"/>
                <a:gd name="T61" fmla="*/ 24 h 67"/>
                <a:gd name="T62" fmla="*/ 15 w 32"/>
                <a:gd name="T63" fmla="*/ 19 h 67"/>
                <a:gd name="T64" fmla="*/ 9 w 32"/>
                <a:gd name="T65" fmla="*/ 14 h 67"/>
                <a:gd name="T66" fmla="*/ 4 w 32"/>
                <a:gd name="T67" fmla="*/ 8 h 67"/>
                <a:gd name="T68" fmla="*/ 1 w 32"/>
                <a:gd name="T69" fmla="*/ 7 h 67"/>
                <a:gd name="T70" fmla="*/ 0 w 32"/>
                <a:gd name="T71" fmla="*/ 6 h 67"/>
                <a:gd name="T72" fmla="*/ 0 w 32"/>
                <a:gd name="T73" fmla="*/ 5 h 67"/>
                <a:gd name="T74" fmla="*/ 0 w 32"/>
                <a:gd name="T75" fmla="*/ 3 h 67"/>
                <a:gd name="T76" fmla="*/ 0 w 32"/>
                <a:gd name="T77" fmla="*/ 2 h 67"/>
                <a:gd name="T78" fmla="*/ 1 w 32"/>
                <a:gd name="T79" fmla="*/ 1 h 67"/>
                <a:gd name="T80" fmla="*/ 1 w 32"/>
                <a:gd name="T81" fmla="*/ 1 h 67"/>
                <a:gd name="T82" fmla="*/ 2 w 32"/>
                <a:gd name="T83" fmla="*/ 0 h 67"/>
                <a:gd name="T84" fmla="*/ 3 w 32"/>
                <a:gd name="T85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" h="67">
                  <a:moveTo>
                    <a:pt x="3" y="1"/>
                  </a:moveTo>
                  <a:lnTo>
                    <a:pt x="7" y="3"/>
                  </a:lnTo>
                  <a:lnTo>
                    <a:pt x="10" y="5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3" y="19"/>
                  </a:lnTo>
                  <a:lnTo>
                    <a:pt x="24" y="24"/>
                  </a:lnTo>
                  <a:lnTo>
                    <a:pt x="27" y="28"/>
                  </a:lnTo>
                  <a:lnTo>
                    <a:pt x="28" y="32"/>
                  </a:lnTo>
                  <a:lnTo>
                    <a:pt x="29" y="37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8" y="47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20" y="59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3" y="36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9" y="14"/>
                  </a:lnTo>
                  <a:lnTo>
                    <a:pt x="7" y="11"/>
                  </a:lnTo>
                  <a:lnTo>
                    <a:pt x="4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8" name="Freeform 94"/>
            <p:cNvSpPr>
              <a:spLocks/>
            </p:cNvSpPr>
            <p:nvPr/>
          </p:nvSpPr>
          <p:spPr bwMode="auto">
            <a:xfrm>
              <a:off x="648" y="1727"/>
              <a:ext cx="44" cy="32"/>
            </a:xfrm>
            <a:custGeom>
              <a:avLst/>
              <a:gdLst>
                <a:gd name="T0" fmla="*/ 41 w 44"/>
                <a:gd name="T1" fmla="*/ 5 h 34"/>
                <a:gd name="T2" fmla="*/ 39 w 44"/>
                <a:gd name="T3" fmla="*/ 9 h 34"/>
                <a:gd name="T4" fmla="*/ 35 w 44"/>
                <a:gd name="T5" fmla="*/ 12 h 34"/>
                <a:gd name="T6" fmla="*/ 33 w 44"/>
                <a:gd name="T7" fmla="*/ 16 h 34"/>
                <a:gd name="T8" fmla="*/ 29 w 44"/>
                <a:gd name="T9" fmla="*/ 19 h 34"/>
                <a:gd name="T10" fmla="*/ 26 w 44"/>
                <a:gd name="T11" fmla="*/ 23 h 34"/>
                <a:gd name="T12" fmla="*/ 21 w 44"/>
                <a:gd name="T13" fmla="*/ 26 h 34"/>
                <a:gd name="T14" fmla="*/ 17 w 44"/>
                <a:gd name="T15" fmla="*/ 28 h 34"/>
                <a:gd name="T16" fmla="*/ 13 w 44"/>
                <a:gd name="T17" fmla="*/ 30 h 34"/>
                <a:gd name="T18" fmla="*/ 8 w 44"/>
                <a:gd name="T19" fmla="*/ 32 h 34"/>
                <a:gd name="T20" fmla="*/ 4 w 44"/>
                <a:gd name="T21" fmla="*/ 33 h 34"/>
                <a:gd name="T22" fmla="*/ 4 w 44"/>
                <a:gd name="T23" fmla="*/ 33 h 34"/>
                <a:gd name="T24" fmla="*/ 3 w 44"/>
                <a:gd name="T25" fmla="*/ 33 h 34"/>
                <a:gd name="T26" fmla="*/ 2 w 44"/>
                <a:gd name="T27" fmla="*/ 32 h 34"/>
                <a:gd name="T28" fmla="*/ 2 w 44"/>
                <a:gd name="T29" fmla="*/ 32 h 34"/>
                <a:gd name="T30" fmla="*/ 1 w 44"/>
                <a:gd name="T31" fmla="*/ 32 h 34"/>
                <a:gd name="T32" fmla="*/ 1 w 44"/>
                <a:gd name="T33" fmla="*/ 32 h 34"/>
                <a:gd name="T34" fmla="*/ 0 w 44"/>
                <a:gd name="T35" fmla="*/ 32 h 34"/>
                <a:gd name="T36" fmla="*/ 0 w 44"/>
                <a:gd name="T37" fmla="*/ 31 h 34"/>
                <a:gd name="T38" fmla="*/ 0 w 44"/>
                <a:gd name="T39" fmla="*/ 30 h 34"/>
                <a:gd name="T40" fmla="*/ 0 w 44"/>
                <a:gd name="T41" fmla="*/ 30 h 34"/>
                <a:gd name="T42" fmla="*/ 0 w 44"/>
                <a:gd name="T43" fmla="*/ 30 h 34"/>
                <a:gd name="T44" fmla="*/ 0 w 44"/>
                <a:gd name="T45" fmla="*/ 29 h 34"/>
                <a:gd name="T46" fmla="*/ 1 w 44"/>
                <a:gd name="T47" fmla="*/ 28 h 34"/>
                <a:gd name="T48" fmla="*/ 1 w 44"/>
                <a:gd name="T49" fmla="*/ 28 h 34"/>
                <a:gd name="T50" fmla="*/ 2 w 44"/>
                <a:gd name="T51" fmla="*/ 28 h 34"/>
                <a:gd name="T52" fmla="*/ 2 w 44"/>
                <a:gd name="T53" fmla="*/ 28 h 34"/>
                <a:gd name="T54" fmla="*/ 3 w 44"/>
                <a:gd name="T55" fmla="*/ 28 h 34"/>
                <a:gd name="T56" fmla="*/ 7 w 44"/>
                <a:gd name="T57" fmla="*/ 27 h 34"/>
                <a:gd name="T58" fmla="*/ 11 w 44"/>
                <a:gd name="T59" fmla="*/ 25 h 34"/>
                <a:gd name="T60" fmla="*/ 15 w 44"/>
                <a:gd name="T61" fmla="*/ 23 h 34"/>
                <a:gd name="T62" fmla="*/ 18 w 44"/>
                <a:gd name="T63" fmla="*/ 21 h 34"/>
                <a:gd name="T64" fmla="*/ 22 w 44"/>
                <a:gd name="T65" fmla="*/ 18 h 34"/>
                <a:gd name="T66" fmla="*/ 26 w 44"/>
                <a:gd name="T67" fmla="*/ 15 h 34"/>
                <a:gd name="T68" fmla="*/ 29 w 44"/>
                <a:gd name="T69" fmla="*/ 12 h 34"/>
                <a:gd name="T70" fmla="*/ 32 w 44"/>
                <a:gd name="T71" fmla="*/ 9 h 34"/>
                <a:gd name="T72" fmla="*/ 35 w 44"/>
                <a:gd name="T73" fmla="*/ 5 h 34"/>
                <a:gd name="T74" fmla="*/ 37 w 44"/>
                <a:gd name="T75" fmla="*/ 1 h 34"/>
                <a:gd name="T76" fmla="*/ 37 w 44"/>
                <a:gd name="T77" fmla="*/ 1 h 34"/>
                <a:gd name="T78" fmla="*/ 37 w 44"/>
                <a:gd name="T79" fmla="*/ 1 h 34"/>
                <a:gd name="T80" fmla="*/ 37 w 44"/>
                <a:gd name="T81" fmla="*/ 0 h 34"/>
                <a:gd name="T82" fmla="*/ 38 w 44"/>
                <a:gd name="T83" fmla="*/ 0 h 34"/>
                <a:gd name="T84" fmla="*/ 38 w 44"/>
                <a:gd name="T85" fmla="*/ 0 h 34"/>
                <a:gd name="T86" fmla="*/ 39 w 44"/>
                <a:gd name="T87" fmla="*/ 0 h 34"/>
                <a:gd name="T88" fmla="*/ 40 w 44"/>
                <a:gd name="T89" fmla="*/ 1 h 34"/>
                <a:gd name="T90" fmla="*/ 41 w 44"/>
                <a:gd name="T91" fmla="*/ 1 h 34"/>
                <a:gd name="T92" fmla="*/ 41 w 44"/>
                <a:gd name="T93" fmla="*/ 0 h 34"/>
                <a:gd name="T94" fmla="*/ 42 w 44"/>
                <a:gd name="T95" fmla="*/ 1 h 34"/>
                <a:gd name="T96" fmla="*/ 42 w 44"/>
                <a:gd name="T97" fmla="*/ 1 h 34"/>
                <a:gd name="T98" fmla="*/ 42 w 44"/>
                <a:gd name="T99" fmla="*/ 1 h 34"/>
                <a:gd name="T100" fmla="*/ 43 w 44"/>
                <a:gd name="T101" fmla="*/ 2 h 34"/>
                <a:gd name="T102" fmla="*/ 43 w 44"/>
                <a:gd name="T103" fmla="*/ 2 h 34"/>
                <a:gd name="T104" fmla="*/ 43 w 44"/>
                <a:gd name="T105" fmla="*/ 3 h 34"/>
                <a:gd name="T106" fmla="*/ 43 w 44"/>
                <a:gd name="T107" fmla="*/ 3 h 34"/>
                <a:gd name="T108" fmla="*/ 42 w 44"/>
                <a:gd name="T109" fmla="*/ 4 h 34"/>
                <a:gd name="T110" fmla="*/ 42 w 44"/>
                <a:gd name="T111" fmla="*/ 4 h 34"/>
                <a:gd name="T112" fmla="*/ 41 w 44"/>
                <a:gd name="T11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34">
                  <a:moveTo>
                    <a:pt x="41" y="5"/>
                  </a:moveTo>
                  <a:lnTo>
                    <a:pt x="39" y="9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29" y="19"/>
                  </a:lnTo>
                  <a:lnTo>
                    <a:pt x="26" y="23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8" y="32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7" y="27"/>
                  </a:lnTo>
                  <a:lnTo>
                    <a:pt x="11" y="25"/>
                  </a:lnTo>
                  <a:lnTo>
                    <a:pt x="15" y="23"/>
                  </a:lnTo>
                  <a:lnTo>
                    <a:pt x="18" y="21"/>
                  </a:lnTo>
                  <a:lnTo>
                    <a:pt x="22" y="18"/>
                  </a:lnTo>
                  <a:lnTo>
                    <a:pt x="26" y="15"/>
                  </a:lnTo>
                  <a:lnTo>
                    <a:pt x="29" y="12"/>
                  </a:lnTo>
                  <a:lnTo>
                    <a:pt x="32" y="9"/>
                  </a:lnTo>
                  <a:lnTo>
                    <a:pt x="35" y="5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5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>
              <a:off x="602" y="1556"/>
              <a:ext cx="17" cy="35"/>
            </a:xfrm>
            <a:custGeom>
              <a:avLst/>
              <a:gdLst>
                <a:gd name="T0" fmla="*/ 14 w 17"/>
                <a:gd name="T1" fmla="*/ 6 h 36"/>
                <a:gd name="T2" fmla="*/ 13 w 17"/>
                <a:gd name="T3" fmla="*/ 7 h 36"/>
                <a:gd name="T4" fmla="*/ 12 w 17"/>
                <a:gd name="T5" fmla="*/ 7 h 36"/>
                <a:gd name="T6" fmla="*/ 11 w 17"/>
                <a:gd name="T7" fmla="*/ 7 h 36"/>
                <a:gd name="T8" fmla="*/ 10 w 17"/>
                <a:gd name="T9" fmla="*/ 8 h 36"/>
                <a:gd name="T10" fmla="*/ 9 w 17"/>
                <a:gd name="T11" fmla="*/ 8 h 36"/>
                <a:gd name="T12" fmla="*/ 8 w 17"/>
                <a:gd name="T13" fmla="*/ 12 h 36"/>
                <a:gd name="T14" fmla="*/ 7 w 17"/>
                <a:gd name="T15" fmla="*/ 17 h 36"/>
                <a:gd name="T16" fmla="*/ 7 w 17"/>
                <a:gd name="T17" fmla="*/ 21 h 36"/>
                <a:gd name="T18" fmla="*/ 6 w 17"/>
                <a:gd name="T19" fmla="*/ 26 h 36"/>
                <a:gd name="T20" fmla="*/ 5 w 17"/>
                <a:gd name="T21" fmla="*/ 30 h 36"/>
                <a:gd name="T22" fmla="*/ 5 w 17"/>
                <a:gd name="T23" fmla="*/ 33 h 36"/>
                <a:gd name="T24" fmla="*/ 4 w 17"/>
                <a:gd name="T25" fmla="*/ 33 h 36"/>
                <a:gd name="T26" fmla="*/ 4 w 17"/>
                <a:gd name="T27" fmla="*/ 35 h 36"/>
                <a:gd name="T28" fmla="*/ 2 w 17"/>
                <a:gd name="T29" fmla="*/ 34 h 36"/>
                <a:gd name="T30" fmla="*/ 1 w 17"/>
                <a:gd name="T31" fmla="*/ 34 h 36"/>
                <a:gd name="T32" fmla="*/ 0 w 17"/>
                <a:gd name="T33" fmla="*/ 33 h 36"/>
                <a:gd name="T34" fmla="*/ 0 w 17"/>
                <a:gd name="T35" fmla="*/ 33 h 36"/>
                <a:gd name="T36" fmla="*/ 0 w 17"/>
                <a:gd name="T37" fmla="*/ 32 h 36"/>
                <a:gd name="T38" fmla="*/ 0 w 17"/>
                <a:gd name="T39" fmla="*/ 29 h 36"/>
                <a:gd name="T40" fmla="*/ 0 w 17"/>
                <a:gd name="T41" fmla="*/ 26 h 36"/>
                <a:gd name="T42" fmla="*/ 1 w 17"/>
                <a:gd name="T43" fmla="*/ 21 h 36"/>
                <a:gd name="T44" fmla="*/ 2 w 17"/>
                <a:gd name="T45" fmla="*/ 17 h 36"/>
                <a:gd name="T46" fmla="*/ 2 w 17"/>
                <a:gd name="T47" fmla="*/ 13 h 36"/>
                <a:gd name="T48" fmla="*/ 4 w 17"/>
                <a:gd name="T49" fmla="*/ 5 h 36"/>
                <a:gd name="T50" fmla="*/ 5 w 17"/>
                <a:gd name="T51" fmla="*/ 5 h 36"/>
                <a:gd name="T52" fmla="*/ 6 w 17"/>
                <a:gd name="T53" fmla="*/ 5 h 36"/>
                <a:gd name="T54" fmla="*/ 9 w 17"/>
                <a:gd name="T55" fmla="*/ 0 h 36"/>
                <a:gd name="T56" fmla="*/ 9 w 17"/>
                <a:gd name="T57" fmla="*/ 2 h 36"/>
                <a:gd name="T58" fmla="*/ 9 w 17"/>
                <a:gd name="T59" fmla="*/ 2 h 36"/>
                <a:gd name="T60" fmla="*/ 9 w 17"/>
                <a:gd name="T61" fmla="*/ 2 h 36"/>
                <a:gd name="T62" fmla="*/ 10 w 17"/>
                <a:gd name="T63" fmla="*/ 1 h 36"/>
                <a:gd name="T64" fmla="*/ 11 w 17"/>
                <a:gd name="T65" fmla="*/ 1 h 36"/>
                <a:gd name="T66" fmla="*/ 12 w 17"/>
                <a:gd name="T67" fmla="*/ 0 h 36"/>
                <a:gd name="T68" fmla="*/ 13 w 17"/>
                <a:gd name="T69" fmla="*/ 1 h 36"/>
                <a:gd name="T70" fmla="*/ 14 w 17"/>
                <a:gd name="T71" fmla="*/ 0 h 36"/>
                <a:gd name="T72" fmla="*/ 15 w 17"/>
                <a:gd name="T73" fmla="*/ 2 h 36"/>
                <a:gd name="T74" fmla="*/ 15 w 17"/>
                <a:gd name="T75" fmla="*/ 2 h 36"/>
                <a:gd name="T76" fmla="*/ 15 w 17"/>
                <a:gd name="T77" fmla="*/ 3 h 36"/>
                <a:gd name="T78" fmla="*/ 15 w 17"/>
                <a:gd name="T79" fmla="*/ 4 h 36"/>
                <a:gd name="T80" fmla="*/ 14 w 17"/>
                <a:gd name="T8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36">
                  <a:moveTo>
                    <a:pt x="14" y="6"/>
                  </a:moveTo>
                  <a:lnTo>
                    <a:pt x="14" y="6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9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5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0" name="Freeform 96"/>
            <p:cNvSpPr>
              <a:spLocks/>
            </p:cNvSpPr>
            <p:nvPr/>
          </p:nvSpPr>
          <p:spPr bwMode="auto">
            <a:xfrm>
              <a:off x="615" y="1575"/>
              <a:ext cx="19" cy="63"/>
            </a:xfrm>
            <a:custGeom>
              <a:avLst/>
              <a:gdLst>
                <a:gd name="T0" fmla="*/ 11 w 20"/>
                <a:gd name="T1" fmla="*/ 8 h 63"/>
                <a:gd name="T2" fmla="*/ 9 w 20"/>
                <a:gd name="T3" fmla="*/ 12 h 63"/>
                <a:gd name="T4" fmla="*/ 8 w 20"/>
                <a:gd name="T5" fmla="*/ 17 h 63"/>
                <a:gd name="T6" fmla="*/ 7 w 20"/>
                <a:gd name="T7" fmla="*/ 22 h 63"/>
                <a:gd name="T8" fmla="*/ 6 w 20"/>
                <a:gd name="T9" fmla="*/ 28 h 63"/>
                <a:gd name="T10" fmla="*/ 7 w 20"/>
                <a:gd name="T11" fmla="*/ 33 h 63"/>
                <a:gd name="T12" fmla="*/ 8 w 20"/>
                <a:gd name="T13" fmla="*/ 38 h 63"/>
                <a:gd name="T14" fmla="*/ 9 w 20"/>
                <a:gd name="T15" fmla="*/ 42 h 63"/>
                <a:gd name="T16" fmla="*/ 9 w 20"/>
                <a:gd name="T17" fmla="*/ 47 h 63"/>
                <a:gd name="T18" fmla="*/ 12 w 20"/>
                <a:gd name="T19" fmla="*/ 53 h 63"/>
                <a:gd name="T20" fmla="*/ 14 w 20"/>
                <a:gd name="T21" fmla="*/ 57 h 63"/>
                <a:gd name="T22" fmla="*/ 14 w 20"/>
                <a:gd name="T23" fmla="*/ 57 h 63"/>
                <a:gd name="T24" fmla="*/ 14 w 20"/>
                <a:gd name="T25" fmla="*/ 58 h 63"/>
                <a:gd name="T26" fmla="*/ 14 w 20"/>
                <a:gd name="T27" fmla="*/ 58 h 63"/>
                <a:gd name="T28" fmla="*/ 14 w 20"/>
                <a:gd name="T29" fmla="*/ 59 h 63"/>
                <a:gd name="T30" fmla="*/ 14 w 20"/>
                <a:gd name="T31" fmla="*/ 60 h 63"/>
                <a:gd name="T32" fmla="*/ 14 w 20"/>
                <a:gd name="T33" fmla="*/ 60 h 63"/>
                <a:gd name="T34" fmla="*/ 13 w 20"/>
                <a:gd name="T35" fmla="*/ 60 h 63"/>
                <a:gd name="T36" fmla="*/ 13 w 20"/>
                <a:gd name="T37" fmla="*/ 61 h 63"/>
                <a:gd name="T38" fmla="*/ 14 w 20"/>
                <a:gd name="T39" fmla="*/ 61 h 63"/>
                <a:gd name="T40" fmla="*/ 13 w 20"/>
                <a:gd name="T41" fmla="*/ 61 h 63"/>
                <a:gd name="T42" fmla="*/ 12 w 20"/>
                <a:gd name="T43" fmla="*/ 62 h 63"/>
                <a:gd name="T44" fmla="*/ 12 w 20"/>
                <a:gd name="T45" fmla="*/ 62 h 63"/>
                <a:gd name="T46" fmla="*/ 10 w 20"/>
                <a:gd name="T47" fmla="*/ 62 h 63"/>
                <a:gd name="T48" fmla="*/ 10 w 20"/>
                <a:gd name="T49" fmla="*/ 62 h 63"/>
                <a:gd name="T50" fmla="*/ 9 w 20"/>
                <a:gd name="T51" fmla="*/ 61 h 63"/>
                <a:gd name="T52" fmla="*/ 9 w 20"/>
                <a:gd name="T53" fmla="*/ 61 h 63"/>
                <a:gd name="T54" fmla="*/ 8 w 20"/>
                <a:gd name="T55" fmla="*/ 56 h 63"/>
                <a:gd name="T56" fmla="*/ 5 w 20"/>
                <a:gd name="T57" fmla="*/ 51 h 63"/>
                <a:gd name="T58" fmla="*/ 4 w 20"/>
                <a:gd name="T59" fmla="*/ 45 h 63"/>
                <a:gd name="T60" fmla="*/ 2 w 20"/>
                <a:gd name="T61" fmla="*/ 39 h 63"/>
                <a:gd name="T62" fmla="*/ 0 w 20"/>
                <a:gd name="T63" fmla="*/ 33 h 63"/>
                <a:gd name="T64" fmla="*/ 0 w 20"/>
                <a:gd name="T65" fmla="*/ 28 h 63"/>
                <a:gd name="T66" fmla="*/ 0 w 20"/>
                <a:gd name="T67" fmla="*/ 23 h 63"/>
                <a:gd name="T68" fmla="*/ 1 w 20"/>
                <a:gd name="T69" fmla="*/ 17 h 63"/>
                <a:gd name="T70" fmla="*/ 2 w 20"/>
                <a:gd name="T71" fmla="*/ 12 h 63"/>
                <a:gd name="T72" fmla="*/ 5 w 20"/>
                <a:gd name="T73" fmla="*/ 6 h 63"/>
                <a:gd name="T74" fmla="*/ 8 w 20"/>
                <a:gd name="T75" fmla="*/ 1 h 63"/>
                <a:gd name="T76" fmla="*/ 9 w 20"/>
                <a:gd name="T77" fmla="*/ 1 h 63"/>
                <a:gd name="T78" fmla="*/ 9 w 20"/>
                <a:gd name="T79" fmla="*/ 1 h 63"/>
                <a:gd name="T80" fmla="*/ 10 w 20"/>
                <a:gd name="T81" fmla="*/ 0 h 63"/>
                <a:gd name="T82" fmla="*/ 11 w 20"/>
                <a:gd name="T83" fmla="*/ 0 h 63"/>
                <a:gd name="T84" fmla="*/ 13 w 20"/>
                <a:gd name="T85" fmla="*/ 1 h 63"/>
                <a:gd name="T86" fmla="*/ 15 w 20"/>
                <a:gd name="T87" fmla="*/ 0 h 63"/>
                <a:gd name="T88" fmla="*/ 17 w 20"/>
                <a:gd name="T89" fmla="*/ 1 h 63"/>
                <a:gd name="T90" fmla="*/ 18 w 20"/>
                <a:gd name="T91" fmla="*/ 1 h 63"/>
                <a:gd name="T92" fmla="*/ 18 w 20"/>
                <a:gd name="T93" fmla="*/ 1 h 63"/>
                <a:gd name="T94" fmla="*/ 19 w 20"/>
                <a:gd name="T95" fmla="*/ 1 h 63"/>
                <a:gd name="T96" fmla="*/ 18 w 20"/>
                <a:gd name="T97" fmla="*/ 2 h 63"/>
                <a:gd name="T98" fmla="*/ 18 w 20"/>
                <a:gd name="T99" fmla="*/ 3 h 63"/>
                <a:gd name="T100" fmla="*/ 17 w 20"/>
                <a:gd name="T101" fmla="*/ 3 h 63"/>
                <a:gd name="T102" fmla="*/ 17 w 20"/>
                <a:gd name="T103" fmla="*/ 4 h 63"/>
                <a:gd name="T104" fmla="*/ 16 w 20"/>
                <a:gd name="T105" fmla="*/ 5 h 63"/>
                <a:gd name="T106" fmla="*/ 14 w 20"/>
                <a:gd name="T107" fmla="*/ 6 h 63"/>
                <a:gd name="T108" fmla="*/ 13 w 20"/>
                <a:gd name="T109" fmla="*/ 7 h 63"/>
                <a:gd name="T110" fmla="*/ 12 w 20"/>
                <a:gd name="T111" fmla="*/ 7 h 63"/>
                <a:gd name="T112" fmla="*/ 11 w 20"/>
                <a:gd name="T113" fmla="*/ 8 h 63"/>
                <a:gd name="T114" fmla="*/ 11 w 20"/>
                <a:gd name="T115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" h="63">
                  <a:moveTo>
                    <a:pt x="11" y="8"/>
                  </a:moveTo>
                  <a:lnTo>
                    <a:pt x="9" y="12"/>
                  </a:lnTo>
                  <a:lnTo>
                    <a:pt x="8" y="17"/>
                  </a:lnTo>
                  <a:lnTo>
                    <a:pt x="7" y="22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9" y="47"/>
                  </a:lnTo>
                  <a:lnTo>
                    <a:pt x="12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3" y="60"/>
                  </a:lnTo>
                  <a:lnTo>
                    <a:pt x="13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8" y="56"/>
                  </a:lnTo>
                  <a:lnTo>
                    <a:pt x="5" y="51"/>
                  </a:lnTo>
                  <a:lnTo>
                    <a:pt x="4" y="45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6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1" name="Freeform 97"/>
            <p:cNvSpPr>
              <a:spLocks/>
            </p:cNvSpPr>
            <p:nvPr/>
          </p:nvSpPr>
          <p:spPr bwMode="auto">
            <a:xfrm>
              <a:off x="598" y="1545"/>
              <a:ext cx="30" cy="22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1 h 22"/>
                <a:gd name="T4" fmla="*/ 1 w 29"/>
                <a:gd name="T5" fmla="*/ 2 h 22"/>
                <a:gd name="T6" fmla="*/ 4 w 29"/>
                <a:gd name="T7" fmla="*/ 5 h 22"/>
                <a:gd name="T8" fmla="*/ 7 w 29"/>
                <a:gd name="T9" fmla="*/ 7 h 22"/>
                <a:gd name="T10" fmla="*/ 10 w 29"/>
                <a:gd name="T11" fmla="*/ 10 h 22"/>
                <a:gd name="T12" fmla="*/ 14 w 29"/>
                <a:gd name="T13" fmla="*/ 13 h 22"/>
                <a:gd name="T14" fmla="*/ 18 w 29"/>
                <a:gd name="T15" fmla="*/ 16 h 22"/>
                <a:gd name="T16" fmla="*/ 21 w 29"/>
                <a:gd name="T17" fmla="*/ 18 h 22"/>
                <a:gd name="T18" fmla="*/ 25 w 29"/>
                <a:gd name="T19" fmla="*/ 20 h 22"/>
                <a:gd name="T20" fmla="*/ 28 w 29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4" y="13"/>
                  </a:lnTo>
                  <a:lnTo>
                    <a:pt x="18" y="16"/>
                  </a:lnTo>
                  <a:lnTo>
                    <a:pt x="21" y="18"/>
                  </a:lnTo>
                  <a:lnTo>
                    <a:pt x="25" y="20"/>
                  </a:lnTo>
                  <a:lnTo>
                    <a:pt x="28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2" name="Freeform 98"/>
            <p:cNvSpPr>
              <a:spLocks/>
            </p:cNvSpPr>
            <p:nvPr/>
          </p:nvSpPr>
          <p:spPr bwMode="auto">
            <a:xfrm>
              <a:off x="561" y="1395"/>
              <a:ext cx="19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 h 17"/>
                <a:gd name="T4" fmla="*/ 1 w 17"/>
                <a:gd name="T5" fmla="*/ 2 h 17"/>
                <a:gd name="T6" fmla="*/ 2 w 17"/>
                <a:gd name="T7" fmla="*/ 2 h 17"/>
                <a:gd name="T8" fmla="*/ 4 w 17"/>
                <a:gd name="T9" fmla="*/ 5 h 17"/>
                <a:gd name="T10" fmla="*/ 7 w 17"/>
                <a:gd name="T11" fmla="*/ 7 h 17"/>
                <a:gd name="T12" fmla="*/ 8 w 17"/>
                <a:gd name="T13" fmla="*/ 9 h 17"/>
                <a:gd name="T14" fmla="*/ 11 w 17"/>
                <a:gd name="T15" fmla="*/ 10 h 17"/>
                <a:gd name="T16" fmla="*/ 13 w 17"/>
                <a:gd name="T17" fmla="*/ 13 h 17"/>
                <a:gd name="T18" fmla="*/ 16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5"/>
                  </a:lnTo>
                  <a:lnTo>
                    <a:pt x="7" y="7"/>
                  </a:lnTo>
                  <a:lnTo>
                    <a:pt x="8" y="9"/>
                  </a:lnTo>
                  <a:lnTo>
                    <a:pt x="11" y="10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3" name="Freeform 99"/>
            <p:cNvSpPr>
              <a:spLocks/>
            </p:cNvSpPr>
            <p:nvPr/>
          </p:nvSpPr>
          <p:spPr bwMode="auto">
            <a:xfrm>
              <a:off x="504" y="1166"/>
              <a:ext cx="24" cy="15"/>
            </a:xfrm>
            <a:custGeom>
              <a:avLst/>
              <a:gdLst>
                <a:gd name="T0" fmla="*/ 23 w 24"/>
                <a:gd name="T1" fmla="*/ 16 h 17"/>
                <a:gd name="T2" fmla="*/ 22 w 24"/>
                <a:gd name="T3" fmla="*/ 13 h 17"/>
                <a:gd name="T4" fmla="*/ 20 w 24"/>
                <a:gd name="T5" fmla="*/ 11 h 17"/>
                <a:gd name="T6" fmla="*/ 19 w 24"/>
                <a:gd name="T7" fmla="*/ 9 h 17"/>
                <a:gd name="T8" fmla="*/ 15 w 24"/>
                <a:gd name="T9" fmla="*/ 4 h 17"/>
                <a:gd name="T10" fmla="*/ 12 w 24"/>
                <a:gd name="T11" fmla="*/ 2 h 17"/>
                <a:gd name="T12" fmla="*/ 10 w 24"/>
                <a:gd name="T13" fmla="*/ 2 h 17"/>
                <a:gd name="T14" fmla="*/ 6 w 24"/>
                <a:gd name="T15" fmla="*/ 0 h 17"/>
                <a:gd name="T16" fmla="*/ 3 w 24"/>
                <a:gd name="T17" fmla="*/ 2 h 17"/>
                <a:gd name="T18" fmla="*/ 1 w 24"/>
                <a:gd name="T19" fmla="*/ 4 h 17"/>
                <a:gd name="T20" fmla="*/ 0 w 24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3" y="16"/>
                  </a:moveTo>
                  <a:lnTo>
                    <a:pt x="22" y="13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4" name="Freeform 100"/>
            <p:cNvSpPr>
              <a:spLocks/>
            </p:cNvSpPr>
            <p:nvPr/>
          </p:nvSpPr>
          <p:spPr bwMode="auto">
            <a:xfrm>
              <a:off x="1190" y="1800"/>
              <a:ext cx="17" cy="26"/>
            </a:xfrm>
            <a:custGeom>
              <a:avLst/>
              <a:gdLst>
                <a:gd name="T0" fmla="*/ 8 w 17"/>
                <a:gd name="T1" fmla="*/ 0 h 25"/>
                <a:gd name="T2" fmla="*/ 8 w 17"/>
                <a:gd name="T3" fmla="*/ 1 h 25"/>
                <a:gd name="T4" fmla="*/ 0 w 17"/>
                <a:gd name="T5" fmla="*/ 2 h 25"/>
                <a:gd name="T6" fmla="*/ 16 w 17"/>
                <a:gd name="T7" fmla="*/ 4 h 25"/>
                <a:gd name="T8" fmla="*/ 16 w 17"/>
                <a:gd name="T9" fmla="*/ 6 h 25"/>
                <a:gd name="T10" fmla="*/ 8 w 17"/>
                <a:gd name="T11" fmla="*/ 8 h 25"/>
                <a:gd name="T12" fmla="*/ 8 w 17"/>
                <a:gd name="T13" fmla="*/ 12 h 25"/>
                <a:gd name="T14" fmla="*/ 8 w 17"/>
                <a:gd name="T15" fmla="*/ 15 h 25"/>
                <a:gd name="T16" fmla="*/ 0 w 17"/>
                <a:gd name="T17" fmla="*/ 17 h 25"/>
                <a:gd name="T18" fmla="*/ 8 w 17"/>
                <a:gd name="T19" fmla="*/ 22 h 25"/>
                <a:gd name="T20" fmla="*/ 8 w 17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8" y="1"/>
                  </a:lnTo>
                  <a:lnTo>
                    <a:pt x="0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8" y="22"/>
                  </a:lnTo>
                  <a:lnTo>
                    <a:pt x="8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5" name="Freeform 101"/>
            <p:cNvSpPr>
              <a:spLocks/>
            </p:cNvSpPr>
            <p:nvPr/>
          </p:nvSpPr>
          <p:spPr bwMode="auto">
            <a:xfrm>
              <a:off x="583" y="1274"/>
              <a:ext cx="19" cy="32"/>
            </a:xfrm>
            <a:custGeom>
              <a:avLst/>
              <a:gdLst>
                <a:gd name="T0" fmla="*/ 10 w 17"/>
                <a:gd name="T1" fmla="*/ 28 h 33"/>
                <a:gd name="T2" fmla="*/ 9 w 17"/>
                <a:gd name="T3" fmla="*/ 26 h 33"/>
                <a:gd name="T4" fmla="*/ 10 w 17"/>
                <a:gd name="T5" fmla="*/ 23 h 33"/>
                <a:gd name="T6" fmla="*/ 9 w 17"/>
                <a:gd name="T7" fmla="*/ 21 h 33"/>
                <a:gd name="T8" fmla="*/ 9 w 17"/>
                <a:gd name="T9" fmla="*/ 18 h 33"/>
                <a:gd name="T10" fmla="*/ 8 w 17"/>
                <a:gd name="T11" fmla="*/ 15 h 33"/>
                <a:gd name="T12" fmla="*/ 6 w 17"/>
                <a:gd name="T13" fmla="*/ 13 h 33"/>
                <a:gd name="T14" fmla="*/ 5 w 17"/>
                <a:gd name="T15" fmla="*/ 11 h 33"/>
                <a:gd name="T16" fmla="*/ 4 w 17"/>
                <a:gd name="T17" fmla="*/ 9 h 33"/>
                <a:gd name="T18" fmla="*/ 2 w 17"/>
                <a:gd name="T19" fmla="*/ 7 h 33"/>
                <a:gd name="T20" fmla="*/ 1 w 17"/>
                <a:gd name="T21" fmla="*/ 5 h 33"/>
                <a:gd name="T22" fmla="*/ 1 w 17"/>
                <a:gd name="T23" fmla="*/ 4 h 33"/>
                <a:gd name="T24" fmla="*/ 1 w 17"/>
                <a:gd name="T25" fmla="*/ 3 h 33"/>
                <a:gd name="T26" fmla="*/ 1 w 17"/>
                <a:gd name="T27" fmla="*/ 3 h 33"/>
                <a:gd name="T28" fmla="*/ 1 w 17"/>
                <a:gd name="T29" fmla="*/ 3 h 33"/>
                <a:gd name="T30" fmla="*/ 0 w 17"/>
                <a:gd name="T31" fmla="*/ 3 h 33"/>
                <a:gd name="T32" fmla="*/ 0 w 17"/>
                <a:gd name="T33" fmla="*/ 2 h 33"/>
                <a:gd name="T34" fmla="*/ 1 w 17"/>
                <a:gd name="T35" fmla="*/ 2 h 33"/>
                <a:gd name="T36" fmla="*/ 1 w 17"/>
                <a:gd name="T37" fmla="*/ 1 h 33"/>
                <a:gd name="T38" fmla="*/ 1 w 17"/>
                <a:gd name="T39" fmla="*/ 1 h 33"/>
                <a:gd name="T40" fmla="*/ 1 w 17"/>
                <a:gd name="T41" fmla="*/ 0 h 33"/>
                <a:gd name="T42" fmla="*/ 2 w 17"/>
                <a:gd name="T43" fmla="*/ 0 h 33"/>
                <a:gd name="T44" fmla="*/ 2 w 17"/>
                <a:gd name="T45" fmla="*/ 0 h 33"/>
                <a:gd name="T46" fmla="*/ 2 w 17"/>
                <a:gd name="T47" fmla="*/ 0 h 33"/>
                <a:gd name="T48" fmla="*/ 3 w 17"/>
                <a:gd name="T49" fmla="*/ 0 h 33"/>
                <a:gd name="T50" fmla="*/ 3 w 17"/>
                <a:gd name="T51" fmla="*/ 0 h 33"/>
                <a:gd name="T52" fmla="*/ 3 w 17"/>
                <a:gd name="T53" fmla="*/ 1 h 33"/>
                <a:gd name="T54" fmla="*/ 4 w 17"/>
                <a:gd name="T55" fmla="*/ 0 h 33"/>
                <a:gd name="T56" fmla="*/ 4 w 17"/>
                <a:gd name="T57" fmla="*/ 1 h 33"/>
                <a:gd name="T58" fmla="*/ 4 w 17"/>
                <a:gd name="T59" fmla="*/ 1 h 33"/>
                <a:gd name="T60" fmla="*/ 5 w 17"/>
                <a:gd name="T61" fmla="*/ 1 h 33"/>
                <a:gd name="T62" fmla="*/ 6 w 17"/>
                <a:gd name="T63" fmla="*/ 3 h 33"/>
                <a:gd name="T64" fmla="*/ 8 w 17"/>
                <a:gd name="T65" fmla="*/ 6 h 33"/>
                <a:gd name="T66" fmla="*/ 10 w 17"/>
                <a:gd name="T67" fmla="*/ 8 h 33"/>
                <a:gd name="T68" fmla="*/ 12 w 17"/>
                <a:gd name="T69" fmla="*/ 11 h 33"/>
                <a:gd name="T70" fmla="*/ 12 w 17"/>
                <a:gd name="T71" fmla="*/ 14 h 33"/>
                <a:gd name="T72" fmla="*/ 13 w 17"/>
                <a:gd name="T73" fmla="*/ 17 h 33"/>
                <a:gd name="T74" fmla="*/ 14 w 17"/>
                <a:gd name="T75" fmla="*/ 21 h 33"/>
                <a:gd name="T76" fmla="*/ 14 w 17"/>
                <a:gd name="T77" fmla="*/ 23 h 33"/>
                <a:gd name="T78" fmla="*/ 16 w 17"/>
                <a:gd name="T79" fmla="*/ 27 h 33"/>
                <a:gd name="T80" fmla="*/ 14 w 17"/>
                <a:gd name="T81" fmla="*/ 29 h 33"/>
                <a:gd name="T82" fmla="*/ 14 w 17"/>
                <a:gd name="T83" fmla="*/ 30 h 33"/>
                <a:gd name="T84" fmla="*/ 14 w 17"/>
                <a:gd name="T85" fmla="*/ 30 h 33"/>
                <a:gd name="T86" fmla="*/ 14 w 17"/>
                <a:gd name="T87" fmla="*/ 31 h 33"/>
                <a:gd name="T88" fmla="*/ 14 w 17"/>
                <a:gd name="T89" fmla="*/ 31 h 33"/>
                <a:gd name="T90" fmla="*/ 14 w 17"/>
                <a:gd name="T91" fmla="*/ 31 h 33"/>
                <a:gd name="T92" fmla="*/ 13 w 17"/>
                <a:gd name="T93" fmla="*/ 31 h 33"/>
                <a:gd name="T94" fmla="*/ 12 w 17"/>
                <a:gd name="T95" fmla="*/ 32 h 33"/>
                <a:gd name="T96" fmla="*/ 12 w 17"/>
                <a:gd name="T97" fmla="*/ 32 h 33"/>
                <a:gd name="T98" fmla="*/ 12 w 17"/>
                <a:gd name="T99" fmla="*/ 32 h 33"/>
                <a:gd name="T100" fmla="*/ 11 w 17"/>
                <a:gd name="T101" fmla="*/ 32 h 33"/>
                <a:gd name="T102" fmla="*/ 11 w 17"/>
                <a:gd name="T103" fmla="*/ 31 h 33"/>
                <a:gd name="T104" fmla="*/ 10 w 17"/>
                <a:gd name="T105" fmla="*/ 31 h 33"/>
                <a:gd name="T106" fmla="*/ 10 w 17"/>
                <a:gd name="T107" fmla="*/ 30 h 33"/>
                <a:gd name="T108" fmla="*/ 10 w 17"/>
                <a:gd name="T109" fmla="*/ 30 h 33"/>
                <a:gd name="T110" fmla="*/ 10 w 17"/>
                <a:gd name="T111" fmla="*/ 29 h 33"/>
                <a:gd name="T112" fmla="*/ 10 w 17"/>
                <a:gd name="T113" fmla="*/ 29 h 33"/>
                <a:gd name="T114" fmla="*/ 10 w 17"/>
                <a:gd name="T11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33">
                  <a:moveTo>
                    <a:pt x="10" y="28"/>
                  </a:moveTo>
                  <a:lnTo>
                    <a:pt x="9" y="26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6" name="Freeform 102"/>
            <p:cNvSpPr>
              <a:spLocks/>
            </p:cNvSpPr>
            <p:nvPr/>
          </p:nvSpPr>
          <p:spPr bwMode="auto">
            <a:xfrm>
              <a:off x="669" y="1993"/>
              <a:ext cx="17" cy="69"/>
            </a:xfrm>
            <a:custGeom>
              <a:avLst/>
              <a:gdLst>
                <a:gd name="T0" fmla="*/ 10 w 17"/>
                <a:gd name="T1" fmla="*/ 9 h 70"/>
                <a:gd name="T2" fmla="*/ 7 w 17"/>
                <a:gd name="T3" fmla="*/ 15 h 70"/>
                <a:gd name="T4" fmla="*/ 5 w 17"/>
                <a:gd name="T5" fmla="*/ 22 h 70"/>
                <a:gd name="T6" fmla="*/ 6 w 17"/>
                <a:gd name="T7" fmla="*/ 29 h 70"/>
                <a:gd name="T8" fmla="*/ 8 w 17"/>
                <a:gd name="T9" fmla="*/ 37 h 70"/>
                <a:gd name="T10" fmla="*/ 9 w 17"/>
                <a:gd name="T11" fmla="*/ 42 h 70"/>
                <a:gd name="T12" fmla="*/ 8 w 17"/>
                <a:gd name="T13" fmla="*/ 43 h 70"/>
                <a:gd name="T14" fmla="*/ 8 w 17"/>
                <a:gd name="T15" fmla="*/ 44 h 70"/>
                <a:gd name="T16" fmla="*/ 8 w 17"/>
                <a:gd name="T17" fmla="*/ 46 h 70"/>
                <a:gd name="T18" fmla="*/ 8 w 17"/>
                <a:gd name="T19" fmla="*/ 47 h 70"/>
                <a:gd name="T20" fmla="*/ 9 w 17"/>
                <a:gd name="T21" fmla="*/ 52 h 70"/>
                <a:gd name="T22" fmla="*/ 10 w 17"/>
                <a:gd name="T23" fmla="*/ 55 h 70"/>
                <a:gd name="T24" fmla="*/ 11 w 17"/>
                <a:gd name="T25" fmla="*/ 58 h 70"/>
                <a:gd name="T26" fmla="*/ 13 w 17"/>
                <a:gd name="T27" fmla="*/ 62 h 70"/>
                <a:gd name="T28" fmla="*/ 15 w 17"/>
                <a:gd name="T29" fmla="*/ 65 h 70"/>
                <a:gd name="T30" fmla="*/ 15 w 17"/>
                <a:gd name="T31" fmla="*/ 66 h 70"/>
                <a:gd name="T32" fmla="*/ 15 w 17"/>
                <a:gd name="T33" fmla="*/ 67 h 70"/>
                <a:gd name="T34" fmla="*/ 14 w 17"/>
                <a:gd name="T35" fmla="*/ 68 h 70"/>
                <a:gd name="T36" fmla="*/ 15 w 17"/>
                <a:gd name="T37" fmla="*/ 68 h 70"/>
                <a:gd name="T38" fmla="*/ 14 w 17"/>
                <a:gd name="T39" fmla="*/ 69 h 70"/>
                <a:gd name="T40" fmla="*/ 12 w 17"/>
                <a:gd name="T41" fmla="*/ 69 h 70"/>
                <a:gd name="T42" fmla="*/ 11 w 17"/>
                <a:gd name="T43" fmla="*/ 69 h 70"/>
                <a:gd name="T44" fmla="*/ 10 w 17"/>
                <a:gd name="T45" fmla="*/ 69 h 70"/>
                <a:gd name="T46" fmla="*/ 10 w 17"/>
                <a:gd name="T47" fmla="*/ 68 h 70"/>
                <a:gd name="T48" fmla="*/ 7 w 17"/>
                <a:gd name="T49" fmla="*/ 62 h 70"/>
                <a:gd name="T50" fmla="*/ 2 w 17"/>
                <a:gd name="T51" fmla="*/ 48 h 70"/>
                <a:gd name="T52" fmla="*/ 0 w 17"/>
                <a:gd name="T53" fmla="*/ 33 h 70"/>
                <a:gd name="T54" fmla="*/ 0 w 17"/>
                <a:gd name="T55" fmla="*/ 19 h 70"/>
                <a:gd name="T56" fmla="*/ 4 w 17"/>
                <a:gd name="T57" fmla="*/ 7 h 70"/>
                <a:gd name="T58" fmla="*/ 8 w 17"/>
                <a:gd name="T59" fmla="*/ 1 h 70"/>
                <a:gd name="T60" fmla="*/ 9 w 17"/>
                <a:gd name="T61" fmla="*/ 0 h 70"/>
                <a:gd name="T62" fmla="*/ 10 w 17"/>
                <a:gd name="T63" fmla="*/ 0 h 70"/>
                <a:gd name="T64" fmla="*/ 11 w 17"/>
                <a:gd name="T65" fmla="*/ 1 h 70"/>
                <a:gd name="T66" fmla="*/ 12 w 17"/>
                <a:gd name="T67" fmla="*/ 2 h 70"/>
                <a:gd name="T68" fmla="*/ 12 w 17"/>
                <a:gd name="T69" fmla="*/ 3 h 70"/>
                <a:gd name="T70" fmla="*/ 12 w 17"/>
                <a:gd name="T71" fmla="*/ 4 h 70"/>
                <a:gd name="T72" fmla="*/ 13 w 17"/>
                <a:gd name="T73" fmla="*/ 5 h 70"/>
                <a:gd name="T74" fmla="*/ 12 w 17"/>
                <a:gd name="T7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70">
                  <a:moveTo>
                    <a:pt x="11" y="6"/>
                  </a:moveTo>
                  <a:lnTo>
                    <a:pt x="10" y="9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2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7" y="33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2" y="60"/>
                  </a:lnTo>
                  <a:lnTo>
                    <a:pt x="13" y="62"/>
                  </a:lnTo>
                  <a:lnTo>
                    <a:pt x="14" y="63"/>
                  </a:lnTo>
                  <a:lnTo>
                    <a:pt x="15" y="65"/>
                  </a:lnTo>
                  <a:lnTo>
                    <a:pt x="16" y="65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7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7" name="Freeform 103"/>
            <p:cNvSpPr>
              <a:spLocks/>
            </p:cNvSpPr>
            <p:nvPr/>
          </p:nvSpPr>
          <p:spPr bwMode="auto">
            <a:xfrm>
              <a:off x="682" y="1848"/>
              <a:ext cx="26" cy="48"/>
            </a:xfrm>
            <a:custGeom>
              <a:avLst/>
              <a:gdLst>
                <a:gd name="T0" fmla="*/ 17 w 25"/>
                <a:gd name="T1" fmla="*/ 1 h 49"/>
                <a:gd name="T2" fmla="*/ 20 w 25"/>
                <a:gd name="T3" fmla="*/ 5 h 49"/>
                <a:gd name="T4" fmla="*/ 22 w 25"/>
                <a:gd name="T5" fmla="*/ 8 h 49"/>
                <a:gd name="T6" fmla="*/ 23 w 25"/>
                <a:gd name="T7" fmla="*/ 12 h 49"/>
                <a:gd name="T8" fmla="*/ 24 w 25"/>
                <a:gd name="T9" fmla="*/ 16 h 49"/>
                <a:gd name="T10" fmla="*/ 24 w 25"/>
                <a:gd name="T11" fmla="*/ 21 h 49"/>
                <a:gd name="T12" fmla="*/ 23 w 25"/>
                <a:gd name="T13" fmla="*/ 25 h 49"/>
                <a:gd name="T14" fmla="*/ 22 w 25"/>
                <a:gd name="T15" fmla="*/ 30 h 49"/>
                <a:gd name="T16" fmla="*/ 19 w 25"/>
                <a:gd name="T17" fmla="*/ 34 h 49"/>
                <a:gd name="T18" fmla="*/ 16 w 25"/>
                <a:gd name="T19" fmla="*/ 37 h 49"/>
                <a:gd name="T20" fmla="*/ 10 w 25"/>
                <a:gd name="T21" fmla="*/ 41 h 49"/>
                <a:gd name="T22" fmla="*/ 9 w 25"/>
                <a:gd name="T23" fmla="*/ 41 h 49"/>
                <a:gd name="T24" fmla="*/ 8 w 25"/>
                <a:gd name="T25" fmla="*/ 42 h 49"/>
                <a:gd name="T26" fmla="*/ 7 w 25"/>
                <a:gd name="T27" fmla="*/ 42 h 49"/>
                <a:gd name="T28" fmla="*/ 6 w 25"/>
                <a:gd name="T29" fmla="*/ 44 h 49"/>
                <a:gd name="T30" fmla="*/ 4 w 25"/>
                <a:gd name="T31" fmla="*/ 45 h 49"/>
                <a:gd name="T32" fmla="*/ 2 w 25"/>
                <a:gd name="T33" fmla="*/ 46 h 49"/>
                <a:gd name="T34" fmla="*/ 1 w 25"/>
                <a:gd name="T35" fmla="*/ 46 h 49"/>
                <a:gd name="T36" fmla="*/ 1 w 25"/>
                <a:gd name="T37" fmla="*/ 47 h 49"/>
                <a:gd name="T38" fmla="*/ 0 w 25"/>
                <a:gd name="T39" fmla="*/ 48 h 49"/>
                <a:gd name="T40" fmla="*/ 3 w 25"/>
                <a:gd name="T41" fmla="*/ 45 h 49"/>
                <a:gd name="T42" fmla="*/ 7 w 25"/>
                <a:gd name="T43" fmla="*/ 41 h 49"/>
                <a:gd name="T44" fmla="*/ 9 w 25"/>
                <a:gd name="T45" fmla="*/ 38 h 49"/>
                <a:gd name="T46" fmla="*/ 10 w 25"/>
                <a:gd name="T47" fmla="*/ 33 h 49"/>
                <a:gd name="T48" fmla="*/ 14 w 25"/>
                <a:gd name="T49" fmla="*/ 30 h 49"/>
                <a:gd name="T50" fmla="*/ 15 w 25"/>
                <a:gd name="T51" fmla="*/ 25 h 49"/>
                <a:gd name="T52" fmla="*/ 16 w 25"/>
                <a:gd name="T53" fmla="*/ 22 h 49"/>
                <a:gd name="T54" fmla="*/ 15 w 25"/>
                <a:gd name="T55" fmla="*/ 18 h 49"/>
                <a:gd name="T56" fmla="*/ 15 w 25"/>
                <a:gd name="T57" fmla="*/ 15 h 49"/>
                <a:gd name="T58" fmla="*/ 12 w 25"/>
                <a:gd name="T59" fmla="*/ 11 h 49"/>
                <a:gd name="T60" fmla="*/ 9 w 25"/>
                <a:gd name="T61" fmla="*/ 10 h 49"/>
                <a:gd name="T62" fmla="*/ 8 w 25"/>
                <a:gd name="T63" fmla="*/ 7 h 49"/>
                <a:gd name="T64" fmla="*/ 6 w 25"/>
                <a:gd name="T65" fmla="*/ 6 h 49"/>
                <a:gd name="T66" fmla="*/ 4 w 25"/>
                <a:gd name="T67" fmla="*/ 5 h 49"/>
                <a:gd name="T68" fmla="*/ 3 w 25"/>
                <a:gd name="T69" fmla="*/ 4 h 49"/>
                <a:gd name="T70" fmla="*/ 1 w 25"/>
                <a:gd name="T71" fmla="*/ 3 h 49"/>
                <a:gd name="T72" fmla="*/ 0 w 25"/>
                <a:gd name="T73" fmla="*/ 3 h 49"/>
                <a:gd name="T74" fmla="*/ 0 w 25"/>
                <a:gd name="T75" fmla="*/ 3 h 49"/>
                <a:gd name="T76" fmla="*/ 0 w 25"/>
                <a:gd name="T77" fmla="*/ 2 h 49"/>
                <a:gd name="T78" fmla="*/ 0 w 25"/>
                <a:gd name="T79" fmla="*/ 2 h 49"/>
                <a:gd name="T80" fmla="*/ 2 w 25"/>
                <a:gd name="T81" fmla="*/ 2 h 49"/>
                <a:gd name="T82" fmla="*/ 4 w 25"/>
                <a:gd name="T83" fmla="*/ 2 h 49"/>
                <a:gd name="T84" fmla="*/ 7 w 25"/>
                <a:gd name="T85" fmla="*/ 2 h 49"/>
                <a:gd name="T86" fmla="*/ 8 w 25"/>
                <a:gd name="T87" fmla="*/ 1 h 49"/>
                <a:gd name="T88" fmla="*/ 11 w 25"/>
                <a:gd name="T89" fmla="*/ 1 h 49"/>
                <a:gd name="T90" fmla="*/ 14 w 25"/>
                <a:gd name="T91" fmla="*/ 1 h 49"/>
                <a:gd name="T92" fmla="*/ 15 w 25"/>
                <a:gd name="T93" fmla="*/ 1 h 49"/>
                <a:gd name="T94" fmla="*/ 16 w 25"/>
                <a:gd name="T95" fmla="*/ 0 h 49"/>
                <a:gd name="T96" fmla="*/ 17 w 25"/>
                <a:gd name="T9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49">
                  <a:moveTo>
                    <a:pt x="17" y="1"/>
                  </a:moveTo>
                  <a:lnTo>
                    <a:pt x="20" y="5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4" y="16"/>
                  </a:lnTo>
                  <a:lnTo>
                    <a:pt x="24" y="21"/>
                  </a:lnTo>
                  <a:lnTo>
                    <a:pt x="23" y="25"/>
                  </a:lnTo>
                  <a:lnTo>
                    <a:pt x="22" y="30"/>
                  </a:lnTo>
                  <a:lnTo>
                    <a:pt x="19" y="34"/>
                  </a:lnTo>
                  <a:lnTo>
                    <a:pt x="16" y="37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2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3" y="45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0" y="33"/>
                  </a:lnTo>
                  <a:lnTo>
                    <a:pt x="14" y="30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2" y="11"/>
                  </a:lnTo>
                  <a:lnTo>
                    <a:pt x="9" y="10"/>
                  </a:lnTo>
                  <a:lnTo>
                    <a:pt x="8" y="7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 flipH="1">
              <a:off x="680" y="1848"/>
              <a:ext cx="1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89" name="Freeform 105"/>
            <p:cNvSpPr>
              <a:spLocks/>
            </p:cNvSpPr>
            <p:nvPr/>
          </p:nvSpPr>
          <p:spPr bwMode="auto">
            <a:xfrm>
              <a:off x="687" y="1883"/>
              <a:ext cx="22" cy="78"/>
            </a:xfrm>
            <a:custGeom>
              <a:avLst/>
              <a:gdLst>
                <a:gd name="T0" fmla="*/ 16 w 23"/>
                <a:gd name="T1" fmla="*/ 3 h 78"/>
                <a:gd name="T2" fmla="*/ 17 w 23"/>
                <a:gd name="T3" fmla="*/ 5 h 78"/>
                <a:gd name="T4" fmla="*/ 17 w 23"/>
                <a:gd name="T5" fmla="*/ 7 h 78"/>
                <a:gd name="T6" fmla="*/ 19 w 23"/>
                <a:gd name="T7" fmla="*/ 10 h 78"/>
                <a:gd name="T8" fmla="*/ 20 w 23"/>
                <a:gd name="T9" fmla="*/ 12 h 78"/>
                <a:gd name="T10" fmla="*/ 22 w 23"/>
                <a:gd name="T11" fmla="*/ 13 h 78"/>
                <a:gd name="T12" fmla="*/ 22 w 23"/>
                <a:gd name="T13" fmla="*/ 15 h 78"/>
                <a:gd name="T14" fmla="*/ 22 w 23"/>
                <a:gd name="T15" fmla="*/ 16 h 78"/>
                <a:gd name="T16" fmla="*/ 21 w 23"/>
                <a:gd name="T17" fmla="*/ 19 h 78"/>
                <a:gd name="T18" fmla="*/ 20 w 23"/>
                <a:gd name="T19" fmla="*/ 31 h 78"/>
                <a:gd name="T20" fmla="*/ 19 w 23"/>
                <a:gd name="T21" fmla="*/ 44 h 78"/>
                <a:gd name="T22" fmla="*/ 16 w 23"/>
                <a:gd name="T23" fmla="*/ 56 h 78"/>
                <a:gd name="T24" fmla="*/ 12 w 23"/>
                <a:gd name="T25" fmla="*/ 67 h 78"/>
                <a:gd name="T26" fmla="*/ 4 w 23"/>
                <a:gd name="T27" fmla="*/ 75 h 78"/>
                <a:gd name="T28" fmla="*/ 4 w 23"/>
                <a:gd name="T29" fmla="*/ 76 h 78"/>
                <a:gd name="T30" fmla="*/ 3 w 23"/>
                <a:gd name="T31" fmla="*/ 77 h 78"/>
                <a:gd name="T32" fmla="*/ 2 w 23"/>
                <a:gd name="T33" fmla="*/ 77 h 78"/>
                <a:gd name="T34" fmla="*/ 0 w 23"/>
                <a:gd name="T35" fmla="*/ 76 h 78"/>
                <a:gd name="T36" fmla="*/ 0 w 23"/>
                <a:gd name="T37" fmla="*/ 75 h 78"/>
                <a:gd name="T38" fmla="*/ 0 w 23"/>
                <a:gd name="T39" fmla="*/ 74 h 78"/>
                <a:gd name="T40" fmla="*/ 0 w 23"/>
                <a:gd name="T41" fmla="*/ 72 h 78"/>
                <a:gd name="T42" fmla="*/ 0 w 23"/>
                <a:gd name="T43" fmla="*/ 71 h 78"/>
                <a:gd name="T44" fmla="*/ 0 w 23"/>
                <a:gd name="T45" fmla="*/ 71 h 78"/>
                <a:gd name="T46" fmla="*/ 7 w 23"/>
                <a:gd name="T47" fmla="*/ 63 h 78"/>
                <a:gd name="T48" fmla="*/ 10 w 23"/>
                <a:gd name="T49" fmla="*/ 54 h 78"/>
                <a:gd name="T50" fmla="*/ 13 w 23"/>
                <a:gd name="T51" fmla="*/ 43 h 78"/>
                <a:gd name="T52" fmla="*/ 14 w 23"/>
                <a:gd name="T53" fmla="*/ 32 h 78"/>
                <a:gd name="T54" fmla="*/ 15 w 23"/>
                <a:gd name="T55" fmla="*/ 21 h 78"/>
                <a:gd name="T56" fmla="*/ 16 w 23"/>
                <a:gd name="T57" fmla="*/ 17 h 78"/>
                <a:gd name="T58" fmla="*/ 12 w 23"/>
                <a:gd name="T59" fmla="*/ 10 h 78"/>
                <a:gd name="T60" fmla="*/ 12 w 23"/>
                <a:gd name="T61" fmla="*/ 7 h 78"/>
                <a:gd name="T62" fmla="*/ 12 w 23"/>
                <a:gd name="T63" fmla="*/ 6 h 78"/>
                <a:gd name="T64" fmla="*/ 11 w 23"/>
                <a:gd name="T65" fmla="*/ 6 h 78"/>
                <a:gd name="T66" fmla="*/ 11 w 23"/>
                <a:gd name="T67" fmla="*/ 4 h 78"/>
                <a:gd name="T68" fmla="*/ 11 w 23"/>
                <a:gd name="T69" fmla="*/ 2 h 78"/>
                <a:gd name="T70" fmla="*/ 12 w 23"/>
                <a:gd name="T71" fmla="*/ 1 h 78"/>
                <a:gd name="T72" fmla="*/ 12 w 23"/>
                <a:gd name="T73" fmla="*/ 1 h 78"/>
                <a:gd name="T74" fmla="*/ 13 w 23"/>
                <a:gd name="T75" fmla="*/ 0 h 78"/>
                <a:gd name="T76" fmla="*/ 14 w 23"/>
                <a:gd name="T77" fmla="*/ 0 h 78"/>
                <a:gd name="T78" fmla="*/ 14 w 23"/>
                <a:gd name="T79" fmla="*/ 1 h 78"/>
                <a:gd name="T80" fmla="*/ 16 w 23"/>
                <a:gd name="T81" fmla="*/ 1 h 78"/>
                <a:gd name="T82" fmla="*/ 16 w 23"/>
                <a:gd name="T8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78">
                  <a:moveTo>
                    <a:pt x="16" y="2"/>
                  </a:moveTo>
                  <a:lnTo>
                    <a:pt x="16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0" y="31"/>
                  </a:lnTo>
                  <a:lnTo>
                    <a:pt x="20" y="38"/>
                  </a:lnTo>
                  <a:lnTo>
                    <a:pt x="19" y="44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14" y="61"/>
                  </a:lnTo>
                  <a:lnTo>
                    <a:pt x="12" y="67"/>
                  </a:lnTo>
                  <a:lnTo>
                    <a:pt x="8" y="72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1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7" y="63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2" y="49"/>
                  </a:lnTo>
                  <a:lnTo>
                    <a:pt x="13" y="43"/>
                  </a:lnTo>
                  <a:lnTo>
                    <a:pt x="13" y="37"/>
                  </a:lnTo>
                  <a:lnTo>
                    <a:pt x="14" y="32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15" y="15"/>
                  </a:lnTo>
                  <a:lnTo>
                    <a:pt x="16" y="17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0" name="Freeform 106"/>
            <p:cNvSpPr>
              <a:spLocks/>
            </p:cNvSpPr>
            <p:nvPr/>
          </p:nvSpPr>
          <p:spPr bwMode="auto">
            <a:xfrm>
              <a:off x="693" y="1997"/>
              <a:ext cx="17" cy="52"/>
            </a:xfrm>
            <a:custGeom>
              <a:avLst/>
              <a:gdLst>
                <a:gd name="T0" fmla="*/ 12 w 17"/>
                <a:gd name="T1" fmla="*/ 2 h 52"/>
                <a:gd name="T2" fmla="*/ 14 w 17"/>
                <a:gd name="T3" fmla="*/ 7 h 52"/>
                <a:gd name="T4" fmla="*/ 14 w 17"/>
                <a:gd name="T5" fmla="*/ 12 h 52"/>
                <a:gd name="T6" fmla="*/ 16 w 17"/>
                <a:gd name="T7" fmla="*/ 17 h 52"/>
                <a:gd name="T8" fmla="*/ 15 w 17"/>
                <a:gd name="T9" fmla="*/ 22 h 52"/>
                <a:gd name="T10" fmla="*/ 15 w 17"/>
                <a:gd name="T11" fmla="*/ 27 h 52"/>
                <a:gd name="T12" fmla="*/ 14 w 17"/>
                <a:gd name="T13" fmla="*/ 32 h 52"/>
                <a:gd name="T14" fmla="*/ 12 w 17"/>
                <a:gd name="T15" fmla="*/ 37 h 52"/>
                <a:gd name="T16" fmla="*/ 10 w 17"/>
                <a:gd name="T17" fmla="*/ 42 h 52"/>
                <a:gd name="T18" fmla="*/ 8 w 17"/>
                <a:gd name="T19" fmla="*/ 45 h 52"/>
                <a:gd name="T20" fmla="*/ 4 w 17"/>
                <a:gd name="T21" fmla="*/ 49 h 52"/>
                <a:gd name="T22" fmla="*/ 4 w 17"/>
                <a:gd name="T23" fmla="*/ 50 h 52"/>
                <a:gd name="T24" fmla="*/ 4 w 17"/>
                <a:gd name="T25" fmla="*/ 51 h 52"/>
                <a:gd name="T26" fmla="*/ 4 w 17"/>
                <a:gd name="T27" fmla="*/ 51 h 52"/>
                <a:gd name="T28" fmla="*/ 2 w 17"/>
                <a:gd name="T29" fmla="*/ 51 h 52"/>
                <a:gd name="T30" fmla="*/ 2 w 17"/>
                <a:gd name="T31" fmla="*/ 51 h 52"/>
                <a:gd name="T32" fmla="*/ 1 w 17"/>
                <a:gd name="T33" fmla="*/ 50 h 52"/>
                <a:gd name="T34" fmla="*/ 1 w 17"/>
                <a:gd name="T35" fmla="*/ 50 h 52"/>
                <a:gd name="T36" fmla="*/ 0 w 17"/>
                <a:gd name="T37" fmla="*/ 50 h 52"/>
                <a:gd name="T38" fmla="*/ 0 w 17"/>
                <a:gd name="T39" fmla="*/ 49 h 52"/>
                <a:gd name="T40" fmla="*/ 0 w 17"/>
                <a:gd name="T41" fmla="*/ 49 h 52"/>
                <a:gd name="T42" fmla="*/ 0 w 17"/>
                <a:gd name="T43" fmla="*/ 48 h 52"/>
                <a:gd name="T44" fmla="*/ 0 w 17"/>
                <a:gd name="T45" fmla="*/ 48 h 52"/>
                <a:gd name="T46" fmla="*/ 0 w 17"/>
                <a:gd name="T47" fmla="*/ 48 h 52"/>
                <a:gd name="T48" fmla="*/ 0 w 17"/>
                <a:gd name="T49" fmla="*/ 47 h 52"/>
                <a:gd name="T50" fmla="*/ 0 w 17"/>
                <a:gd name="T51" fmla="*/ 47 h 52"/>
                <a:gd name="T52" fmla="*/ 0 w 17"/>
                <a:gd name="T53" fmla="*/ 46 h 52"/>
                <a:gd name="T54" fmla="*/ 0 w 17"/>
                <a:gd name="T55" fmla="*/ 45 h 52"/>
                <a:gd name="T56" fmla="*/ 3 w 17"/>
                <a:gd name="T57" fmla="*/ 41 h 52"/>
                <a:gd name="T58" fmla="*/ 5 w 17"/>
                <a:gd name="T59" fmla="*/ 38 h 52"/>
                <a:gd name="T60" fmla="*/ 6 w 17"/>
                <a:gd name="T61" fmla="*/ 35 h 52"/>
                <a:gd name="T62" fmla="*/ 8 w 17"/>
                <a:gd name="T63" fmla="*/ 30 h 52"/>
                <a:gd name="T64" fmla="*/ 9 w 17"/>
                <a:gd name="T65" fmla="*/ 25 h 52"/>
                <a:gd name="T66" fmla="*/ 9 w 17"/>
                <a:gd name="T67" fmla="*/ 21 h 52"/>
                <a:gd name="T68" fmla="*/ 10 w 17"/>
                <a:gd name="T69" fmla="*/ 16 h 52"/>
                <a:gd name="T70" fmla="*/ 9 w 17"/>
                <a:gd name="T71" fmla="*/ 12 h 52"/>
                <a:gd name="T72" fmla="*/ 8 w 17"/>
                <a:gd name="T73" fmla="*/ 7 h 52"/>
                <a:gd name="T74" fmla="*/ 6 w 17"/>
                <a:gd name="T75" fmla="*/ 3 h 52"/>
                <a:gd name="T76" fmla="*/ 6 w 17"/>
                <a:gd name="T77" fmla="*/ 3 h 52"/>
                <a:gd name="T78" fmla="*/ 6 w 17"/>
                <a:gd name="T79" fmla="*/ 2 h 52"/>
                <a:gd name="T80" fmla="*/ 6 w 17"/>
                <a:gd name="T81" fmla="*/ 2 h 52"/>
                <a:gd name="T82" fmla="*/ 5 w 17"/>
                <a:gd name="T83" fmla="*/ 1 h 52"/>
                <a:gd name="T84" fmla="*/ 6 w 17"/>
                <a:gd name="T85" fmla="*/ 1 h 52"/>
                <a:gd name="T86" fmla="*/ 6 w 17"/>
                <a:gd name="T87" fmla="*/ 1 h 52"/>
                <a:gd name="T88" fmla="*/ 7 w 17"/>
                <a:gd name="T89" fmla="*/ 1 h 52"/>
                <a:gd name="T90" fmla="*/ 8 w 17"/>
                <a:gd name="T91" fmla="*/ 1 h 52"/>
                <a:gd name="T92" fmla="*/ 9 w 17"/>
                <a:gd name="T93" fmla="*/ 0 h 52"/>
                <a:gd name="T94" fmla="*/ 9 w 17"/>
                <a:gd name="T95" fmla="*/ 0 h 52"/>
                <a:gd name="T96" fmla="*/ 9 w 17"/>
                <a:gd name="T97" fmla="*/ 0 h 52"/>
                <a:gd name="T98" fmla="*/ 9 w 17"/>
                <a:gd name="T99" fmla="*/ 0 h 52"/>
                <a:gd name="T100" fmla="*/ 10 w 17"/>
                <a:gd name="T101" fmla="*/ 0 h 52"/>
                <a:gd name="T102" fmla="*/ 10 w 17"/>
                <a:gd name="T103" fmla="*/ 1 h 52"/>
                <a:gd name="T104" fmla="*/ 12 w 17"/>
                <a:gd name="T105" fmla="*/ 1 h 52"/>
                <a:gd name="T106" fmla="*/ 12 w 17"/>
                <a:gd name="T107" fmla="*/ 2 h 52"/>
                <a:gd name="T108" fmla="*/ 12 w 17"/>
                <a:gd name="T10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52">
                  <a:moveTo>
                    <a:pt x="12" y="2"/>
                  </a:moveTo>
                  <a:lnTo>
                    <a:pt x="14" y="7"/>
                  </a:lnTo>
                  <a:lnTo>
                    <a:pt x="14" y="12"/>
                  </a:lnTo>
                  <a:lnTo>
                    <a:pt x="16" y="17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32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8" y="45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5" y="38"/>
                  </a:lnTo>
                  <a:lnTo>
                    <a:pt x="6" y="35"/>
                  </a:lnTo>
                  <a:lnTo>
                    <a:pt x="8" y="30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8" y="7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1" name="Freeform 107"/>
            <p:cNvSpPr>
              <a:spLocks/>
            </p:cNvSpPr>
            <p:nvPr/>
          </p:nvSpPr>
          <p:spPr bwMode="auto">
            <a:xfrm>
              <a:off x="704" y="2058"/>
              <a:ext cx="26" cy="104"/>
            </a:xfrm>
            <a:custGeom>
              <a:avLst/>
              <a:gdLst>
                <a:gd name="T0" fmla="*/ 3 w 26"/>
                <a:gd name="T1" fmla="*/ 1 h 104"/>
                <a:gd name="T2" fmla="*/ 4 w 26"/>
                <a:gd name="T3" fmla="*/ 1 h 104"/>
                <a:gd name="T4" fmla="*/ 6 w 26"/>
                <a:gd name="T5" fmla="*/ 1 h 104"/>
                <a:gd name="T6" fmla="*/ 7 w 26"/>
                <a:gd name="T7" fmla="*/ 1 h 104"/>
                <a:gd name="T8" fmla="*/ 8 w 26"/>
                <a:gd name="T9" fmla="*/ 1 h 104"/>
                <a:gd name="T10" fmla="*/ 8 w 26"/>
                <a:gd name="T11" fmla="*/ 2 h 104"/>
                <a:gd name="T12" fmla="*/ 8 w 26"/>
                <a:gd name="T13" fmla="*/ 3 h 104"/>
                <a:gd name="T14" fmla="*/ 9 w 26"/>
                <a:gd name="T15" fmla="*/ 4 h 104"/>
                <a:gd name="T16" fmla="*/ 10 w 26"/>
                <a:gd name="T17" fmla="*/ 5 h 104"/>
                <a:gd name="T18" fmla="*/ 11 w 26"/>
                <a:gd name="T19" fmla="*/ 6 h 104"/>
                <a:gd name="T20" fmla="*/ 13 w 26"/>
                <a:gd name="T21" fmla="*/ 7 h 104"/>
                <a:gd name="T22" fmla="*/ 14 w 26"/>
                <a:gd name="T23" fmla="*/ 9 h 104"/>
                <a:gd name="T24" fmla="*/ 16 w 26"/>
                <a:gd name="T25" fmla="*/ 11 h 104"/>
                <a:gd name="T26" fmla="*/ 16 w 26"/>
                <a:gd name="T27" fmla="*/ 13 h 104"/>
                <a:gd name="T28" fmla="*/ 18 w 26"/>
                <a:gd name="T29" fmla="*/ 21 h 104"/>
                <a:gd name="T30" fmla="*/ 21 w 26"/>
                <a:gd name="T31" fmla="*/ 35 h 104"/>
                <a:gd name="T32" fmla="*/ 23 w 26"/>
                <a:gd name="T33" fmla="*/ 50 h 104"/>
                <a:gd name="T34" fmla="*/ 23 w 26"/>
                <a:gd name="T35" fmla="*/ 63 h 104"/>
                <a:gd name="T36" fmla="*/ 24 w 26"/>
                <a:gd name="T37" fmla="*/ 78 h 104"/>
                <a:gd name="T38" fmla="*/ 24 w 26"/>
                <a:gd name="T39" fmla="*/ 87 h 104"/>
                <a:gd name="T40" fmla="*/ 24 w 26"/>
                <a:gd name="T41" fmla="*/ 91 h 104"/>
                <a:gd name="T42" fmla="*/ 23 w 26"/>
                <a:gd name="T43" fmla="*/ 93 h 104"/>
                <a:gd name="T44" fmla="*/ 22 w 26"/>
                <a:gd name="T45" fmla="*/ 97 h 104"/>
                <a:gd name="T46" fmla="*/ 21 w 26"/>
                <a:gd name="T47" fmla="*/ 100 h 104"/>
                <a:gd name="T48" fmla="*/ 19 w 26"/>
                <a:gd name="T49" fmla="*/ 102 h 104"/>
                <a:gd name="T50" fmla="*/ 18 w 26"/>
                <a:gd name="T51" fmla="*/ 102 h 104"/>
                <a:gd name="T52" fmla="*/ 17 w 26"/>
                <a:gd name="T53" fmla="*/ 103 h 104"/>
                <a:gd name="T54" fmla="*/ 17 w 26"/>
                <a:gd name="T55" fmla="*/ 102 h 104"/>
                <a:gd name="T56" fmla="*/ 16 w 26"/>
                <a:gd name="T57" fmla="*/ 103 h 104"/>
                <a:gd name="T58" fmla="*/ 16 w 26"/>
                <a:gd name="T59" fmla="*/ 102 h 104"/>
                <a:gd name="T60" fmla="*/ 15 w 26"/>
                <a:gd name="T61" fmla="*/ 101 h 104"/>
                <a:gd name="T62" fmla="*/ 15 w 26"/>
                <a:gd name="T63" fmla="*/ 100 h 104"/>
                <a:gd name="T64" fmla="*/ 14 w 26"/>
                <a:gd name="T65" fmla="*/ 99 h 104"/>
                <a:gd name="T66" fmla="*/ 16 w 26"/>
                <a:gd name="T67" fmla="*/ 98 h 104"/>
                <a:gd name="T68" fmla="*/ 16 w 26"/>
                <a:gd name="T69" fmla="*/ 96 h 104"/>
                <a:gd name="T70" fmla="*/ 16 w 26"/>
                <a:gd name="T71" fmla="*/ 95 h 104"/>
                <a:gd name="T72" fmla="*/ 17 w 26"/>
                <a:gd name="T73" fmla="*/ 92 h 104"/>
                <a:gd name="T74" fmla="*/ 17 w 26"/>
                <a:gd name="T75" fmla="*/ 90 h 104"/>
                <a:gd name="T76" fmla="*/ 18 w 26"/>
                <a:gd name="T77" fmla="*/ 88 h 104"/>
                <a:gd name="T78" fmla="*/ 18 w 26"/>
                <a:gd name="T79" fmla="*/ 86 h 104"/>
                <a:gd name="T80" fmla="*/ 18 w 26"/>
                <a:gd name="T81" fmla="*/ 85 h 104"/>
                <a:gd name="T82" fmla="*/ 17 w 26"/>
                <a:gd name="T83" fmla="*/ 82 h 104"/>
                <a:gd name="T84" fmla="*/ 17 w 26"/>
                <a:gd name="T85" fmla="*/ 80 h 104"/>
                <a:gd name="T86" fmla="*/ 17 w 26"/>
                <a:gd name="T87" fmla="*/ 78 h 104"/>
                <a:gd name="T88" fmla="*/ 17 w 26"/>
                <a:gd name="T89" fmla="*/ 71 h 104"/>
                <a:gd name="T90" fmla="*/ 17 w 26"/>
                <a:gd name="T91" fmla="*/ 58 h 104"/>
                <a:gd name="T92" fmla="*/ 16 w 26"/>
                <a:gd name="T93" fmla="*/ 45 h 104"/>
                <a:gd name="T94" fmla="*/ 15 w 26"/>
                <a:gd name="T95" fmla="*/ 32 h 104"/>
                <a:gd name="T96" fmla="*/ 12 w 26"/>
                <a:gd name="T97" fmla="*/ 20 h 104"/>
                <a:gd name="T98" fmla="*/ 6 w 26"/>
                <a:gd name="T99" fmla="*/ 8 h 104"/>
                <a:gd name="T100" fmla="*/ 6 w 26"/>
                <a:gd name="T101" fmla="*/ 8 h 104"/>
                <a:gd name="T102" fmla="*/ 3 w 26"/>
                <a:gd name="T103" fmla="*/ 7 h 104"/>
                <a:gd name="T104" fmla="*/ 2 w 26"/>
                <a:gd name="T105" fmla="*/ 7 h 104"/>
                <a:gd name="T106" fmla="*/ 0 w 26"/>
                <a:gd name="T107" fmla="*/ 4 h 104"/>
                <a:gd name="T108" fmla="*/ 0 w 26"/>
                <a:gd name="T109" fmla="*/ 3 h 104"/>
                <a:gd name="T110" fmla="*/ 0 w 26"/>
                <a:gd name="T111" fmla="*/ 2 h 104"/>
                <a:gd name="T112" fmla="*/ 1 w 26"/>
                <a:gd name="T113" fmla="*/ 2 h 104"/>
                <a:gd name="T114" fmla="*/ 0 w 26"/>
                <a:gd name="T115" fmla="*/ 1 h 104"/>
                <a:gd name="T116" fmla="*/ 1 w 26"/>
                <a:gd name="T117" fmla="*/ 1 h 104"/>
                <a:gd name="T118" fmla="*/ 2 w 26"/>
                <a:gd name="T1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" h="104">
                  <a:moveTo>
                    <a:pt x="2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8" y="21"/>
                  </a:lnTo>
                  <a:lnTo>
                    <a:pt x="19" y="28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23" y="50"/>
                  </a:lnTo>
                  <a:lnTo>
                    <a:pt x="22" y="57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4" y="78"/>
                  </a:lnTo>
                  <a:lnTo>
                    <a:pt x="25" y="86"/>
                  </a:lnTo>
                  <a:lnTo>
                    <a:pt x="24" y="87"/>
                  </a:lnTo>
                  <a:lnTo>
                    <a:pt x="24" y="89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3" y="93"/>
                  </a:lnTo>
                  <a:lnTo>
                    <a:pt x="23" y="96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1" y="100"/>
                  </a:lnTo>
                  <a:lnTo>
                    <a:pt x="20" y="102"/>
                  </a:lnTo>
                  <a:lnTo>
                    <a:pt x="19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3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2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8" y="89"/>
                  </a:lnTo>
                  <a:lnTo>
                    <a:pt x="18" y="88"/>
                  </a:lnTo>
                  <a:lnTo>
                    <a:pt x="19" y="87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7"/>
                  </a:lnTo>
                  <a:lnTo>
                    <a:pt x="17" y="71"/>
                  </a:lnTo>
                  <a:lnTo>
                    <a:pt x="17" y="64"/>
                  </a:lnTo>
                  <a:lnTo>
                    <a:pt x="17" y="58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6" y="39"/>
                  </a:lnTo>
                  <a:lnTo>
                    <a:pt x="15" y="32"/>
                  </a:lnTo>
                  <a:lnTo>
                    <a:pt x="14" y="26"/>
                  </a:lnTo>
                  <a:lnTo>
                    <a:pt x="12" y="20"/>
                  </a:lnTo>
                  <a:lnTo>
                    <a:pt x="11" y="15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2" name="Freeform 108"/>
            <p:cNvSpPr>
              <a:spLocks/>
            </p:cNvSpPr>
            <p:nvPr/>
          </p:nvSpPr>
          <p:spPr bwMode="auto">
            <a:xfrm>
              <a:off x="685" y="2069"/>
              <a:ext cx="20" cy="78"/>
            </a:xfrm>
            <a:custGeom>
              <a:avLst/>
              <a:gdLst>
                <a:gd name="T0" fmla="*/ 16 w 19"/>
                <a:gd name="T1" fmla="*/ 6 h 77"/>
                <a:gd name="T2" fmla="*/ 11 w 19"/>
                <a:gd name="T3" fmla="*/ 11 h 77"/>
                <a:gd name="T4" fmla="*/ 8 w 19"/>
                <a:gd name="T5" fmla="*/ 17 h 77"/>
                <a:gd name="T6" fmla="*/ 6 w 19"/>
                <a:gd name="T7" fmla="*/ 22 h 77"/>
                <a:gd name="T8" fmla="*/ 6 w 19"/>
                <a:gd name="T9" fmla="*/ 30 h 77"/>
                <a:gd name="T10" fmla="*/ 6 w 19"/>
                <a:gd name="T11" fmla="*/ 36 h 77"/>
                <a:gd name="T12" fmla="*/ 7 w 19"/>
                <a:gd name="T13" fmla="*/ 45 h 77"/>
                <a:gd name="T14" fmla="*/ 7 w 19"/>
                <a:gd name="T15" fmla="*/ 51 h 77"/>
                <a:gd name="T16" fmla="*/ 7 w 19"/>
                <a:gd name="T17" fmla="*/ 59 h 77"/>
                <a:gd name="T18" fmla="*/ 8 w 19"/>
                <a:gd name="T19" fmla="*/ 66 h 77"/>
                <a:gd name="T20" fmla="*/ 8 w 19"/>
                <a:gd name="T21" fmla="*/ 73 h 77"/>
                <a:gd name="T22" fmla="*/ 7 w 19"/>
                <a:gd name="T23" fmla="*/ 74 h 77"/>
                <a:gd name="T24" fmla="*/ 7 w 19"/>
                <a:gd name="T25" fmla="*/ 74 h 77"/>
                <a:gd name="T26" fmla="*/ 7 w 19"/>
                <a:gd name="T27" fmla="*/ 75 h 77"/>
                <a:gd name="T28" fmla="*/ 6 w 19"/>
                <a:gd name="T29" fmla="*/ 75 h 77"/>
                <a:gd name="T30" fmla="*/ 6 w 19"/>
                <a:gd name="T31" fmla="*/ 75 h 77"/>
                <a:gd name="T32" fmla="*/ 5 w 19"/>
                <a:gd name="T33" fmla="*/ 76 h 77"/>
                <a:gd name="T34" fmla="*/ 5 w 19"/>
                <a:gd name="T35" fmla="*/ 76 h 77"/>
                <a:gd name="T36" fmla="*/ 5 w 19"/>
                <a:gd name="T37" fmla="*/ 76 h 77"/>
                <a:gd name="T38" fmla="*/ 4 w 19"/>
                <a:gd name="T39" fmla="*/ 76 h 77"/>
                <a:gd name="T40" fmla="*/ 3 w 19"/>
                <a:gd name="T41" fmla="*/ 76 h 77"/>
                <a:gd name="T42" fmla="*/ 2 w 19"/>
                <a:gd name="T43" fmla="*/ 75 h 77"/>
                <a:gd name="T44" fmla="*/ 2 w 19"/>
                <a:gd name="T45" fmla="*/ 75 h 77"/>
                <a:gd name="T46" fmla="*/ 2 w 19"/>
                <a:gd name="T47" fmla="*/ 74 h 77"/>
                <a:gd name="T48" fmla="*/ 2 w 19"/>
                <a:gd name="T49" fmla="*/ 74 h 77"/>
                <a:gd name="T50" fmla="*/ 1 w 19"/>
                <a:gd name="T51" fmla="*/ 73 h 77"/>
                <a:gd name="T52" fmla="*/ 1 w 19"/>
                <a:gd name="T53" fmla="*/ 72 h 77"/>
                <a:gd name="T54" fmla="*/ 1 w 19"/>
                <a:gd name="T55" fmla="*/ 72 h 77"/>
                <a:gd name="T56" fmla="*/ 2 w 19"/>
                <a:gd name="T57" fmla="*/ 64 h 77"/>
                <a:gd name="T58" fmla="*/ 1 w 19"/>
                <a:gd name="T59" fmla="*/ 56 h 77"/>
                <a:gd name="T60" fmla="*/ 0 w 19"/>
                <a:gd name="T61" fmla="*/ 49 h 77"/>
                <a:gd name="T62" fmla="*/ 0 w 19"/>
                <a:gd name="T63" fmla="*/ 41 h 77"/>
                <a:gd name="T64" fmla="*/ 0 w 19"/>
                <a:gd name="T65" fmla="*/ 33 h 77"/>
                <a:gd name="T66" fmla="*/ 0 w 19"/>
                <a:gd name="T67" fmla="*/ 25 h 77"/>
                <a:gd name="T68" fmla="*/ 1 w 19"/>
                <a:gd name="T69" fmla="*/ 17 h 77"/>
                <a:gd name="T70" fmla="*/ 3 w 19"/>
                <a:gd name="T71" fmla="*/ 11 h 77"/>
                <a:gd name="T72" fmla="*/ 8 w 19"/>
                <a:gd name="T73" fmla="*/ 6 h 77"/>
                <a:gd name="T74" fmla="*/ 13 w 19"/>
                <a:gd name="T75" fmla="*/ 1 h 77"/>
                <a:gd name="T76" fmla="*/ 13 w 19"/>
                <a:gd name="T77" fmla="*/ 0 h 77"/>
                <a:gd name="T78" fmla="*/ 14 w 19"/>
                <a:gd name="T79" fmla="*/ 0 h 77"/>
                <a:gd name="T80" fmla="*/ 14 w 19"/>
                <a:gd name="T81" fmla="*/ 1 h 77"/>
                <a:gd name="T82" fmla="*/ 15 w 19"/>
                <a:gd name="T83" fmla="*/ 0 h 77"/>
                <a:gd name="T84" fmla="*/ 15 w 19"/>
                <a:gd name="T85" fmla="*/ 1 h 77"/>
                <a:gd name="T86" fmla="*/ 16 w 19"/>
                <a:gd name="T87" fmla="*/ 1 h 77"/>
                <a:gd name="T88" fmla="*/ 16 w 19"/>
                <a:gd name="T89" fmla="*/ 2 h 77"/>
                <a:gd name="T90" fmla="*/ 17 w 19"/>
                <a:gd name="T91" fmla="*/ 2 h 77"/>
                <a:gd name="T92" fmla="*/ 17 w 19"/>
                <a:gd name="T93" fmla="*/ 2 h 77"/>
                <a:gd name="T94" fmla="*/ 17 w 19"/>
                <a:gd name="T95" fmla="*/ 3 h 77"/>
                <a:gd name="T96" fmla="*/ 18 w 19"/>
                <a:gd name="T97" fmla="*/ 3 h 77"/>
                <a:gd name="T98" fmla="*/ 17 w 19"/>
                <a:gd name="T99" fmla="*/ 4 h 77"/>
                <a:gd name="T100" fmla="*/ 17 w 19"/>
                <a:gd name="T101" fmla="*/ 4 h 77"/>
                <a:gd name="T102" fmla="*/ 17 w 19"/>
                <a:gd name="T103" fmla="*/ 5 h 77"/>
                <a:gd name="T104" fmla="*/ 17 w 19"/>
                <a:gd name="T105" fmla="*/ 5 h 77"/>
                <a:gd name="T106" fmla="*/ 16 w 19"/>
                <a:gd name="T107" fmla="*/ 5 h 77"/>
                <a:gd name="T108" fmla="*/ 16 w 19"/>
                <a:gd name="T109" fmla="*/ 5 h 77"/>
                <a:gd name="T110" fmla="*/ 16 w 19"/>
                <a:gd name="T111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77">
                  <a:moveTo>
                    <a:pt x="16" y="6"/>
                  </a:moveTo>
                  <a:lnTo>
                    <a:pt x="11" y="11"/>
                  </a:lnTo>
                  <a:lnTo>
                    <a:pt x="8" y="17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7" y="45"/>
                  </a:lnTo>
                  <a:lnTo>
                    <a:pt x="7" y="51"/>
                  </a:lnTo>
                  <a:lnTo>
                    <a:pt x="7" y="59"/>
                  </a:lnTo>
                  <a:lnTo>
                    <a:pt x="8" y="66"/>
                  </a:lnTo>
                  <a:lnTo>
                    <a:pt x="8" y="73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2" y="64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8" y="6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3" name="Freeform 109"/>
            <p:cNvSpPr>
              <a:spLocks/>
            </p:cNvSpPr>
            <p:nvPr/>
          </p:nvSpPr>
          <p:spPr bwMode="auto">
            <a:xfrm>
              <a:off x="620" y="1670"/>
              <a:ext cx="30" cy="74"/>
            </a:xfrm>
            <a:custGeom>
              <a:avLst/>
              <a:gdLst>
                <a:gd name="T0" fmla="*/ 26 w 29"/>
                <a:gd name="T1" fmla="*/ 7 h 72"/>
                <a:gd name="T2" fmla="*/ 25 w 29"/>
                <a:gd name="T3" fmla="*/ 7 h 72"/>
                <a:gd name="T4" fmla="*/ 23 w 29"/>
                <a:gd name="T5" fmla="*/ 7 h 72"/>
                <a:gd name="T6" fmla="*/ 22 w 29"/>
                <a:gd name="T7" fmla="*/ 8 h 72"/>
                <a:gd name="T8" fmla="*/ 21 w 29"/>
                <a:gd name="T9" fmla="*/ 8 h 72"/>
                <a:gd name="T10" fmla="*/ 18 w 29"/>
                <a:gd name="T11" fmla="*/ 9 h 72"/>
                <a:gd name="T12" fmla="*/ 17 w 29"/>
                <a:gd name="T13" fmla="*/ 10 h 72"/>
                <a:gd name="T14" fmla="*/ 9 w 29"/>
                <a:gd name="T15" fmla="*/ 21 h 72"/>
                <a:gd name="T16" fmla="*/ 6 w 29"/>
                <a:gd name="T17" fmla="*/ 32 h 72"/>
                <a:gd name="T18" fmla="*/ 6 w 29"/>
                <a:gd name="T19" fmla="*/ 44 h 72"/>
                <a:gd name="T20" fmla="*/ 8 w 29"/>
                <a:gd name="T21" fmla="*/ 55 h 72"/>
                <a:gd name="T22" fmla="*/ 12 w 29"/>
                <a:gd name="T23" fmla="*/ 66 h 72"/>
                <a:gd name="T24" fmla="*/ 13 w 29"/>
                <a:gd name="T25" fmla="*/ 67 h 72"/>
                <a:gd name="T26" fmla="*/ 13 w 29"/>
                <a:gd name="T27" fmla="*/ 69 h 72"/>
                <a:gd name="T28" fmla="*/ 12 w 29"/>
                <a:gd name="T29" fmla="*/ 70 h 72"/>
                <a:gd name="T30" fmla="*/ 11 w 29"/>
                <a:gd name="T31" fmla="*/ 70 h 72"/>
                <a:gd name="T32" fmla="*/ 10 w 29"/>
                <a:gd name="T33" fmla="*/ 71 h 72"/>
                <a:gd name="T34" fmla="*/ 9 w 29"/>
                <a:gd name="T35" fmla="*/ 71 h 72"/>
                <a:gd name="T36" fmla="*/ 9 w 29"/>
                <a:gd name="T37" fmla="*/ 70 h 72"/>
                <a:gd name="T38" fmla="*/ 8 w 29"/>
                <a:gd name="T39" fmla="*/ 70 h 72"/>
                <a:gd name="T40" fmla="*/ 5 w 29"/>
                <a:gd name="T41" fmla="*/ 64 h 72"/>
                <a:gd name="T42" fmla="*/ 1 w 29"/>
                <a:gd name="T43" fmla="*/ 52 h 72"/>
                <a:gd name="T44" fmla="*/ 0 w 29"/>
                <a:gd name="T45" fmla="*/ 39 h 72"/>
                <a:gd name="T46" fmla="*/ 1 w 29"/>
                <a:gd name="T47" fmla="*/ 28 h 72"/>
                <a:gd name="T48" fmla="*/ 5 w 29"/>
                <a:gd name="T49" fmla="*/ 16 h 72"/>
                <a:gd name="T50" fmla="*/ 14 w 29"/>
                <a:gd name="T51" fmla="*/ 4 h 72"/>
                <a:gd name="T52" fmla="*/ 14 w 29"/>
                <a:gd name="T53" fmla="*/ 3 h 72"/>
                <a:gd name="T54" fmla="*/ 14 w 29"/>
                <a:gd name="T55" fmla="*/ 3 h 72"/>
                <a:gd name="T56" fmla="*/ 15 w 29"/>
                <a:gd name="T57" fmla="*/ 2 h 72"/>
                <a:gd name="T58" fmla="*/ 19 w 29"/>
                <a:gd name="T59" fmla="*/ 1 h 72"/>
                <a:gd name="T60" fmla="*/ 20 w 29"/>
                <a:gd name="T61" fmla="*/ 1 h 72"/>
                <a:gd name="T62" fmla="*/ 21 w 29"/>
                <a:gd name="T63" fmla="*/ 1 h 72"/>
                <a:gd name="T64" fmla="*/ 22 w 29"/>
                <a:gd name="T65" fmla="*/ 0 h 72"/>
                <a:gd name="T66" fmla="*/ 23 w 29"/>
                <a:gd name="T67" fmla="*/ 0 h 72"/>
                <a:gd name="T68" fmla="*/ 24 w 29"/>
                <a:gd name="T69" fmla="*/ 0 h 72"/>
                <a:gd name="T70" fmla="*/ 25 w 29"/>
                <a:gd name="T71" fmla="*/ 1 h 72"/>
                <a:gd name="T72" fmla="*/ 26 w 29"/>
                <a:gd name="T73" fmla="*/ 1 h 72"/>
                <a:gd name="T74" fmla="*/ 27 w 29"/>
                <a:gd name="T75" fmla="*/ 1 h 72"/>
                <a:gd name="T76" fmla="*/ 28 w 29"/>
                <a:gd name="T77" fmla="*/ 3 h 72"/>
                <a:gd name="T78" fmla="*/ 28 w 29"/>
                <a:gd name="T79" fmla="*/ 4 h 72"/>
                <a:gd name="T80" fmla="*/ 27 w 29"/>
                <a:gd name="T81" fmla="*/ 6 h 72"/>
                <a:gd name="T82" fmla="*/ 26 w 29"/>
                <a:gd name="T83" fmla="*/ 6 h 72"/>
                <a:gd name="T84" fmla="*/ 26 w 29"/>
                <a:gd name="T8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72">
                  <a:moveTo>
                    <a:pt x="26" y="7"/>
                  </a:moveTo>
                  <a:lnTo>
                    <a:pt x="26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3" y="16"/>
                  </a:lnTo>
                  <a:lnTo>
                    <a:pt x="9" y="21"/>
                  </a:lnTo>
                  <a:lnTo>
                    <a:pt x="8" y="26"/>
                  </a:lnTo>
                  <a:lnTo>
                    <a:pt x="6" y="32"/>
                  </a:lnTo>
                  <a:lnTo>
                    <a:pt x="6" y="37"/>
                  </a:lnTo>
                  <a:lnTo>
                    <a:pt x="6" y="44"/>
                  </a:lnTo>
                  <a:lnTo>
                    <a:pt x="7" y="49"/>
                  </a:lnTo>
                  <a:lnTo>
                    <a:pt x="8" y="55"/>
                  </a:lnTo>
                  <a:lnTo>
                    <a:pt x="9" y="61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7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1" y="70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5" y="64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4" name="Freeform 110"/>
            <p:cNvSpPr>
              <a:spLocks/>
            </p:cNvSpPr>
            <p:nvPr/>
          </p:nvSpPr>
          <p:spPr bwMode="auto">
            <a:xfrm>
              <a:off x="717" y="2197"/>
              <a:ext cx="17" cy="17"/>
            </a:xfrm>
            <a:custGeom>
              <a:avLst/>
              <a:gdLst>
                <a:gd name="T0" fmla="*/ 17 w 18"/>
                <a:gd name="T1" fmla="*/ 0 h 17"/>
                <a:gd name="T2" fmla="*/ 17 w 18"/>
                <a:gd name="T3" fmla="*/ 0 h 17"/>
                <a:gd name="T4" fmla="*/ 16 w 18"/>
                <a:gd name="T5" fmla="*/ 1 h 17"/>
                <a:gd name="T6" fmla="*/ 15 w 18"/>
                <a:gd name="T7" fmla="*/ 2 h 17"/>
                <a:gd name="T8" fmla="*/ 13 w 18"/>
                <a:gd name="T9" fmla="*/ 4 h 17"/>
                <a:gd name="T10" fmla="*/ 12 w 18"/>
                <a:gd name="T11" fmla="*/ 5 h 17"/>
                <a:gd name="T12" fmla="*/ 9 w 18"/>
                <a:gd name="T13" fmla="*/ 9 h 17"/>
                <a:gd name="T14" fmla="*/ 8 w 18"/>
                <a:gd name="T15" fmla="*/ 11 h 17"/>
                <a:gd name="T16" fmla="*/ 6 w 18"/>
                <a:gd name="T17" fmla="*/ 12 h 17"/>
                <a:gd name="T18" fmla="*/ 2 w 18"/>
                <a:gd name="T19" fmla="*/ 14 h 17"/>
                <a:gd name="T20" fmla="*/ 0 w 18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5" name="Freeform 111"/>
            <p:cNvSpPr>
              <a:spLocks/>
            </p:cNvSpPr>
            <p:nvPr/>
          </p:nvSpPr>
          <p:spPr bwMode="auto">
            <a:xfrm>
              <a:off x="743" y="2387"/>
              <a:ext cx="24" cy="17"/>
            </a:xfrm>
            <a:custGeom>
              <a:avLst/>
              <a:gdLst>
                <a:gd name="T0" fmla="*/ 22 w 23"/>
                <a:gd name="T1" fmla="*/ 4 h 17"/>
                <a:gd name="T2" fmla="*/ 21 w 23"/>
                <a:gd name="T3" fmla="*/ 4 h 17"/>
                <a:gd name="T4" fmla="*/ 21 w 23"/>
                <a:gd name="T5" fmla="*/ 8 h 17"/>
                <a:gd name="T6" fmla="*/ 20 w 23"/>
                <a:gd name="T7" fmla="*/ 8 h 17"/>
                <a:gd name="T8" fmla="*/ 19 w 23"/>
                <a:gd name="T9" fmla="*/ 12 h 17"/>
                <a:gd name="T10" fmla="*/ 17 w 23"/>
                <a:gd name="T11" fmla="*/ 12 h 17"/>
                <a:gd name="T12" fmla="*/ 14 w 23"/>
                <a:gd name="T13" fmla="*/ 16 h 17"/>
                <a:gd name="T14" fmla="*/ 11 w 23"/>
                <a:gd name="T15" fmla="*/ 12 h 17"/>
                <a:gd name="T16" fmla="*/ 7 w 23"/>
                <a:gd name="T17" fmla="*/ 12 h 17"/>
                <a:gd name="T18" fmla="*/ 4 w 23"/>
                <a:gd name="T19" fmla="*/ 8 h 17"/>
                <a:gd name="T20" fmla="*/ 0 w 2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7">
                  <a:moveTo>
                    <a:pt x="22" y="4"/>
                  </a:moveTo>
                  <a:lnTo>
                    <a:pt x="21" y="4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6" name="Freeform 112"/>
            <p:cNvSpPr>
              <a:spLocks/>
            </p:cNvSpPr>
            <p:nvPr/>
          </p:nvSpPr>
          <p:spPr bwMode="auto">
            <a:xfrm>
              <a:off x="717" y="2218"/>
              <a:ext cx="32" cy="45"/>
            </a:xfrm>
            <a:custGeom>
              <a:avLst/>
              <a:gdLst>
                <a:gd name="T0" fmla="*/ 5 w 33"/>
                <a:gd name="T1" fmla="*/ 6 h 45"/>
                <a:gd name="T2" fmla="*/ 6 w 33"/>
                <a:gd name="T3" fmla="*/ 14 h 45"/>
                <a:gd name="T4" fmla="*/ 8 w 33"/>
                <a:gd name="T5" fmla="*/ 20 h 45"/>
                <a:gd name="T6" fmla="*/ 10 w 33"/>
                <a:gd name="T7" fmla="*/ 27 h 45"/>
                <a:gd name="T8" fmla="*/ 14 w 33"/>
                <a:gd name="T9" fmla="*/ 33 h 45"/>
                <a:gd name="T10" fmla="*/ 17 w 33"/>
                <a:gd name="T11" fmla="*/ 36 h 45"/>
                <a:gd name="T12" fmla="*/ 20 w 33"/>
                <a:gd name="T13" fmla="*/ 37 h 45"/>
                <a:gd name="T14" fmla="*/ 22 w 33"/>
                <a:gd name="T15" fmla="*/ 38 h 45"/>
                <a:gd name="T16" fmla="*/ 24 w 33"/>
                <a:gd name="T17" fmla="*/ 37 h 45"/>
                <a:gd name="T18" fmla="*/ 26 w 33"/>
                <a:gd name="T19" fmla="*/ 37 h 45"/>
                <a:gd name="T20" fmla="*/ 29 w 33"/>
                <a:gd name="T21" fmla="*/ 36 h 45"/>
                <a:gd name="T22" fmla="*/ 30 w 33"/>
                <a:gd name="T23" fmla="*/ 36 h 45"/>
                <a:gd name="T24" fmla="*/ 31 w 33"/>
                <a:gd name="T25" fmla="*/ 37 h 45"/>
                <a:gd name="T26" fmla="*/ 31 w 33"/>
                <a:gd name="T27" fmla="*/ 38 h 45"/>
                <a:gd name="T28" fmla="*/ 32 w 33"/>
                <a:gd name="T29" fmla="*/ 39 h 45"/>
                <a:gd name="T30" fmla="*/ 31 w 33"/>
                <a:gd name="T31" fmla="*/ 40 h 45"/>
                <a:gd name="T32" fmla="*/ 31 w 33"/>
                <a:gd name="T33" fmla="*/ 42 h 45"/>
                <a:gd name="T34" fmla="*/ 30 w 33"/>
                <a:gd name="T35" fmla="*/ 42 h 45"/>
                <a:gd name="T36" fmla="*/ 26 w 33"/>
                <a:gd name="T37" fmla="*/ 43 h 45"/>
                <a:gd name="T38" fmla="*/ 23 w 33"/>
                <a:gd name="T39" fmla="*/ 44 h 45"/>
                <a:gd name="T40" fmla="*/ 19 w 33"/>
                <a:gd name="T41" fmla="*/ 43 h 45"/>
                <a:gd name="T42" fmla="*/ 15 w 33"/>
                <a:gd name="T43" fmla="*/ 43 h 45"/>
                <a:gd name="T44" fmla="*/ 13 w 33"/>
                <a:gd name="T45" fmla="*/ 39 h 45"/>
                <a:gd name="T46" fmla="*/ 8 w 33"/>
                <a:gd name="T47" fmla="*/ 34 h 45"/>
                <a:gd name="T48" fmla="*/ 4 w 33"/>
                <a:gd name="T49" fmla="*/ 27 h 45"/>
                <a:gd name="T50" fmla="*/ 1 w 33"/>
                <a:gd name="T51" fmla="*/ 19 h 45"/>
                <a:gd name="T52" fmla="*/ 0 w 33"/>
                <a:gd name="T53" fmla="*/ 11 h 45"/>
                <a:gd name="T54" fmla="*/ 0 w 33"/>
                <a:gd name="T55" fmla="*/ 3 h 45"/>
                <a:gd name="T56" fmla="*/ 0 w 33"/>
                <a:gd name="T57" fmla="*/ 2 h 45"/>
                <a:gd name="T58" fmla="*/ 0 w 33"/>
                <a:gd name="T59" fmla="*/ 1 h 45"/>
                <a:gd name="T60" fmla="*/ 0 w 33"/>
                <a:gd name="T61" fmla="*/ 0 h 45"/>
                <a:gd name="T62" fmla="*/ 1 w 33"/>
                <a:gd name="T63" fmla="*/ 0 h 45"/>
                <a:gd name="T64" fmla="*/ 3 w 33"/>
                <a:gd name="T65" fmla="*/ 0 h 45"/>
                <a:gd name="T66" fmla="*/ 4 w 33"/>
                <a:gd name="T67" fmla="*/ 1 h 45"/>
                <a:gd name="T68" fmla="*/ 4 w 33"/>
                <a:gd name="T69" fmla="*/ 1 h 45"/>
                <a:gd name="T70" fmla="*/ 5 w 33"/>
                <a:gd name="T71" fmla="*/ 2 h 45"/>
                <a:gd name="T72" fmla="*/ 5 w 33"/>
                <a:gd name="T7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45">
                  <a:moveTo>
                    <a:pt x="5" y="3"/>
                  </a:moveTo>
                  <a:lnTo>
                    <a:pt x="5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8" y="20"/>
                  </a:lnTo>
                  <a:lnTo>
                    <a:pt x="9" y="24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40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8" y="43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4" y="41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7" name="Freeform 113"/>
            <p:cNvSpPr>
              <a:spLocks/>
            </p:cNvSpPr>
            <p:nvPr/>
          </p:nvSpPr>
          <p:spPr bwMode="auto">
            <a:xfrm>
              <a:off x="715" y="2255"/>
              <a:ext cx="43" cy="93"/>
            </a:xfrm>
            <a:custGeom>
              <a:avLst/>
              <a:gdLst>
                <a:gd name="T0" fmla="*/ 40 w 42"/>
                <a:gd name="T1" fmla="*/ 7 h 94"/>
                <a:gd name="T2" fmla="*/ 34 w 42"/>
                <a:gd name="T3" fmla="*/ 12 h 94"/>
                <a:gd name="T4" fmla="*/ 29 w 42"/>
                <a:gd name="T5" fmla="*/ 18 h 94"/>
                <a:gd name="T6" fmla="*/ 23 w 42"/>
                <a:gd name="T7" fmla="*/ 26 h 94"/>
                <a:gd name="T8" fmla="*/ 19 w 42"/>
                <a:gd name="T9" fmla="*/ 35 h 94"/>
                <a:gd name="T10" fmla="*/ 15 w 42"/>
                <a:gd name="T11" fmla="*/ 44 h 94"/>
                <a:gd name="T12" fmla="*/ 12 w 42"/>
                <a:gd name="T13" fmla="*/ 55 h 94"/>
                <a:gd name="T14" fmla="*/ 9 w 42"/>
                <a:gd name="T15" fmla="*/ 64 h 94"/>
                <a:gd name="T16" fmla="*/ 6 w 42"/>
                <a:gd name="T17" fmla="*/ 73 h 94"/>
                <a:gd name="T18" fmla="*/ 6 w 42"/>
                <a:gd name="T19" fmla="*/ 82 h 94"/>
                <a:gd name="T20" fmla="*/ 5 w 42"/>
                <a:gd name="T21" fmla="*/ 90 h 94"/>
                <a:gd name="T22" fmla="*/ 5 w 42"/>
                <a:gd name="T23" fmla="*/ 91 h 94"/>
                <a:gd name="T24" fmla="*/ 5 w 42"/>
                <a:gd name="T25" fmla="*/ 92 h 94"/>
                <a:gd name="T26" fmla="*/ 5 w 42"/>
                <a:gd name="T27" fmla="*/ 92 h 94"/>
                <a:gd name="T28" fmla="*/ 4 w 42"/>
                <a:gd name="T29" fmla="*/ 92 h 94"/>
                <a:gd name="T30" fmla="*/ 3 w 42"/>
                <a:gd name="T31" fmla="*/ 92 h 94"/>
                <a:gd name="T32" fmla="*/ 3 w 42"/>
                <a:gd name="T33" fmla="*/ 92 h 94"/>
                <a:gd name="T34" fmla="*/ 2 w 42"/>
                <a:gd name="T35" fmla="*/ 92 h 94"/>
                <a:gd name="T36" fmla="*/ 1 w 42"/>
                <a:gd name="T37" fmla="*/ 93 h 94"/>
                <a:gd name="T38" fmla="*/ 1 w 42"/>
                <a:gd name="T39" fmla="*/ 93 h 94"/>
                <a:gd name="T40" fmla="*/ 1 w 42"/>
                <a:gd name="T41" fmla="*/ 92 h 94"/>
                <a:gd name="T42" fmla="*/ 0 w 42"/>
                <a:gd name="T43" fmla="*/ 92 h 94"/>
                <a:gd name="T44" fmla="*/ 0 w 42"/>
                <a:gd name="T45" fmla="*/ 92 h 94"/>
                <a:gd name="T46" fmla="*/ 0 w 42"/>
                <a:gd name="T47" fmla="*/ 91 h 94"/>
                <a:gd name="T48" fmla="*/ 0 w 42"/>
                <a:gd name="T49" fmla="*/ 91 h 94"/>
                <a:gd name="T50" fmla="*/ 0 w 42"/>
                <a:gd name="T51" fmla="*/ 90 h 94"/>
                <a:gd name="T52" fmla="*/ 0 w 42"/>
                <a:gd name="T53" fmla="*/ 90 h 94"/>
                <a:gd name="T54" fmla="*/ 0 w 42"/>
                <a:gd name="T55" fmla="*/ 89 h 94"/>
                <a:gd name="T56" fmla="*/ 0 w 42"/>
                <a:gd name="T57" fmla="*/ 81 h 94"/>
                <a:gd name="T58" fmla="*/ 0 w 42"/>
                <a:gd name="T59" fmla="*/ 72 h 94"/>
                <a:gd name="T60" fmla="*/ 3 w 42"/>
                <a:gd name="T61" fmla="*/ 61 h 94"/>
                <a:gd name="T62" fmla="*/ 6 w 42"/>
                <a:gd name="T63" fmla="*/ 51 h 94"/>
                <a:gd name="T64" fmla="*/ 10 w 42"/>
                <a:gd name="T65" fmla="*/ 41 h 94"/>
                <a:gd name="T66" fmla="*/ 14 w 42"/>
                <a:gd name="T67" fmla="*/ 32 h 94"/>
                <a:gd name="T68" fmla="*/ 20 w 42"/>
                <a:gd name="T69" fmla="*/ 22 h 94"/>
                <a:gd name="T70" fmla="*/ 24 w 42"/>
                <a:gd name="T71" fmla="*/ 14 h 94"/>
                <a:gd name="T72" fmla="*/ 30 w 42"/>
                <a:gd name="T73" fmla="*/ 7 h 94"/>
                <a:gd name="T74" fmla="*/ 37 w 42"/>
                <a:gd name="T75" fmla="*/ 1 h 94"/>
                <a:gd name="T76" fmla="*/ 37 w 42"/>
                <a:gd name="T77" fmla="*/ 0 h 94"/>
                <a:gd name="T78" fmla="*/ 38 w 42"/>
                <a:gd name="T79" fmla="*/ 0 h 94"/>
                <a:gd name="T80" fmla="*/ 38 w 42"/>
                <a:gd name="T81" fmla="*/ 0 h 94"/>
                <a:gd name="T82" fmla="*/ 39 w 42"/>
                <a:gd name="T83" fmla="*/ 1 h 94"/>
                <a:gd name="T84" fmla="*/ 39 w 42"/>
                <a:gd name="T85" fmla="*/ 1 h 94"/>
                <a:gd name="T86" fmla="*/ 40 w 42"/>
                <a:gd name="T87" fmla="*/ 1 h 94"/>
                <a:gd name="T88" fmla="*/ 40 w 42"/>
                <a:gd name="T89" fmla="*/ 2 h 94"/>
                <a:gd name="T90" fmla="*/ 40 w 42"/>
                <a:gd name="T91" fmla="*/ 2 h 94"/>
                <a:gd name="T92" fmla="*/ 41 w 42"/>
                <a:gd name="T93" fmla="*/ 2 h 94"/>
                <a:gd name="T94" fmla="*/ 41 w 42"/>
                <a:gd name="T95" fmla="*/ 3 h 94"/>
                <a:gd name="T96" fmla="*/ 40 w 42"/>
                <a:gd name="T97" fmla="*/ 5 h 94"/>
                <a:gd name="T98" fmla="*/ 38 w 42"/>
                <a:gd name="T99" fmla="*/ 7 h 94"/>
                <a:gd name="T100" fmla="*/ 37 w 42"/>
                <a:gd name="T101" fmla="*/ 11 h 94"/>
                <a:gd name="T102" fmla="*/ 34 w 42"/>
                <a:gd name="T103" fmla="*/ 14 h 94"/>
                <a:gd name="T104" fmla="*/ 32 w 42"/>
                <a:gd name="T105" fmla="*/ 17 h 94"/>
                <a:gd name="T106" fmla="*/ 29 w 42"/>
                <a:gd name="T107" fmla="*/ 21 h 94"/>
                <a:gd name="T108" fmla="*/ 27 w 42"/>
                <a:gd name="T109" fmla="*/ 24 h 94"/>
                <a:gd name="T110" fmla="*/ 27 w 42"/>
                <a:gd name="T111" fmla="*/ 25 h 94"/>
                <a:gd name="T112" fmla="*/ 26 w 42"/>
                <a:gd name="T113" fmla="*/ 25 h 94"/>
                <a:gd name="T114" fmla="*/ 40 w 42"/>
                <a:gd name="T115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94">
                  <a:moveTo>
                    <a:pt x="40" y="7"/>
                  </a:moveTo>
                  <a:lnTo>
                    <a:pt x="34" y="12"/>
                  </a:lnTo>
                  <a:lnTo>
                    <a:pt x="29" y="18"/>
                  </a:lnTo>
                  <a:lnTo>
                    <a:pt x="23" y="26"/>
                  </a:lnTo>
                  <a:lnTo>
                    <a:pt x="19" y="35"/>
                  </a:lnTo>
                  <a:lnTo>
                    <a:pt x="15" y="44"/>
                  </a:lnTo>
                  <a:lnTo>
                    <a:pt x="12" y="55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6" y="82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2" y="92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3" y="61"/>
                  </a:lnTo>
                  <a:lnTo>
                    <a:pt x="6" y="51"/>
                  </a:lnTo>
                  <a:lnTo>
                    <a:pt x="10" y="41"/>
                  </a:lnTo>
                  <a:lnTo>
                    <a:pt x="14" y="32"/>
                  </a:lnTo>
                  <a:lnTo>
                    <a:pt x="20" y="22"/>
                  </a:lnTo>
                  <a:lnTo>
                    <a:pt x="24" y="14"/>
                  </a:lnTo>
                  <a:lnTo>
                    <a:pt x="30" y="7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7" y="11"/>
                  </a:lnTo>
                  <a:lnTo>
                    <a:pt x="34" y="14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40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8" name="Freeform 114"/>
            <p:cNvSpPr>
              <a:spLocks/>
            </p:cNvSpPr>
            <p:nvPr/>
          </p:nvSpPr>
          <p:spPr bwMode="auto">
            <a:xfrm>
              <a:off x="682" y="1612"/>
              <a:ext cx="582" cy="786"/>
            </a:xfrm>
            <a:custGeom>
              <a:avLst/>
              <a:gdLst>
                <a:gd name="T0" fmla="*/ 547 w 581"/>
                <a:gd name="T1" fmla="*/ 431 h 788"/>
                <a:gd name="T2" fmla="*/ 557 w 581"/>
                <a:gd name="T3" fmla="*/ 413 h 788"/>
                <a:gd name="T4" fmla="*/ 578 w 581"/>
                <a:gd name="T5" fmla="*/ 381 h 788"/>
                <a:gd name="T6" fmla="*/ 560 w 581"/>
                <a:gd name="T7" fmla="*/ 318 h 788"/>
                <a:gd name="T8" fmla="*/ 545 w 581"/>
                <a:gd name="T9" fmla="*/ 289 h 788"/>
                <a:gd name="T10" fmla="*/ 521 w 581"/>
                <a:gd name="T11" fmla="*/ 297 h 788"/>
                <a:gd name="T12" fmla="*/ 493 w 581"/>
                <a:gd name="T13" fmla="*/ 270 h 788"/>
                <a:gd name="T14" fmla="*/ 481 w 581"/>
                <a:gd name="T15" fmla="*/ 262 h 788"/>
                <a:gd name="T16" fmla="*/ 402 w 581"/>
                <a:gd name="T17" fmla="*/ 197 h 788"/>
                <a:gd name="T18" fmla="*/ 391 w 581"/>
                <a:gd name="T19" fmla="*/ 157 h 788"/>
                <a:gd name="T20" fmla="*/ 382 w 581"/>
                <a:gd name="T21" fmla="*/ 158 h 788"/>
                <a:gd name="T22" fmla="*/ 354 w 581"/>
                <a:gd name="T23" fmla="*/ 122 h 788"/>
                <a:gd name="T24" fmla="*/ 352 w 581"/>
                <a:gd name="T25" fmla="*/ 118 h 788"/>
                <a:gd name="T26" fmla="*/ 324 w 581"/>
                <a:gd name="T27" fmla="*/ 103 h 788"/>
                <a:gd name="T28" fmla="*/ 315 w 581"/>
                <a:gd name="T29" fmla="*/ 86 h 788"/>
                <a:gd name="T30" fmla="*/ 259 w 581"/>
                <a:gd name="T31" fmla="*/ 59 h 788"/>
                <a:gd name="T32" fmla="*/ 242 w 581"/>
                <a:gd name="T33" fmla="*/ 45 h 788"/>
                <a:gd name="T34" fmla="*/ 203 w 581"/>
                <a:gd name="T35" fmla="*/ 72 h 788"/>
                <a:gd name="T36" fmla="*/ 170 w 581"/>
                <a:gd name="T37" fmla="*/ 43 h 788"/>
                <a:gd name="T38" fmla="*/ 159 w 581"/>
                <a:gd name="T39" fmla="*/ 5 h 788"/>
                <a:gd name="T40" fmla="*/ 127 w 581"/>
                <a:gd name="T41" fmla="*/ 13 h 788"/>
                <a:gd name="T42" fmla="*/ 101 w 581"/>
                <a:gd name="T43" fmla="*/ 8 h 788"/>
                <a:gd name="T44" fmla="*/ 63 w 581"/>
                <a:gd name="T45" fmla="*/ 8 h 788"/>
                <a:gd name="T46" fmla="*/ 51 w 581"/>
                <a:gd name="T47" fmla="*/ 7 h 788"/>
                <a:gd name="T48" fmla="*/ 31 w 581"/>
                <a:gd name="T49" fmla="*/ 33 h 788"/>
                <a:gd name="T50" fmla="*/ 9 w 581"/>
                <a:gd name="T51" fmla="*/ 32 h 788"/>
                <a:gd name="T52" fmla="*/ 15 w 581"/>
                <a:gd name="T53" fmla="*/ 83 h 788"/>
                <a:gd name="T54" fmla="*/ 9 w 581"/>
                <a:gd name="T55" fmla="*/ 156 h 788"/>
                <a:gd name="T56" fmla="*/ 26 w 581"/>
                <a:gd name="T57" fmla="*/ 216 h 788"/>
                <a:gd name="T58" fmla="*/ 19 w 581"/>
                <a:gd name="T59" fmla="*/ 236 h 788"/>
                <a:gd name="T60" fmla="*/ 29 w 581"/>
                <a:gd name="T61" fmla="*/ 285 h 788"/>
                <a:gd name="T62" fmla="*/ 23 w 581"/>
                <a:gd name="T63" fmla="*/ 339 h 788"/>
                <a:gd name="T64" fmla="*/ 30 w 581"/>
                <a:gd name="T65" fmla="*/ 367 h 788"/>
                <a:gd name="T66" fmla="*/ 31 w 581"/>
                <a:gd name="T67" fmla="*/ 427 h 788"/>
                <a:gd name="T68" fmla="*/ 31 w 581"/>
                <a:gd name="T69" fmla="*/ 439 h 788"/>
                <a:gd name="T70" fmla="*/ 48 w 581"/>
                <a:gd name="T71" fmla="*/ 472 h 788"/>
                <a:gd name="T72" fmla="*/ 49 w 581"/>
                <a:gd name="T73" fmla="*/ 525 h 788"/>
                <a:gd name="T74" fmla="*/ 56 w 581"/>
                <a:gd name="T75" fmla="*/ 558 h 788"/>
                <a:gd name="T76" fmla="*/ 55 w 581"/>
                <a:gd name="T77" fmla="*/ 586 h 788"/>
                <a:gd name="T78" fmla="*/ 71 w 581"/>
                <a:gd name="T79" fmla="*/ 626 h 788"/>
                <a:gd name="T80" fmla="*/ 67 w 581"/>
                <a:gd name="T81" fmla="*/ 651 h 788"/>
                <a:gd name="T82" fmla="*/ 78 w 581"/>
                <a:gd name="T83" fmla="*/ 688 h 788"/>
                <a:gd name="T84" fmla="*/ 88 w 581"/>
                <a:gd name="T85" fmla="*/ 759 h 788"/>
                <a:gd name="T86" fmla="*/ 84 w 581"/>
                <a:gd name="T87" fmla="*/ 771 h 788"/>
                <a:gd name="T88" fmla="*/ 98 w 581"/>
                <a:gd name="T89" fmla="*/ 780 h 788"/>
                <a:gd name="T90" fmla="*/ 114 w 581"/>
                <a:gd name="T91" fmla="*/ 779 h 788"/>
                <a:gd name="T92" fmla="*/ 172 w 581"/>
                <a:gd name="T93" fmla="*/ 760 h 788"/>
                <a:gd name="T94" fmla="*/ 184 w 581"/>
                <a:gd name="T95" fmla="*/ 719 h 788"/>
                <a:gd name="T96" fmla="*/ 217 w 581"/>
                <a:gd name="T97" fmla="*/ 679 h 788"/>
                <a:gd name="T98" fmla="*/ 238 w 581"/>
                <a:gd name="T99" fmla="*/ 673 h 788"/>
                <a:gd name="T100" fmla="*/ 271 w 581"/>
                <a:gd name="T101" fmla="*/ 642 h 788"/>
                <a:gd name="T102" fmla="*/ 303 w 581"/>
                <a:gd name="T103" fmla="*/ 641 h 788"/>
                <a:gd name="T104" fmla="*/ 331 w 581"/>
                <a:gd name="T105" fmla="*/ 615 h 788"/>
                <a:gd name="T106" fmla="*/ 382 w 581"/>
                <a:gd name="T107" fmla="*/ 614 h 788"/>
                <a:gd name="T108" fmla="*/ 401 w 581"/>
                <a:gd name="T109" fmla="*/ 609 h 788"/>
                <a:gd name="T110" fmla="*/ 447 w 581"/>
                <a:gd name="T111" fmla="*/ 545 h 788"/>
                <a:gd name="T112" fmla="*/ 487 w 581"/>
                <a:gd name="T113" fmla="*/ 517 h 788"/>
                <a:gd name="T114" fmla="*/ 492 w 581"/>
                <a:gd name="T115" fmla="*/ 491 h 788"/>
                <a:gd name="T116" fmla="*/ 535 w 581"/>
                <a:gd name="T117" fmla="*/ 45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1" h="788">
                  <a:moveTo>
                    <a:pt x="544" y="455"/>
                  </a:moveTo>
                  <a:lnTo>
                    <a:pt x="544" y="451"/>
                  </a:lnTo>
                  <a:lnTo>
                    <a:pt x="544" y="447"/>
                  </a:lnTo>
                  <a:lnTo>
                    <a:pt x="545" y="444"/>
                  </a:lnTo>
                  <a:lnTo>
                    <a:pt x="545" y="441"/>
                  </a:lnTo>
                  <a:lnTo>
                    <a:pt x="546" y="437"/>
                  </a:lnTo>
                  <a:lnTo>
                    <a:pt x="546" y="434"/>
                  </a:lnTo>
                  <a:lnTo>
                    <a:pt x="547" y="431"/>
                  </a:lnTo>
                  <a:lnTo>
                    <a:pt x="547" y="427"/>
                  </a:lnTo>
                  <a:lnTo>
                    <a:pt x="548" y="425"/>
                  </a:lnTo>
                  <a:lnTo>
                    <a:pt x="548" y="422"/>
                  </a:lnTo>
                  <a:lnTo>
                    <a:pt x="548" y="418"/>
                  </a:lnTo>
                  <a:lnTo>
                    <a:pt x="549" y="416"/>
                  </a:lnTo>
                  <a:lnTo>
                    <a:pt x="552" y="415"/>
                  </a:lnTo>
                  <a:lnTo>
                    <a:pt x="554" y="413"/>
                  </a:lnTo>
                  <a:lnTo>
                    <a:pt x="557" y="413"/>
                  </a:lnTo>
                  <a:lnTo>
                    <a:pt x="560" y="412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9" y="408"/>
                  </a:lnTo>
                  <a:lnTo>
                    <a:pt x="571" y="406"/>
                  </a:lnTo>
                  <a:lnTo>
                    <a:pt x="572" y="399"/>
                  </a:lnTo>
                  <a:lnTo>
                    <a:pt x="575" y="391"/>
                  </a:lnTo>
                  <a:lnTo>
                    <a:pt x="578" y="381"/>
                  </a:lnTo>
                  <a:lnTo>
                    <a:pt x="580" y="371"/>
                  </a:lnTo>
                  <a:lnTo>
                    <a:pt x="579" y="361"/>
                  </a:lnTo>
                  <a:lnTo>
                    <a:pt x="579" y="351"/>
                  </a:lnTo>
                  <a:lnTo>
                    <a:pt x="578" y="341"/>
                  </a:lnTo>
                  <a:lnTo>
                    <a:pt x="576" y="333"/>
                  </a:lnTo>
                  <a:lnTo>
                    <a:pt x="572" y="327"/>
                  </a:lnTo>
                  <a:lnTo>
                    <a:pt x="566" y="322"/>
                  </a:lnTo>
                  <a:lnTo>
                    <a:pt x="560" y="318"/>
                  </a:lnTo>
                  <a:lnTo>
                    <a:pt x="555" y="314"/>
                  </a:lnTo>
                  <a:lnTo>
                    <a:pt x="550" y="310"/>
                  </a:lnTo>
                  <a:lnTo>
                    <a:pt x="548" y="306"/>
                  </a:lnTo>
                  <a:lnTo>
                    <a:pt x="546" y="302"/>
                  </a:lnTo>
                  <a:lnTo>
                    <a:pt x="545" y="298"/>
                  </a:lnTo>
                  <a:lnTo>
                    <a:pt x="545" y="294"/>
                  </a:lnTo>
                  <a:lnTo>
                    <a:pt x="545" y="291"/>
                  </a:lnTo>
                  <a:lnTo>
                    <a:pt x="545" y="289"/>
                  </a:lnTo>
                  <a:lnTo>
                    <a:pt x="545" y="288"/>
                  </a:lnTo>
                  <a:lnTo>
                    <a:pt x="545" y="289"/>
                  </a:lnTo>
                  <a:lnTo>
                    <a:pt x="543" y="291"/>
                  </a:lnTo>
                  <a:lnTo>
                    <a:pt x="540" y="292"/>
                  </a:lnTo>
                  <a:lnTo>
                    <a:pt x="537" y="294"/>
                  </a:lnTo>
                  <a:lnTo>
                    <a:pt x="532" y="295"/>
                  </a:lnTo>
                  <a:lnTo>
                    <a:pt x="527" y="297"/>
                  </a:lnTo>
                  <a:lnTo>
                    <a:pt x="521" y="297"/>
                  </a:lnTo>
                  <a:lnTo>
                    <a:pt x="516" y="295"/>
                  </a:lnTo>
                  <a:lnTo>
                    <a:pt x="509" y="292"/>
                  </a:lnTo>
                  <a:lnTo>
                    <a:pt x="503" y="286"/>
                  </a:lnTo>
                  <a:lnTo>
                    <a:pt x="500" y="285"/>
                  </a:lnTo>
                  <a:lnTo>
                    <a:pt x="499" y="281"/>
                  </a:lnTo>
                  <a:lnTo>
                    <a:pt x="496" y="278"/>
                  </a:lnTo>
                  <a:lnTo>
                    <a:pt x="495" y="274"/>
                  </a:lnTo>
                  <a:lnTo>
                    <a:pt x="493" y="270"/>
                  </a:lnTo>
                  <a:lnTo>
                    <a:pt x="492" y="267"/>
                  </a:lnTo>
                  <a:lnTo>
                    <a:pt x="491" y="264"/>
                  </a:lnTo>
                  <a:lnTo>
                    <a:pt x="490" y="262"/>
                  </a:lnTo>
                  <a:lnTo>
                    <a:pt x="490" y="260"/>
                  </a:lnTo>
                  <a:lnTo>
                    <a:pt x="489" y="259"/>
                  </a:lnTo>
                  <a:lnTo>
                    <a:pt x="487" y="260"/>
                  </a:lnTo>
                  <a:lnTo>
                    <a:pt x="485" y="260"/>
                  </a:lnTo>
                  <a:lnTo>
                    <a:pt x="481" y="262"/>
                  </a:lnTo>
                  <a:lnTo>
                    <a:pt x="474" y="261"/>
                  </a:lnTo>
                  <a:lnTo>
                    <a:pt x="467" y="260"/>
                  </a:lnTo>
                  <a:lnTo>
                    <a:pt x="458" y="257"/>
                  </a:lnTo>
                  <a:lnTo>
                    <a:pt x="448" y="250"/>
                  </a:lnTo>
                  <a:lnTo>
                    <a:pt x="436" y="240"/>
                  </a:lnTo>
                  <a:lnTo>
                    <a:pt x="422" y="226"/>
                  </a:lnTo>
                  <a:lnTo>
                    <a:pt x="407" y="207"/>
                  </a:lnTo>
                  <a:lnTo>
                    <a:pt x="402" y="197"/>
                  </a:lnTo>
                  <a:lnTo>
                    <a:pt x="396" y="188"/>
                  </a:lnTo>
                  <a:lnTo>
                    <a:pt x="393" y="180"/>
                  </a:lnTo>
                  <a:lnTo>
                    <a:pt x="390" y="173"/>
                  </a:lnTo>
                  <a:lnTo>
                    <a:pt x="389" y="168"/>
                  </a:lnTo>
                  <a:lnTo>
                    <a:pt x="390" y="163"/>
                  </a:lnTo>
                  <a:lnTo>
                    <a:pt x="389" y="161"/>
                  </a:lnTo>
                  <a:lnTo>
                    <a:pt x="391" y="158"/>
                  </a:lnTo>
                  <a:lnTo>
                    <a:pt x="391" y="157"/>
                  </a:lnTo>
                  <a:lnTo>
                    <a:pt x="391" y="156"/>
                  </a:lnTo>
                  <a:lnTo>
                    <a:pt x="392" y="157"/>
                  </a:lnTo>
                  <a:lnTo>
                    <a:pt x="391" y="158"/>
                  </a:lnTo>
                  <a:lnTo>
                    <a:pt x="390" y="158"/>
                  </a:lnTo>
                  <a:lnTo>
                    <a:pt x="389" y="160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2" y="158"/>
                  </a:lnTo>
                  <a:lnTo>
                    <a:pt x="378" y="155"/>
                  </a:lnTo>
                  <a:lnTo>
                    <a:pt x="373" y="151"/>
                  </a:lnTo>
                  <a:lnTo>
                    <a:pt x="367" y="145"/>
                  </a:lnTo>
                  <a:lnTo>
                    <a:pt x="362" y="138"/>
                  </a:lnTo>
                  <a:lnTo>
                    <a:pt x="358" y="132"/>
                  </a:lnTo>
                  <a:lnTo>
                    <a:pt x="356" y="128"/>
                  </a:lnTo>
                  <a:lnTo>
                    <a:pt x="355" y="125"/>
                  </a:lnTo>
                  <a:lnTo>
                    <a:pt x="354" y="122"/>
                  </a:lnTo>
                  <a:lnTo>
                    <a:pt x="355" y="120"/>
                  </a:lnTo>
                  <a:lnTo>
                    <a:pt x="355" y="118"/>
                  </a:lnTo>
                  <a:lnTo>
                    <a:pt x="356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5" y="118"/>
                  </a:lnTo>
                  <a:lnTo>
                    <a:pt x="352" y="118"/>
                  </a:lnTo>
                  <a:lnTo>
                    <a:pt x="349" y="118"/>
                  </a:lnTo>
                  <a:lnTo>
                    <a:pt x="346" y="117"/>
                  </a:lnTo>
                  <a:lnTo>
                    <a:pt x="342" y="116"/>
                  </a:lnTo>
                  <a:lnTo>
                    <a:pt x="338" y="115"/>
                  </a:lnTo>
                  <a:lnTo>
                    <a:pt x="334" y="113"/>
                  </a:lnTo>
                  <a:lnTo>
                    <a:pt x="331" y="110"/>
                  </a:lnTo>
                  <a:lnTo>
                    <a:pt x="327" y="108"/>
                  </a:lnTo>
                  <a:lnTo>
                    <a:pt x="324" y="103"/>
                  </a:lnTo>
                  <a:lnTo>
                    <a:pt x="321" y="100"/>
                  </a:lnTo>
                  <a:lnTo>
                    <a:pt x="319" y="97"/>
                  </a:lnTo>
                  <a:lnTo>
                    <a:pt x="317" y="94"/>
                  </a:lnTo>
                  <a:lnTo>
                    <a:pt x="316" y="91"/>
                  </a:lnTo>
                  <a:lnTo>
                    <a:pt x="316" y="90"/>
                  </a:lnTo>
                  <a:lnTo>
                    <a:pt x="316" y="88"/>
                  </a:lnTo>
                  <a:lnTo>
                    <a:pt x="315" y="87"/>
                  </a:lnTo>
                  <a:lnTo>
                    <a:pt x="315" y="86"/>
                  </a:lnTo>
                  <a:lnTo>
                    <a:pt x="284" y="84"/>
                  </a:lnTo>
                  <a:lnTo>
                    <a:pt x="281" y="83"/>
                  </a:lnTo>
                  <a:lnTo>
                    <a:pt x="278" y="81"/>
                  </a:lnTo>
                  <a:lnTo>
                    <a:pt x="275" y="78"/>
                  </a:lnTo>
                  <a:lnTo>
                    <a:pt x="271" y="76"/>
                  </a:lnTo>
                  <a:lnTo>
                    <a:pt x="267" y="71"/>
                  </a:lnTo>
                  <a:lnTo>
                    <a:pt x="262" y="65"/>
                  </a:lnTo>
                  <a:lnTo>
                    <a:pt x="259" y="59"/>
                  </a:lnTo>
                  <a:lnTo>
                    <a:pt x="254" y="50"/>
                  </a:lnTo>
                  <a:lnTo>
                    <a:pt x="251" y="41"/>
                  </a:lnTo>
                  <a:lnTo>
                    <a:pt x="250" y="37"/>
                  </a:lnTo>
                  <a:lnTo>
                    <a:pt x="249" y="35"/>
                  </a:lnTo>
                  <a:lnTo>
                    <a:pt x="247" y="35"/>
                  </a:lnTo>
                  <a:lnTo>
                    <a:pt x="246" y="38"/>
                  </a:lnTo>
                  <a:lnTo>
                    <a:pt x="245" y="40"/>
                  </a:lnTo>
                  <a:lnTo>
                    <a:pt x="242" y="45"/>
                  </a:lnTo>
                  <a:lnTo>
                    <a:pt x="238" y="50"/>
                  </a:lnTo>
                  <a:lnTo>
                    <a:pt x="233" y="55"/>
                  </a:lnTo>
                  <a:lnTo>
                    <a:pt x="228" y="60"/>
                  </a:lnTo>
                  <a:lnTo>
                    <a:pt x="221" y="64"/>
                  </a:lnTo>
                  <a:lnTo>
                    <a:pt x="214" y="68"/>
                  </a:lnTo>
                  <a:lnTo>
                    <a:pt x="209" y="69"/>
                  </a:lnTo>
                  <a:lnTo>
                    <a:pt x="206" y="71"/>
                  </a:lnTo>
                  <a:lnTo>
                    <a:pt x="203" y="72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7" y="67"/>
                  </a:lnTo>
                  <a:lnTo>
                    <a:pt x="193" y="63"/>
                  </a:lnTo>
                  <a:lnTo>
                    <a:pt x="189" y="59"/>
                  </a:lnTo>
                  <a:lnTo>
                    <a:pt x="182" y="54"/>
                  </a:lnTo>
                  <a:lnTo>
                    <a:pt x="174" y="48"/>
                  </a:lnTo>
                  <a:lnTo>
                    <a:pt x="170" y="43"/>
                  </a:lnTo>
                  <a:lnTo>
                    <a:pt x="166" y="38"/>
                  </a:lnTo>
                  <a:lnTo>
                    <a:pt x="165" y="32"/>
                  </a:lnTo>
                  <a:lnTo>
                    <a:pt x="164" y="27"/>
                  </a:lnTo>
                  <a:lnTo>
                    <a:pt x="164" y="21"/>
                  </a:lnTo>
                  <a:lnTo>
                    <a:pt x="164" y="17"/>
                  </a:lnTo>
                  <a:lnTo>
                    <a:pt x="163" y="13"/>
                  </a:lnTo>
                  <a:lnTo>
                    <a:pt x="162" y="8"/>
                  </a:lnTo>
                  <a:lnTo>
                    <a:pt x="159" y="5"/>
                  </a:lnTo>
                  <a:lnTo>
                    <a:pt x="156" y="3"/>
                  </a:lnTo>
                  <a:lnTo>
                    <a:pt x="153" y="3"/>
                  </a:lnTo>
                  <a:lnTo>
                    <a:pt x="150" y="5"/>
                  </a:lnTo>
                  <a:lnTo>
                    <a:pt x="148" y="8"/>
                  </a:lnTo>
                  <a:lnTo>
                    <a:pt x="144" y="11"/>
                  </a:lnTo>
                  <a:lnTo>
                    <a:pt x="139" y="13"/>
                  </a:lnTo>
                  <a:lnTo>
                    <a:pt x="134" y="15"/>
                  </a:lnTo>
                  <a:lnTo>
                    <a:pt x="127" y="13"/>
                  </a:lnTo>
                  <a:lnTo>
                    <a:pt x="117" y="10"/>
                  </a:lnTo>
                  <a:lnTo>
                    <a:pt x="106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3" y="3"/>
                  </a:lnTo>
                  <a:lnTo>
                    <a:pt x="103" y="5"/>
                  </a:lnTo>
                  <a:lnTo>
                    <a:pt x="103" y="7"/>
                  </a:lnTo>
                  <a:lnTo>
                    <a:pt x="101" y="8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8" y="13"/>
                  </a:lnTo>
                  <a:lnTo>
                    <a:pt x="83" y="13"/>
                  </a:lnTo>
                  <a:lnTo>
                    <a:pt x="77" y="12"/>
                  </a:lnTo>
                  <a:lnTo>
                    <a:pt x="71" y="11"/>
                  </a:lnTo>
                  <a:lnTo>
                    <a:pt x="67" y="10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1" y="7"/>
                  </a:lnTo>
                  <a:lnTo>
                    <a:pt x="51" y="10"/>
                  </a:lnTo>
                  <a:lnTo>
                    <a:pt x="50" y="14"/>
                  </a:lnTo>
                  <a:lnTo>
                    <a:pt x="48" y="18"/>
                  </a:lnTo>
                  <a:lnTo>
                    <a:pt x="46" y="22"/>
                  </a:lnTo>
                  <a:lnTo>
                    <a:pt x="44" y="25"/>
                  </a:lnTo>
                  <a:lnTo>
                    <a:pt x="39" y="29"/>
                  </a:lnTo>
                  <a:lnTo>
                    <a:pt x="36" y="31"/>
                  </a:lnTo>
                  <a:lnTo>
                    <a:pt x="31" y="33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0" y="35"/>
                  </a:lnTo>
                  <a:lnTo>
                    <a:pt x="16" y="34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3"/>
                  </a:lnTo>
                  <a:lnTo>
                    <a:pt x="9" y="34"/>
                  </a:lnTo>
                  <a:lnTo>
                    <a:pt x="10" y="38"/>
                  </a:lnTo>
                  <a:lnTo>
                    <a:pt x="13" y="42"/>
                  </a:lnTo>
                  <a:lnTo>
                    <a:pt x="14" y="50"/>
                  </a:lnTo>
                  <a:lnTo>
                    <a:pt x="15" y="60"/>
                  </a:lnTo>
                  <a:lnTo>
                    <a:pt x="15" y="71"/>
                  </a:lnTo>
                  <a:lnTo>
                    <a:pt x="15" y="83"/>
                  </a:lnTo>
                  <a:lnTo>
                    <a:pt x="11" y="98"/>
                  </a:lnTo>
                  <a:lnTo>
                    <a:pt x="7" y="114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3" y="143"/>
                  </a:lnTo>
                  <a:lnTo>
                    <a:pt x="6" y="149"/>
                  </a:lnTo>
                  <a:lnTo>
                    <a:pt x="9" y="156"/>
                  </a:lnTo>
                  <a:lnTo>
                    <a:pt x="14" y="162"/>
                  </a:lnTo>
                  <a:lnTo>
                    <a:pt x="17" y="170"/>
                  </a:lnTo>
                  <a:lnTo>
                    <a:pt x="21" y="178"/>
                  </a:lnTo>
                  <a:lnTo>
                    <a:pt x="24" y="187"/>
                  </a:lnTo>
                  <a:lnTo>
                    <a:pt x="26" y="195"/>
                  </a:lnTo>
                  <a:lnTo>
                    <a:pt x="26" y="204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4" y="222"/>
                  </a:lnTo>
                  <a:lnTo>
                    <a:pt x="23" y="226"/>
                  </a:lnTo>
                  <a:lnTo>
                    <a:pt x="23" y="230"/>
                  </a:lnTo>
                  <a:lnTo>
                    <a:pt x="21" y="232"/>
                  </a:lnTo>
                  <a:lnTo>
                    <a:pt x="19" y="233"/>
                  </a:lnTo>
                  <a:lnTo>
                    <a:pt x="18" y="235"/>
                  </a:lnTo>
                  <a:lnTo>
                    <a:pt x="18" y="236"/>
                  </a:lnTo>
                  <a:lnTo>
                    <a:pt x="19" y="236"/>
                  </a:lnTo>
                  <a:lnTo>
                    <a:pt x="19" y="239"/>
                  </a:lnTo>
                  <a:lnTo>
                    <a:pt x="20" y="243"/>
                  </a:lnTo>
                  <a:lnTo>
                    <a:pt x="22" y="248"/>
                  </a:lnTo>
                  <a:lnTo>
                    <a:pt x="23" y="254"/>
                  </a:lnTo>
                  <a:lnTo>
                    <a:pt x="25" y="262"/>
                  </a:lnTo>
                  <a:lnTo>
                    <a:pt x="26" y="269"/>
                  </a:lnTo>
                  <a:lnTo>
                    <a:pt x="28" y="277"/>
                  </a:lnTo>
                  <a:lnTo>
                    <a:pt x="29" y="285"/>
                  </a:lnTo>
                  <a:lnTo>
                    <a:pt x="30" y="293"/>
                  </a:lnTo>
                  <a:lnTo>
                    <a:pt x="30" y="301"/>
                  </a:lnTo>
                  <a:lnTo>
                    <a:pt x="29" y="308"/>
                  </a:lnTo>
                  <a:lnTo>
                    <a:pt x="28" y="315"/>
                  </a:lnTo>
                  <a:lnTo>
                    <a:pt x="26" y="323"/>
                  </a:lnTo>
                  <a:lnTo>
                    <a:pt x="25" y="329"/>
                  </a:lnTo>
                  <a:lnTo>
                    <a:pt x="23" y="334"/>
                  </a:lnTo>
                  <a:lnTo>
                    <a:pt x="23" y="339"/>
                  </a:lnTo>
                  <a:lnTo>
                    <a:pt x="21" y="343"/>
                  </a:lnTo>
                  <a:lnTo>
                    <a:pt x="20" y="345"/>
                  </a:lnTo>
                  <a:lnTo>
                    <a:pt x="19" y="346"/>
                  </a:lnTo>
                  <a:lnTo>
                    <a:pt x="20" y="346"/>
                  </a:lnTo>
                  <a:lnTo>
                    <a:pt x="21" y="350"/>
                  </a:lnTo>
                  <a:lnTo>
                    <a:pt x="23" y="353"/>
                  </a:lnTo>
                  <a:lnTo>
                    <a:pt x="26" y="360"/>
                  </a:lnTo>
                  <a:lnTo>
                    <a:pt x="30" y="367"/>
                  </a:lnTo>
                  <a:lnTo>
                    <a:pt x="31" y="374"/>
                  </a:lnTo>
                  <a:lnTo>
                    <a:pt x="33" y="383"/>
                  </a:lnTo>
                  <a:lnTo>
                    <a:pt x="35" y="391"/>
                  </a:lnTo>
                  <a:lnTo>
                    <a:pt x="35" y="399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31" y="422"/>
                  </a:lnTo>
                  <a:lnTo>
                    <a:pt x="31" y="427"/>
                  </a:lnTo>
                  <a:lnTo>
                    <a:pt x="30" y="431"/>
                  </a:lnTo>
                  <a:lnTo>
                    <a:pt x="28" y="434"/>
                  </a:lnTo>
                  <a:lnTo>
                    <a:pt x="28" y="436"/>
                  </a:lnTo>
                  <a:lnTo>
                    <a:pt x="28" y="437"/>
                  </a:lnTo>
                  <a:lnTo>
                    <a:pt x="27" y="437"/>
                  </a:lnTo>
                  <a:lnTo>
                    <a:pt x="28" y="437"/>
                  </a:lnTo>
                  <a:lnTo>
                    <a:pt x="30" y="438"/>
                  </a:lnTo>
                  <a:lnTo>
                    <a:pt x="31" y="439"/>
                  </a:lnTo>
                  <a:lnTo>
                    <a:pt x="34" y="440"/>
                  </a:lnTo>
                  <a:lnTo>
                    <a:pt x="37" y="443"/>
                  </a:lnTo>
                  <a:lnTo>
                    <a:pt x="39" y="444"/>
                  </a:lnTo>
                  <a:lnTo>
                    <a:pt x="42" y="449"/>
                  </a:lnTo>
                  <a:lnTo>
                    <a:pt x="44" y="453"/>
                  </a:lnTo>
                  <a:lnTo>
                    <a:pt x="47" y="459"/>
                  </a:lnTo>
                  <a:lnTo>
                    <a:pt x="47" y="465"/>
                  </a:lnTo>
                  <a:lnTo>
                    <a:pt x="48" y="472"/>
                  </a:lnTo>
                  <a:lnTo>
                    <a:pt x="48" y="479"/>
                  </a:lnTo>
                  <a:lnTo>
                    <a:pt x="49" y="488"/>
                  </a:lnTo>
                  <a:lnTo>
                    <a:pt x="50" y="496"/>
                  </a:lnTo>
                  <a:lnTo>
                    <a:pt x="49" y="503"/>
                  </a:lnTo>
                  <a:lnTo>
                    <a:pt x="49" y="511"/>
                  </a:lnTo>
                  <a:lnTo>
                    <a:pt x="50" y="518"/>
                  </a:lnTo>
                  <a:lnTo>
                    <a:pt x="50" y="522"/>
                  </a:lnTo>
                  <a:lnTo>
                    <a:pt x="49" y="525"/>
                  </a:lnTo>
                  <a:lnTo>
                    <a:pt x="49" y="527"/>
                  </a:lnTo>
                  <a:lnTo>
                    <a:pt x="49" y="528"/>
                  </a:lnTo>
                  <a:lnTo>
                    <a:pt x="50" y="530"/>
                  </a:lnTo>
                  <a:lnTo>
                    <a:pt x="52" y="534"/>
                  </a:lnTo>
                  <a:lnTo>
                    <a:pt x="54" y="540"/>
                  </a:lnTo>
                  <a:lnTo>
                    <a:pt x="55" y="545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7" y="564"/>
                  </a:lnTo>
                  <a:lnTo>
                    <a:pt x="56" y="571"/>
                  </a:lnTo>
                  <a:lnTo>
                    <a:pt x="54" y="576"/>
                  </a:lnTo>
                  <a:lnTo>
                    <a:pt x="53" y="579"/>
                  </a:lnTo>
                  <a:lnTo>
                    <a:pt x="52" y="582"/>
                  </a:lnTo>
                  <a:lnTo>
                    <a:pt x="52" y="583"/>
                  </a:lnTo>
                  <a:lnTo>
                    <a:pt x="54" y="584"/>
                  </a:lnTo>
                  <a:lnTo>
                    <a:pt x="55" y="586"/>
                  </a:lnTo>
                  <a:lnTo>
                    <a:pt x="57" y="586"/>
                  </a:lnTo>
                  <a:lnTo>
                    <a:pt x="60" y="589"/>
                  </a:lnTo>
                  <a:lnTo>
                    <a:pt x="63" y="590"/>
                  </a:lnTo>
                  <a:lnTo>
                    <a:pt x="64" y="594"/>
                  </a:lnTo>
                  <a:lnTo>
                    <a:pt x="67" y="600"/>
                  </a:lnTo>
                  <a:lnTo>
                    <a:pt x="69" y="610"/>
                  </a:lnTo>
                  <a:lnTo>
                    <a:pt x="71" y="618"/>
                  </a:lnTo>
                  <a:lnTo>
                    <a:pt x="71" y="626"/>
                  </a:lnTo>
                  <a:lnTo>
                    <a:pt x="71" y="633"/>
                  </a:lnTo>
                  <a:lnTo>
                    <a:pt x="71" y="638"/>
                  </a:lnTo>
                  <a:lnTo>
                    <a:pt x="71" y="643"/>
                  </a:lnTo>
                  <a:lnTo>
                    <a:pt x="69" y="646"/>
                  </a:lnTo>
                  <a:lnTo>
                    <a:pt x="68" y="648"/>
                  </a:lnTo>
                  <a:lnTo>
                    <a:pt x="68" y="649"/>
                  </a:lnTo>
                  <a:lnTo>
                    <a:pt x="68" y="650"/>
                  </a:lnTo>
                  <a:lnTo>
                    <a:pt x="67" y="651"/>
                  </a:lnTo>
                  <a:lnTo>
                    <a:pt x="67" y="654"/>
                  </a:lnTo>
                  <a:lnTo>
                    <a:pt x="67" y="658"/>
                  </a:lnTo>
                  <a:lnTo>
                    <a:pt x="68" y="662"/>
                  </a:lnTo>
                  <a:lnTo>
                    <a:pt x="69" y="667"/>
                  </a:lnTo>
                  <a:lnTo>
                    <a:pt x="71" y="672"/>
                  </a:lnTo>
                  <a:lnTo>
                    <a:pt x="72" y="678"/>
                  </a:lnTo>
                  <a:lnTo>
                    <a:pt x="75" y="683"/>
                  </a:lnTo>
                  <a:lnTo>
                    <a:pt x="78" y="688"/>
                  </a:lnTo>
                  <a:lnTo>
                    <a:pt x="82" y="692"/>
                  </a:lnTo>
                  <a:lnTo>
                    <a:pt x="88" y="698"/>
                  </a:lnTo>
                  <a:lnTo>
                    <a:pt x="92" y="707"/>
                  </a:lnTo>
                  <a:lnTo>
                    <a:pt x="93" y="718"/>
                  </a:lnTo>
                  <a:lnTo>
                    <a:pt x="93" y="728"/>
                  </a:lnTo>
                  <a:lnTo>
                    <a:pt x="92" y="739"/>
                  </a:lnTo>
                  <a:lnTo>
                    <a:pt x="90" y="750"/>
                  </a:lnTo>
                  <a:lnTo>
                    <a:pt x="88" y="759"/>
                  </a:lnTo>
                  <a:lnTo>
                    <a:pt x="86" y="766"/>
                  </a:lnTo>
                  <a:lnTo>
                    <a:pt x="85" y="771"/>
                  </a:lnTo>
                  <a:lnTo>
                    <a:pt x="85" y="773"/>
                  </a:lnTo>
                  <a:lnTo>
                    <a:pt x="85" y="772"/>
                  </a:lnTo>
                  <a:lnTo>
                    <a:pt x="85" y="772"/>
                  </a:lnTo>
                  <a:lnTo>
                    <a:pt x="84" y="772"/>
                  </a:lnTo>
                  <a:lnTo>
                    <a:pt x="84" y="772"/>
                  </a:lnTo>
                  <a:lnTo>
                    <a:pt x="84" y="771"/>
                  </a:lnTo>
                  <a:lnTo>
                    <a:pt x="84" y="770"/>
                  </a:lnTo>
                  <a:lnTo>
                    <a:pt x="85" y="771"/>
                  </a:lnTo>
                  <a:lnTo>
                    <a:pt x="87" y="772"/>
                  </a:lnTo>
                  <a:lnTo>
                    <a:pt x="89" y="773"/>
                  </a:lnTo>
                  <a:lnTo>
                    <a:pt x="94" y="775"/>
                  </a:lnTo>
                  <a:lnTo>
                    <a:pt x="95" y="776"/>
                  </a:lnTo>
                  <a:lnTo>
                    <a:pt x="97" y="779"/>
                  </a:lnTo>
                  <a:lnTo>
                    <a:pt x="98" y="780"/>
                  </a:lnTo>
                  <a:lnTo>
                    <a:pt x="101" y="782"/>
                  </a:lnTo>
                  <a:lnTo>
                    <a:pt x="102" y="784"/>
                  </a:lnTo>
                  <a:lnTo>
                    <a:pt x="103" y="786"/>
                  </a:lnTo>
                  <a:lnTo>
                    <a:pt x="104" y="786"/>
                  </a:lnTo>
                  <a:lnTo>
                    <a:pt x="105" y="787"/>
                  </a:lnTo>
                  <a:lnTo>
                    <a:pt x="107" y="786"/>
                  </a:lnTo>
                  <a:lnTo>
                    <a:pt x="109" y="784"/>
                  </a:lnTo>
                  <a:lnTo>
                    <a:pt x="114" y="779"/>
                  </a:lnTo>
                  <a:lnTo>
                    <a:pt x="121" y="774"/>
                  </a:lnTo>
                  <a:lnTo>
                    <a:pt x="129" y="771"/>
                  </a:lnTo>
                  <a:lnTo>
                    <a:pt x="138" y="767"/>
                  </a:lnTo>
                  <a:lnTo>
                    <a:pt x="147" y="764"/>
                  </a:lnTo>
                  <a:lnTo>
                    <a:pt x="155" y="763"/>
                  </a:lnTo>
                  <a:lnTo>
                    <a:pt x="162" y="761"/>
                  </a:lnTo>
                  <a:lnTo>
                    <a:pt x="167" y="761"/>
                  </a:lnTo>
                  <a:lnTo>
                    <a:pt x="172" y="760"/>
                  </a:lnTo>
                  <a:lnTo>
                    <a:pt x="173" y="761"/>
                  </a:lnTo>
                  <a:lnTo>
                    <a:pt x="173" y="759"/>
                  </a:lnTo>
                  <a:lnTo>
                    <a:pt x="174" y="756"/>
                  </a:lnTo>
                  <a:lnTo>
                    <a:pt x="175" y="750"/>
                  </a:lnTo>
                  <a:lnTo>
                    <a:pt x="177" y="743"/>
                  </a:lnTo>
                  <a:lnTo>
                    <a:pt x="180" y="735"/>
                  </a:lnTo>
                  <a:lnTo>
                    <a:pt x="182" y="727"/>
                  </a:lnTo>
                  <a:lnTo>
                    <a:pt x="184" y="719"/>
                  </a:lnTo>
                  <a:lnTo>
                    <a:pt x="187" y="710"/>
                  </a:lnTo>
                  <a:lnTo>
                    <a:pt x="190" y="702"/>
                  </a:lnTo>
                  <a:lnTo>
                    <a:pt x="192" y="695"/>
                  </a:lnTo>
                  <a:lnTo>
                    <a:pt x="196" y="689"/>
                  </a:lnTo>
                  <a:lnTo>
                    <a:pt x="200" y="685"/>
                  </a:lnTo>
                  <a:lnTo>
                    <a:pt x="205" y="682"/>
                  </a:lnTo>
                  <a:lnTo>
                    <a:pt x="211" y="680"/>
                  </a:lnTo>
                  <a:lnTo>
                    <a:pt x="217" y="679"/>
                  </a:lnTo>
                  <a:lnTo>
                    <a:pt x="223" y="678"/>
                  </a:lnTo>
                  <a:lnTo>
                    <a:pt x="230" y="678"/>
                  </a:lnTo>
                  <a:lnTo>
                    <a:pt x="234" y="678"/>
                  </a:lnTo>
                  <a:lnTo>
                    <a:pt x="238" y="678"/>
                  </a:lnTo>
                  <a:lnTo>
                    <a:pt x="238" y="679"/>
                  </a:lnTo>
                  <a:lnTo>
                    <a:pt x="238" y="678"/>
                  </a:lnTo>
                  <a:lnTo>
                    <a:pt x="238" y="676"/>
                  </a:lnTo>
                  <a:lnTo>
                    <a:pt x="238" y="673"/>
                  </a:lnTo>
                  <a:lnTo>
                    <a:pt x="238" y="669"/>
                  </a:lnTo>
                  <a:lnTo>
                    <a:pt x="239" y="665"/>
                  </a:lnTo>
                  <a:lnTo>
                    <a:pt x="241" y="661"/>
                  </a:lnTo>
                  <a:lnTo>
                    <a:pt x="246" y="656"/>
                  </a:lnTo>
                  <a:lnTo>
                    <a:pt x="251" y="651"/>
                  </a:lnTo>
                  <a:lnTo>
                    <a:pt x="258" y="646"/>
                  </a:lnTo>
                  <a:lnTo>
                    <a:pt x="269" y="642"/>
                  </a:lnTo>
                  <a:lnTo>
                    <a:pt x="271" y="642"/>
                  </a:lnTo>
                  <a:lnTo>
                    <a:pt x="276" y="641"/>
                  </a:lnTo>
                  <a:lnTo>
                    <a:pt x="280" y="641"/>
                  </a:lnTo>
                  <a:lnTo>
                    <a:pt x="285" y="640"/>
                  </a:lnTo>
                  <a:lnTo>
                    <a:pt x="290" y="641"/>
                  </a:lnTo>
                  <a:lnTo>
                    <a:pt x="294" y="641"/>
                  </a:lnTo>
                  <a:lnTo>
                    <a:pt x="299" y="641"/>
                  </a:lnTo>
                  <a:lnTo>
                    <a:pt x="301" y="641"/>
                  </a:lnTo>
                  <a:lnTo>
                    <a:pt x="303" y="641"/>
                  </a:lnTo>
                  <a:lnTo>
                    <a:pt x="303" y="641"/>
                  </a:lnTo>
                  <a:lnTo>
                    <a:pt x="304" y="640"/>
                  </a:lnTo>
                  <a:lnTo>
                    <a:pt x="305" y="637"/>
                  </a:lnTo>
                  <a:lnTo>
                    <a:pt x="309" y="634"/>
                  </a:lnTo>
                  <a:lnTo>
                    <a:pt x="313" y="630"/>
                  </a:lnTo>
                  <a:lnTo>
                    <a:pt x="317" y="625"/>
                  </a:lnTo>
                  <a:lnTo>
                    <a:pt x="325" y="620"/>
                  </a:lnTo>
                  <a:lnTo>
                    <a:pt x="331" y="615"/>
                  </a:lnTo>
                  <a:lnTo>
                    <a:pt x="340" y="612"/>
                  </a:lnTo>
                  <a:lnTo>
                    <a:pt x="349" y="610"/>
                  </a:lnTo>
                  <a:lnTo>
                    <a:pt x="358" y="609"/>
                  </a:lnTo>
                  <a:lnTo>
                    <a:pt x="365" y="610"/>
                  </a:lnTo>
                  <a:lnTo>
                    <a:pt x="370" y="611"/>
                  </a:lnTo>
                  <a:lnTo>
                    <a:pt x="374" y="612"/>
                  </a:lnTo>
                  <a:lnTo>
                    <a:pt x="379" y="613"/>
                  </a:lnTo>
                  <a:lnTo>
                    <a:pt x="382" y="614"/>
                  </a:lnTo>
                  <a:lnTo>
                    <a:pt x="386" y="616"/>
                  </a:lnTo>
                  <a:lnTo>
                    <a:pt x="389" y="617"/>
                  </a:lnTo>
                  <a:lnTo>
                    <a:pt x="390" y="618"/>
                  </a:lnTo>
                  <a:lnTo>
                    <a:pt x="391" y="619"/>
                  </a:lnTo>
                  <a:lnTo>
                    <a:pt x="391" y="620"/>
                  </a:lnTo>
                  <a:lnTo>
                    <a:pt x="393" y="618"/>
                  </a:lnTo>
                  <a:lnTo>
                    <a:pt x="396" y="614"/>
                  </a:lnTo>
                  <a:lnTo>
                    <a:pt x="401" y="609"/>
                  </a:lnTo>
                  <a:lnTo>
                    <a:pt x="408" y="602"/>
                  </a:lnTo>
                  <a:lnTo>
                    <a:pt x="415" y="594"/>
                  </a:lnTo>
                  <a:lnTo>
                    <a:pt x="423" y="586"/>
                  </a:lnTo>
                  <a:lnTo>
                    <a:pt x="430" y="578"/>
                  </a:lnTo>
                  <a:lnTo>
                    <a:pt x="436" y="570"/>
                  </a:lnTo>
                  <a:lnTo>
                    <a:pt x="441" y="563"/>
                  </a:lnTo>
                  <a:lnTo>
                    <a:pt x="444" y="557"/>
                  </a:lnTo>
                  <a:lnTo>
                    <a:pt x="447" y="545"/>
                  </a:lnTo>
                  <a:lnTo>
                    <a:pt x="452" y="535"/>
                  </a:lnTo>
                  <a:lnTo>
                    <a:pt x="458" y="527"/>
                  </a:lnTo>
                  <a:lnTo>
                    <a:pt x="464" y="521"/>
                  </a:lnTo>
                  <a:lnTo>
                    <a:pt x="470" y="519"/>
                  </a:lnTo>
                  <a:lnTo>
                    <a:pt x="476" y="516"/>
                  </a:lnTo>
                  <a:lnTo>
                    <a:pt x="481" y="516"/>
                  </a:lnTo>
                  <a:lnTo>
                    <a:pt x="484" y="515"/>
                  </a:lnTo>
                  <a:lnTo>
                    <a:pt x="487" y="517"/>
                  </a:lnTo>
                  <a:lnTo>
                    <a:pt x="488" y="516"/>
                  </a:lnTo>
                  <a:lnTo>
                    <a:pt x="488" y="516"/>
                  </a:lnTo>
                  <a:lnTo>
                    <a:pt x="487" y="515"/>
                  </a:lnTo>
                  <a:lnTo>
                    <a:pt x="487" y="512"/>
                  </a:lnTo>
                  <a:lnTo>
                    <a:pt x="487" y="508"/>
                  </a:lnTo>
                  <a:lnTo>
                    <a:pt x="489" y="504"/>
                  </a:lnTo>
                  <a:lnTo>
                    <a:pt x="490" y="497"/>
                  </a:lnTo>
                  <a:lnTo>
                    <a:pt x="492" y="491"/>
                  </a:lnTo>
                  <a:lnTo>
                    <a:pt x="495" y="485"/>
                  </a:lnTo>
                  <a:lnTo>
                    <a:pt x="501" y="476"/>
                  </a:lnTo>
                  <a:lnTo>
                    <a:pt x="508" y="467"/>
                  </a:lnTo>
                  <a:lnTo>
                    <a:pt x="516" y="460"/>
                  </a:lnTo>
                  <a:lnTo>
                    <a:pt x="522" y="454"/>
                  </a:lnTo>
                  <a:lnTo>
                    <a:pt x="527" y="450"/>
                  </a:lnTo>
                  <a:lnTo>
                    <a:pt x="532" y="449"/>
                  </a:lnTo>
                  <a:lnTo>
                    <a:pt x="535" y="450"/>
                  </a:lnTo>
                  <a:lnTo>
                    <a:pt x="537" y="450"/>
                  </a:lnTo>
                  <a:lnTo>
                    <a:pt x="540" y="452"/>
                  </a:lnTo>
                  <a:lnTo>
                    <a:pt x="540" y="453"/>
                  </a:lnTo>
                  <a:lnTo>
                    <a:pt x="541" y="454"/>
                  </a:lnTo>
                  <a:lnTo>
                    <a:pt x="541" y="455"/>
                  </a:lnTo>
                  <a:lnTo>
                    <a:pt x="544" y="455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99" name="Freeform 115"/>
            <p:cNvSpPr>
              <a:spLocks/>
            </p:cNvSpPr>
            <p:nvPr/>
          </p:nvSpPr>
          <p:spPr bwMode="auto">
            <a:xfrm>
              <a:off x="680" y="1612"/>
              <a:ext cx="584" cy="790"/>
            </a:xfrm>
            <a:custGeom>
              <a:avLst/>
              <a:gdLst>
                <a:gd name="T0" fmla="*/ 551 w 585"/>
                <a:gd name="T1" fmla="*/ 432 h 791"/>
                <a:gd name="T2" fmla="*/ 561 w 585"/>
                <a:gd name="T3" fmla="*/ 414 h 791"/>
                <a:gd name="T4" fmla="*/ 582 w 585"/>
                <a:gd name="T5" fmla="*/ 383 h 791"/>
                <a:gd name="T6" fmla="*/ 564 w 585"/>
                <a:gd name="T7" fmla="*/ 319 h 791"/>
                <a:gd name="T8" fmla="*/ 549 w 585"/>
                <a:gd name="T9" fmla="*/ 290 h 791"/>
                <a:gd name="T10" fmla="*/ 525 w 585"/>
                <a:gd name="T11" fmla="*/ 297 h 791"/>
                <a:gd name="T12" fmla="*/ 496 w 585"/>
                <a:gd name="T13" fmla="*/ 271 h 791"/>
                <a:gd name="T14" fmla="*/ 484 w 585"/>
                <a:gd name="T15" fmla="*/ 262 h 791"/>
                <a:gd name="T16" fmla="*/ 404 w 585"/>
                <a:gd name="T17" fmla="*/ 197 h 791"/>
                <a:gd name="T18" fmla="*/ 394 w 585"/>
                <a:gd name="T19" fmla="*/ 157 h 791"/>
                <a:gd name="T20" fmla="*/ 384 w 585"/>
                <a:gd name="T21" fmla="*/ 159 h 791"/>
                <a:gd name="T22" fmla="*/ 356 w 585"/>
                <a:gd name="T23" fmla="*/ 122 h 791"/>
                <a:gd name="T24" fmla="*/ 355 w 585"/>
                <a:gd name="T25" fmla="*/ 118 h 791"/>
                <a:gd name="T26" fmla="*/ 326 w 585"/>
                <a:gd name="T27" fmla="*/ 103 h 791"/>
                <a:gd name="T28" fmla="*/ 317 w 585"/>
                <a:gd name="T29" fmla="*/ 86 h 791"/>
                <a:gd name="T30" fmla="*/ 260 w 585"/>
                <a:gd name="T31" fmla="*/ 59 h 791"/>
                <a:gd name="T32" fmla="*/ 243 w 585"/>
                <a:gd name="T33" fmla="*/ 45 h 791"/>
                <a:gd name="T34" fmla="*/ 204 w 585"/>
                <a:gd name="T35" fmla="*/ 71 h 791"/>
                <a:gd name="T36" fmla="*/ 171 w 585"/>
                <a:gd name="T37" fmla="*/ 43 h 791"/>
                <a:gd name="T38" fmla="*/ 161 w 585"/>
                <a:gd name="T39" fmla="*/ 4 h 791"/>
                <a:gd name="T40" fmla="*/ 128 w 585"/>
                <a:gd name="T41" fmla="*/ 13 h 791"/>
                <a:gd name="T42" fmla="*/ 102 w 585"/>
                <a:gd name="T43" fmla="*/ 8 h 791"/>
                <a:gd name="T44" fmla="*/ 64 w 585"/>
                <a:gd name="T45" fmla="*/ 7 h 791"/>
                <a:gd name="T46" fmla="*/ 52 w 585"/>
                <a:gd name="T47" fmla="*/ 7 h 791"/>
                <a:gd name="T48" fmla="*/ 32 w 585"/>
                <a:gd name="T49" fmla="*/ 33 h 791"/>
                <a:gd name="T50" fmla="*/ 9 w 585"/>
                <a:gd name="T51" fmla="*/ 32 h 791"/>
                <a:gd name="T52" fmla="*/ 15 w 585"/>
                <a:gd name="T53" fmla="*/ 83 h 791"/>
                <a:gd name="T54" fmla="*/ 10 w 585"/>
                <a:gd name="T55" fmla="*/ 156 h 791"/>
                <a:gd name="T56" fmla="*/ 26 w 585"/>
                <a:gd name="T57" fmla="*/ 217 h 791"/>
                <a:gd name="T58" fmla="*/ 19 w 585"/>
                <a:gd name="T59" fmla="*/ 236 h 791"/>
                <a:gd name="T60" fmla="*/ 30 w 585"/>
                <a:gd name="T61" fmla="*/ 285 h 791"/>
                <a:gd name="T62" fmla="*/ 22 w 585"/>
                <a:gd name="T63" fmla="*/ 340 h 791"/>
                <a:gd name="T64" fmla="*/ 30 w 585"/>
                <a:gd name="T65" fmla="*/ 368 h 791"/>
                <a:gd name="T66" fmla="*/ 30 w 585"/>
                <a:gd name="T67" fmla="*/ 429 h 791"/>
                <a:gd name="T68" fmla="*/ 32 w 585"/>
                <a:gd name="T69" fmla="*/ 440 h 791"/>
                <a:gd name="T70" fmla="*/ 48 w 585"/>
                <a:gd name="T71" fmla="*/ 473 h 791"/>
                <a:gd name="T72" fmla="*/ 49 w 585"/>
                <a:gd name="T73" fmla="*/ 527 h 791"/>
                <a:gd name="T74" fmla="*/ 56 w 585"/>
                <a:gd name="T75" fmla="*/ 561 h 791"/>
                <a:gd name="T76" fmla="*/ 56 w 585"/>
                <a:gd name="T77" fmla="*/ 587 h 791"/>
                <a:gd name="T78" fmla="*/ 72 w 585"/>
                <a:gd name="T79" fmla="*/ 629 h 791"/>
                <a:gd name="T80" fmla="*/ 68 w 585"/>
                <a:gd name="T81" fmla="*/ 653 h 791"/>
                <a:gd name="T82" fmla="*/ 79 w 585"/>
                <a:gd name="T83" fmla="*/ 691 h 791"/>
                <a:gd name="T84" fmla="*/ 89 w 585"/>
                <a:gd name="T85" fmla="*/ 761 h 791"/>
                <a:gd name="T86" fmla="*/ 85 w 585"/>
                <a:gd name="T87" fmla="*/ 774 h 791"/>
                <a:gd name="T88" fmla="*/ 99 w 585"/>
                <a:gd name="T89" fmla="*/ 783 h 791"/>
                <a:gd name="T90" fmla="*/ 115 w 585"/>
                <a:gd name="T91" fmla="*/ 782 h 791"/>
                <a:gd name="T92" fmla="*/ 173 w 585"/>
                <a:gd name="T93" fmla="*/ 764 h 791"/>
                <a:gd name="T94" fmla="*/ 185 w 585"/>
                <a:gd name="T95" fmla="*/ 721 h 791"/>
                <a:gd name="T96" fmla="*/ 219 w 585"/>
                <a:gd name="T97" fmla="*/ 681 h 791"/>
                <a:gd name="T98" fmla="*/ 240 w 585"/>
                <a:gd name="T99" fmla="*/ 676 h 791"/>
                <a:gd name="T100" fmla="*/ 273 w 585"/>
                <a:gd name="T101" fmla="*/ 644 h 791"/>
                <a:gd name="T102" fmla="*/ 305 w 585"/>
                <a:gd name="T103" fmla="*/ 643 h 791"/>
                <a:gd name="T104" fmla="*/ 334 w 585"/>
                <a:gd name="T105" fmla="*/ 617 h 791"/>
                <a:gd name="T106" fmla="*/ 384 w 585"/>
                <a:gd name="T107" fmla="*/ 616 h 791"/>
                <a:gd name="T108" fmla="*/ 404 w 585"/>
                <a:gd name="T109" fmla="*/ 611 h 791"/>
                <a:gd name="T110" fmla="*/ 450 w 585"/>
                <a:gd name="T111" fmla="*/ 547 h 791"/>
                <a:gd name="T112" fmla="*/ 490 w 585"/>
                <a:gd name="T113" fmla="*/ 519 h 791"/>
                <a:gd name="T114" fmla="*/ 495 w 585"/>
                <a:gd name="T115" fmla="*/ 493 h 791"/>
                <a:gd name="T116" fmla="*/ 539 w 585"/>
                <a:gd name="T117" fmla="*/ 45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5" h="791">
                  <a:moveTo>
                    <a:pt x="547" y="456"/>
                  </a:moveTo>
                  <a:lnTo>
                    <a:pt x="547" y="453"/>
                  </a:lnTo>
                  <a:lnTo>
                    <a:pt x="548" y="448"/>
                  </a:lnTo>
                  <a:lnTo>
                    <a:pt x="548" y="445"/>
                  </a:lnTo>
                  <a:lnTo>
                    <a:pt x="548" y="442"/>
                  </a:lnTo>
                  <a:lnTo>
                    <a:pt x="549" y="439"/>
                  </a:lnTo>
                  <a:lnTo>
                    <a:pt x="549" y="435"/>
                  </a:lnTo>
                  <a:lnTo>
                    <a:pt x="551" y="432"/>
                  </a:lnTo>
                  <a:lnTo>
                    <a:pt x="551" y="429"/>
                  </a:lnTo>
                  <a:lnTo>
                    <a:pt x="551" y="426"/>
                  </a:lnTo>
                  <a:lnTo>
                    <a:pt x="552" y="423"/>
                  </a:lnTo>
                  <a:lnTo>
                    <a:pt x="552" y="420"/>
                  </a:lnTo>
                  <a:lnTo>
                    <a:pt x="554" y="417"/>
                  </a:lnTo>
                  <a:lnTo>
                    <a:pt x="556" y="416"/>
                  </a:lnTo>
                  <a:lnTo>
                    <a:pt x="558" y="415"/>
                  </a:lnTo>
                  <a:lnTo>
                    <a:pt x="561" y="414"/>
                  </a:lnTo>
                  <a:lnTo>
                    <a:pt x="564" y="413"/>
                  </a:lnTo>
                  <a:lnTo>
                    <a:pt x="568" y="413"/>
                  </a:lnTo>
                  <a:lnTo>
                    <a:pt x="569" y="411"/>
                  </a:lnTo>
                  <a:lnTo>
                    <a:pt x="573" y="409"/>
                  </a:lnTo>
                  <a:lnTo>
                    <a:pt x="575" y="407"/>
                  </a:lnTo>
                  <a:lnTo>
                    <a:pt x="577" y="401"/>
                  </a:lnTo>
                  <a:lnTo>
                    <a:pt x="580" y="392"/>
                  </a:lnTo>
                  <a:lnTo>
                    <a:pt x="582" y="383"/>
                  </a:lnTo>
                  <a:lnTo>
                    <a:pt x="583" y="372"/>
                  </a:lnTo>
                  <a:lnTo>
                    <a:pt x="584" y="362"/>
                  </a:lnTo>
                  <a:lnTo>
                    <a:pt x="584" y="352"/>
                  </a:lnTo>
                  <a:lnTo>
                    <a:pt x="583" y="342"/>
                  </a:lnTo>
                  <a:lnTo>
                    <a:pt x="580" y="334"/>
                  </a:lnTo>
                  <a:lnTo>
                    <a:pt x="576" y="328"/>
                  </a:lnTo>
                  <a:lnTo>
                    <a:pt x="570" y="323"/>
                  </a:lnTo>
                  <a:lnTo>
                    <a:pt x="564" y="319"/>
                  </a:lnTo>
                  <a:lnTo>
                    <a:pt x="559" y="315"/>
                  </a:lnTo>
                  <a:lnTo>
                    <a:pt x="554" y="311"/>
                  </a:lnTo>
                  <a:lnTo>
                    <a:pt x="552" y="306"/>
                  </a:lnTo>
                  <a:lnTo>
                    <a:pt x="550" y="303"/>
                  </a:lnTo>
                  <a:lnTo>
                    <a:pt x="549" y="299"/>
                  </a:lnTo>
                  <a:lnTo>
                    <a:pt x="549" y="295"/>
                  </a:lnTo>
                  <a:lnTo>
                    <a:pt x="549" y="291"/>
                  </a:lnTo>
                  <a:lnTo>
                    <a:pt x="549" y="290"/>
                  </a:lnTo>
                  <a:lnTo>
                    <a:pt x="549" y="289"/>
                  </a:lnTo>
                  <a:lnTo>
                    <a:pt x="548" y="290"/>
                  </a:lnTo>
                  <a:lnTo>
                    <a:pt x="547" y="291"/>
                  </a:lnTo>
                  <a:lnTo>
                    <a:pt x="544" y="292"/>
                  </a:lnTo>
                  <a:lnTo>
                    <a:pt x="540" y="294"/>
                  </a:lnTo>
                  <a:lnTo>
                    <a:pt x="536" y="296"/>
                  </a:lnTo>
                  <a:lnTo>
                    <a:pt x="531" y="298"/>
                  </a:lnTo>
                  <a:lnTo>
                    <a:pt x="525" y="297"/>
                  </a:lnTo>
                  <a:lnTo>
                    <a:pt x="520" y="295"/>
                  </a:lnTo>
                  <a:lnTo>
                    <a:pt x="513" y="292"/>
                  </a:lnTo>
                  <a:lnTo>
                    <a:pt x="506" y="287"/>
                  </a:lnTo>
                  <a:lnTo>
                    <a:pt x="504" y="286"/>
                  </a:lnTo>
                  <a:lnTo>
                    <a:pt x="503" y="282"/>
                  </a:lnTo>
                  <a:lnTo>
                    <a:pt x="500" y="278"/>
                  </a:lnTo>
                  <a:lnTo>
                    <a:pt x="498" y="275"/>
                  </a:lnTo>
                  <a:lnTo>
                    <a:pt x="496" y="271"/>
                  </a:lnTo>
                  <a:lnTo>
                    <a:pt x="495" y="268"/>
                  </a:lnTo>
                  <a:lnTo>
                    <a:pt x="494" y="264"/>
                  </a:lnTo>
                  <a:lnTo>
                    <a:pt x="493" y="262"/>
                  </a:lnTo>
                  <a:lnTo>
                    <a:pt x="492" y="261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1"/>
                  </a:lnTo>
                  <a:lnTo>
                    <a:pt x="484" y="262"/>
                  </a:lnTo>
                  <a:lnTo>
                    <a:pt x="478" y="262"/>
                  </a:lnTo>
                  <a:lnTo>
                    <a:pt x="470" y="261"/>
                  </a:lnTo>
                  <a:lnTo>
                    <a:pt x="461" y="258"/>
                  </a:lnTo>
                  <a:lnTo>
                    <a:pt x="450" y="252"/>
                  </a:lnTo>
                  <a:lnTo>
                    <a:pt x="439" y="241"/>
                  </a:lnTo>
                  <a:lnTo>
                    <a:pt x="425" y="227"/>
                  </a:lnTo>
                  <a:lnTo>
                    <a:pt x="410" y="207"/>
                  </a:lnTo>
                  <a:lnTo>
                    <a:pt x="404" y="197"/>
                  </a:lnTo>
                  <a:lnTo>
                    <a:pt x="400" y="188"/>
                  </a:lnTo>
                  <a:lnTo>
                    <a:pt x="396" y="180"/>
                  </a:lnTo>
                  <a:lnTo>
                    <a:pt x="393" y="173"/>
                  </a:lnTo>
                  <a:lnTo>
                    <a:pt x="392" y="168"/>
                  </a:lnTo>
                  <a:lnTo>
                    <a:pt x="392" y="164"/>
                  </a:lnTo>
                  <a:lnTo>
                    <a:pt x="393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5" y="156"/>
                  </a:lnTo>
                  <a:lnTo>
                    <a:pt x="395" y="157"/>
                  </a:lnTo>
                  <a:lnTo>
                    <a:pt x="394" y="158"/>
                  </a:lnTo>
                  <a:lnTo>
                    <a:pt x="393" y="159"/>
                  </a:lnTo>
                  <a:lnTo>
                    <a:pt x="392" y="160"/>
                  </a:lnTo>
                  <a:lnTo>
                    <a:pt x="390" y="160"/>
                  </a:lnTo>
                  <a:lnTo>
                    <a:pt x="388" y="160"/>
                  </a:lnTo>
                  <a:lnTo>
                    <a:pt x="384" y="159"/>
                  </a:lnTo>
                  <a:lnTo>
                    <a:pt x="381" y="156"/>
                  </a:lnTo>
                  <a:lnTo>
                    <a:pt x="376" y="151"/>
                  </a:lnTo>
                  <a:lnTo>
                    <a:pt x="370" y="145"/>
                  </a:lnTo>
                  <a:lnTo>
                    <a:pt x="364" y="138"/>
                  </a:lnTo>
                  <a:lnTo>
                    <a:pt x="360" y="132"/>
                  </a:lnTo>
                  <a:lnTo>
                    <a:pt x="359" y="128"/>
                  </a:lnTo>
                  <a:lnTo>
                    <a:pt x="357" y="125"/>
                  </a:lnTo>
                  <a:lnTo>
                    <a:pt x="356" y="122"/>
                  </a:lnTo>
                  <a:lnTo>
                    <a:pt x="357" y="120"/>
                  </a:lnTo>
                  <a:lnTo>
                    <a:pt x="358" y="119"/>
                  </a:lnTo>
                  <a:lnTo>
                    <a:pt x="358" y="118"/>
                  </a:lnTo>
                  <a:lnTo>
                    <a:pt x="359" y="118"/>
                  </a:lnTo>
                  <a:lnTo>
                    <a:pt x="360" y="118"/>
                  </a:lnTo>
                  <a:lnTo>
                    <a:pt x="359" y="118"/>
                  </a:lnTo>
                  <a:lnTo>
                    <a:pt x="357" y="119"/>
                  </a:lnTo>
                  <a:lnTo>
                    <a:pt x="355" y="118"/>
                  </a:lnTo>
                  <a:lnTo>
                    <a:pt x="352" y="118"/>
                  </a:lnTo>
                  <a:lnTo>
                    <a:pt x="348" y="117"/>
                  </a:lnTo>
                  <a:lnTo>
                    <a:pt x="344" y="117"/>
                  </a:lnTo>
                  <a:lnTo>
                    <a:pt x="341" y="115"/>
                  </a:lnTo>
                  <a:lnTo>
                    <a:pt x="337" y="113"/>
                  </a:lnTo>
                  <a:lnTo>
                    <a:pt x="333" y="110"/>
                  </a:lnTo>
                  <a:lnTo>
                    <a:pt x="329" y="107"/>
                  </a:lnTo>
                  <a:lnTo>
                    <a:pt x="326" y="103"/>
                  </a:lnTo>
                  <a:lnTo>
                    <a:pt x="323" y="100"/>
                  </a:lnTo>
                  <a:lnTo>
                    <a:pt x="321" y="96"/>
                  </a:lnTo>
                  <a:lnTo>
                    <a:pt x="320" y="94"/>
                  </a:lnTo>
                  <a:lnTo>
                    <a:pt x="319" y="91"/>
                  </a:lnTo>
                  <a:lnTo>
                    <a:pt x="318" y="90"/>
                  </a:lnTo>
                  <a:lnTo>
                    <a:pt x="318" y="88"/>
                  </a:lnTo>
                  <a:lnTo>
                    <a:pt x="317" y="87"/>
                  </a:lnTo>
                  <a:lnTo>
                    <a:pt x="317" y="86"/>
                  </a:lnTo>
                  <a:lnTo>
                    <a:pt x="286" y="84"/>
                  </a:lnTo>
                  <a:lnTo>
                    <a:pt x="283" y="83"/>
                  </a:lnTo>
                  <a:lnTo>
                    <a:pt x="281" y="81"/>
                  </a:lnTo>
                  <a:lnTo>
                    <a:pt x="277" y="78"/>
                  </a:lnTo>
                  <a:lnTo>
                    <a:pt x="273" y="76"/>
                  </a:lnTo>
                  <a:lnTo>
                    <a:pt x="269" y="71"/>
                  </a:lnTo>
                  <a:lnTo>
                    <a:pt x="264" y="66"/>
                  </a:lnTo>
                  <a:lnTo>
                    <a:pt x="260" y="59"/>
                  </a:lnTo>
                  <a:lnTo>
                    <a:pt x="256" y="50"/>
                  </a:lnTo>
                  <a:lnTo>
                    <a:pt x="253" y="40"/>
                  </a:lnTo>
                  <a:lnTo>
                    <a:pt x="252" y="36"/>
                  </a:lnTo>
                  <a:lnTo>
                    <a:pt x="251" y="34"/>
                  </a:lnTo>
                  <a:lnTo>
                    <a:pt x="249" y="35"/>
                  </a:lnTo>
                  <a:lnTo>
                    <a:pt x="248" y="38"/>
                  </a:lnTo>
                  <a:lnTo>
                    <a:pt x="246" y="41"/>
                  </a:lnTo>
                  <a:lnTo>
                    <a:pt x="243" y="45"/>
                  </a:lnTo>
                  <a:lnTo>
                    <a:pt x="240" y="50"/>
                  </a:lnTo>
                  <a:lnTo>
                    <a:pt x="235" y="55"/>
                  </a:lnTo>
                  <a:lnTo>
                    <a:pt x="229" y="60"/>
                  </a:lnTo>
                  <a:lnTo>
                    <a:pt x="222" y="64"/>
                  </a:lnTo>
                  <a:lnTo>
                    <a:pt x="216" y="67"/>
                  </a:lnTo>
                  <a:lnTo>
                    <a:pt x="210" y="70"/>
                  </a:lnTo>
                  <a:lnTo>
                    <a:pt x="207" y="71"/>
                  </a:lnTo>
                  <a:lnTo>
                    <a:pt x="204" y="71"/>
                  </a:lnTo>
                  <a:lnTo>
                    <a:pt x="203" y="71"/>
                  </a:lnTo>
                  <a:lnTo>
                    <a:pt x="201" y="69"/>
                  </a:lnTo>
                  <a:lnTo>
                    <a:pt x="199" y="67"/>
                  </a:lnTo>
                  <a:lnTo>
                    <a:pt x="195" y="64"/>
                  </a:lnTo>
                  <a:lnTo>
                    <a:pt x="191" y="59"/>
                  </a:lnTo>
                  <a:lnTo>
                    <a:pt x="184" y="54"/>
                  </a:lnTo>
                  <a:lnTo>
                    <a:pt x="176" y="48"/>
                  </a:lnTo>
                  <a:lnTo>
                    <a:pt x="171" y="43"/>
                  </a:lnTo>
                  <a:lnTo>
                    <a:pt x="168" y="37"/>
                  </a:lnTo>
                  <a:lnTo>
                    <a:pt x="166" y="31"/>
                  </a:lnTo>
                  <a:lnTo>
                    <a:pt x="166" y="26"/>
                  </a:lnTo>
                  <a:lnTo>
                    <a:pt x="165" y="21"/>
                  </a:lnTo>
                  <a:lnTo>
                    <a:pt x="165" y="16"/>
                  </a:lnTo>
                  <a:lnTo>
                    <a:pt x="165" y="12"/>
                  </a:lnTo>
                  <a:lnTo>
                    <a:pt x="163" y="8"/>
                  </a:lnTo>
                  <a:lnTo>
                    <a:pt x="161" y="4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2" y="4"/>
                  </a:lnTo>
                  <a:lnTo>
                    <a:pt x="149" y="8"/>
                  </a:lnTo>
                  <a:lnTo>
                    <a:pt x="145" y="11"/>
                  </a:lnTo>
                  <a:lnTo>
                    <a:pt x="140" y="13"/>
                  </a:lnTo>
                  <a:lnTo>
                    <a:pt x="134" y="14"/>
                  </a:lnTo>
                  <a:lnTo>
                    <a:pt x="128" y="13"/>
                  </a:lnTo>
                  <a:lnTo>
                    <a:pt x="118" y="8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8"/>
                  </a:lnTo>
                  <a:lnTo>
                    <a:pt x="99" y="11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3" y="12"/>
                  </a:lnTo>
                  <a:lnTo>
                    <a:pt x="77" y="12"/>
                  </a:lnTo>
                  <a:lnTo>
                    <a:pt x="72" y="11"/>
                  </a:lnTo>
                  <a:lnTo>
                    <a:pt x="68" y="9"/>
                  </a:lnTo>
                  <a:lnTo>
                    <a:pt x="64" y="7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1" y="10"/>
                  </a:lnTo>
                  <a:lnTo>
                    <a:pt x="50" y="13"/>
                  </a:lnTo>
                  <a:lnTo>
                    <a:pt x="48" y="18"/>
                  </a:lnTo>
                  <a:lnTo>
                    <a:pt x="47" y="22"/>
                  </a:lnTo>
                  <a:lnTo>
                    <a:pt x="44" y="25"/>
                  </a:lnTo>
                  <a:lnTo>
                    <a:pt x="40" y="29"/>
                  </a:lnTo>
                  <a:lnTo>
                    <a:pt x="36" y="31"/>
                  </a:lnTo>
                  <a:lnTo>
                    <a:pt x="32" y="33"/>
                  </a:lnTo>
                  <a:lnTo>
                    <a:pt x="27" y="34"/>
                  </a:lnTo>
                  <a:lnTo>
                    <a:pt x="24" y="34"/>
                  </a:lnTo>
                  <a:lnTo>
                    <a:pt x="20" y="35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3" y="42"/>
                  </a:lnTo>
                  <a:lnTo>
                    <a:pt x="14" y="49"/>
                  </a:lnTo>
                  <a:lnTo>
                    <a:pt x="15" y="59"/>
                  </a:lnTo>
                  <a:lnTo>
                    <a:pt x="16" y="71"/>
                  </a:lnTo>
                  <a:lnTo>
                    <a:pt x="15" y="83"/>
                  </a:lnTo>
                  <a:lnTo>
                    <a:pt x="11" y="98"/>
                  </a:lnTo>
                  <a:lnTo>
                    <a:pt x="7" y="113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1" y="138"/>
                  </a:lnTo>
                  <a:lnTo>
                    <a:pt x="3" y="144"/>
                  </a:lnTo>
                  <a:lnTo>
                    <a:pt x="7" y="149"/>
                  </a:lnTo>
                  <a:lnTo>
                    <a:pt x="10" y="156"/>
                  </a:lnTo>
                  <a:lnTo>
                    <a:pt x="14" y="162"/>
                  </a:lnTo>
                  <a:lnTo>
                    <a:pt x="17" y="170"/>
                  </a:lnTo>
                  <a:lnTo>
                    <a:pt x="21" y="178"/>
                  </a:lnTo>
                  <a:lnTo>
                    <a:pt x="24" y="187"/>
                  </a:lnTo>
                  <a:lnTo>
                    <a:pt x="26" y="196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6" y="217"/>
                  </a:lnTo>
                  <a:lnTo>
                    <a:pt x="25" y="222"/>
                  </a:lnTo>
                  <a:lnTo>
                    <a:pt x="24" y="227"/>
                  </a:lnTo>
                  <a:lnTo>
                    <a:pt x="23" y="230"/>
                  </a:lnTo>
                  <a:lnTo>
                    <a:pt x="21" y="233"/>
                  </a:lnTo>
                  <a:lnTo>
                    <a:pt x="19" y="234"/>
                  </a:lnTo>
                  <a:lnTo>
                    <a:pt x="19" y="235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9"/>
                  </a:lnTo>
                  <a:lnTo>
                    <a:pt x="20" y="243"/>
                  </a:lnTo>
                  <a:lnTo>
                    <a:pt x="23" y="249"/>
                  </a:lnTo>
                  <a:lnTo>
                    <a:pt x="24" y="255"/>
                  </a:lnTo>
                  <a:lnTo>
                    <a:pt x="25" y="262"/>
                  </a:lnTo>
                  <a:lnTo>
                    <a:pt x="26" y="269"/>
                  </a:lnTo>
                  <a:lnTo>
                    <a:pt x="29" y="277"/>
                  </a:lnTo>
                  <a:lnTo>
                    <a:pt x="30" y="285"/>
                  </a:lnTo>
                  <a:lnTo>
                    <a:pt x="31" y="294"/>
                  </a:lnTo>
                  <a:lnTo>
                    <a:pt x="30" y="301"/>
                  </a:lnTo>
                  <a:lnTo>
                    <a:pt x="30" y="309"/>
                  </a:lnTo>
                  <a:lnTo>
                    <a:pt x="29" y="315"/>
                  </a:lnTo>
                  <a:lnTo>
                    <a:pt x="27" y="323"/>
                  </a:lnTo>
                  <a:lnTo>
                    <a:pt x="25" y="329"/>
                  </a:lnTo>
                  <a:lnTo>
                    <a:pt x="24" y="336"/>
                  </a:lnTo>
                  <a:lnTo>
                    <a:pt x="22" y="340"/>
                  </a:lnTo>
                  <a:lnTo>
                    <a:pt x="21" y="344"/>
                  </a:lnTo>
                  <a:lnTo>
                    <a:pt x="20" y="346"/>
                  </a:lnTo>
                  <a:lnTo>
                    <a:pt x="19" y="347"/>
                  </a:lnTo>
                  <a:lnTo>
                    <a:pt x="19" y="347"/>
                  </a:lnTo>
                  <a:lnTo>
                    <a:pt x="21" y="351"/>
                  </a:lnTo>
                  <a:lnTo>
                    <a:pt x="24" y="355"/>
                  </a:lnTo>
                  <a:lnTo>
                    <a:pt x="26" y="362"/>
                  </a:lnTo>
                  <a:lnTo>
                    <a:pt x="30" y="368"/>
                  </a:lnTo>
                  <a:lnTo>
                    <a:pt x="32" y="376"/>
                  </a:lnTo>
                  <a:lnTo>
                    <a:pt x="34" y="384"/>
                  </a:lnTo>
                  <a:lnTo>
                    <a:pt x="35" y="392"/>
                  </a:lnTo>
                  <a:lnTo>
                    <a:pt x="35" y="401"/>
                  </a:lnTo>
                  <a:lnTo>
                    <a:pt x="34" y="410"/>
                  </a:lnTo>
                  <a:lnTo>
                    <a:pt x="33" y="418"/>
                  </a:lnTo>
                  <a:lnTo>
                    <a:pt x="31" y="424"/>
                  </a:lnTo>
                  <a:lnTo>
                    <a:pt x="30" y="429"/>
                  </a:lnTo>
                  <a:lnTo>
                    <a:pt x="30" y="433"/>
                  </a:lnTo>
                  <a:lnTo>
                    <a:pt x="29" y="435"/>
                  </a:lnTo>
                  <a:lnTo>
                    <a:pt x="28" y="437"/>
                  </a:lnTo>
                  <a:lnTo>
                    <a:pt x="29" y="438"/>
                  </a:lnTo>
                  <a:lnTo>
                    <a:pt x="28" y="439"/>
                  </a:lnTo>
                  <a:lnTo>
                    <a:pt x="29" y="439"/>
                  </a:lnTo>
                  <a:lnTo>
                    <a:pt x="30" y="439"/>
                  </a:lnTo>
                  <a:lnTo>
                    <a:pt x="32" y="440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40" y="446"/>
                  </a:lnTo>
                  <a:lnTo>
                    <a:pt x="42" y="450"/>
                  </a:lnTo>
                  <a:lnTo>
                    <a:pt x="44" y="455"/>
                  </a:lnTo>
                  <a:lnTo>
                    <a:pt x="47" y="459"/>
                  </a:lnTo>
                  <a:lnTo>
                    <a:pt x="48" y="466"/>
                  </a:lnTo>
                  <a:lnTo>
                    <a:pt x="48" y="473"/>
                  </a:lnTo>
                  <a:lnTo>
                    <a:pt x="48" y="482"/>
                  </a:lnTo>
                  <a:lnTo>
                    <a:pt x="49" y="490"/>
                  </a:lnTo>
                  <a:lnTo>
                    <a:pt x="50" y="499"/>
                  </a:lnTo>
                  <a:lnTo>
                    <a:pt x="49" y="505"/>
                  </a:lnTo>
                  <a:lnTo>
                    <a:pt x="50" y="513"/>
                  </a:lnTo>
                  <a:lnTo>
                    <a:pt x="50" y="520"/>
                  </a:lnTo>
                  <a:lnTo>
                    <a:pt x="50" y="524"/>
                  </a:lnTo>
                  <a:lnTo>
                    <a:pt x="49" y="527"/>
                  </a:lnTo>
                  <a:lnTo>
                    <a:pt x="49" y="529"/>
                  </a:lnTo>
                  <a:lnTo>
                    <a:pt x="49" y="530"/>
                  </a:lnTo>
                  <a:lnTo>
                    <a:pt x="51" y="532"/>
                  </a:lnTo>
                  <a:lnTo>
                    <a:pt x="52" y="536"/>
                  </a:lnTo>
                  <a:lnTo>
                    <a:pt x="54" y="541"/>
                  </a:lnTo>
                  <a:lnTo>
                    <a:pt x="56" y="547"/>
                  </a:lnTo>
                  <a:lnTo>
                    <a:pt x="56" y="554"/>
                  </a:lnTo>
                  <a:lnTo>
                    <a:pt x="56" y="561"/>
                  </a:lnTo>
                  <a:lnTo>
                    <a:pt x="57" y="566"/>
                  </a:lnTo>
                  <a:lnTo>
                    <a:pt x="56" y="573"/>
                  </a:lnTo>
                  <a:lnTo>
                    <a:pt x="55" y="578"/>
                  </a:lnTo>
                  <a:lnTo>
                    <a:pt x="53" y="582"/>
                  </a:lnTo>
                  <a:lnTo>
                    <a:pt x="52" y="584"/>
                  </a:lnTo>
                  <a:lnTo>
                    <a:pt x="52" y="585"/>
                  </a:lnTo>
                  <a:lnTo>
                    <a:pt x="54" y="587"/>
                  </a:lnTo>
                  <a:lnTo>
                    <a:pt x="56" y="587"/>
                  </a:lnTo>
                  <a:lnTo>
                    <a:pt x="57" y="588"/>
                  </a:lnTo>
                  <a:lnTo>
                    <a:pt x="60" y="590"/>
                  </a:lnTo>
                  <a:lnTo>
                    <a:pt x="63" y="593"/>
                  </a:lnTo>
                  <a:lnTo>
                    <a:pt x="64" y="597"/>
                  </a:lnTo>
                  <a:lnTo>
                    <a:pt x="67" y="603"/>
                  </a:lnTo>
                  <a:lnTo>
                    <a:pt x="70" y="612"/>
                  </a:lnTo>
                  <a:lnTo>
                    <a:pt x="71" y="621"/>
                  </a:lnTo>
                  <a:lnTo>
                    <a:pt x="72" y="629"/>
                  </a:lnTo>
                  <a:lnTo>
                    <a:pt x="72" y="635"/>
                  </a:lnTo>
                  <a:lnTo>
                    <a:pt x="72" y="641"/>
                  </a:lnTo>
                  <a:lnTo>
                    <a:pt x="71" y="645"/>
                  </a:lnTo>
                  <a:lnTo>
                    <a:pt x="70" y="648"/>
                  </a:lnTo>
                  <a:lnTo>
                    <a:pt x="69" y="651"/>
                  </a:lnTo>
                  <a:lnTo>
                    <a:pt x="68" y="652"/>
                  </a:lnTo>
                  <a:lnTo>
                    <a:pt x="68" y="653"/>
                  </a:lnTo>
                  <a:lnTo>
                    <a:pt x="68" y="653"/>
                  </a:lnTo>
                  <a:lnTo>
                    <a:pt x="68" y="656"/>
                  </a:lnTo>
                  <a:lnTo>
                    <a:pt x="68" y="661"/>
                  </a:lnTo>
                  <a:lnTo>
                    <a:pt x="69" y="664"/>
                  </a:lnTo>
                  <a:lnTo>
                    <a:pt x="69" y="670"/>
                  </a:lnTo>
                  <a:lnTo>
                    <a:pt x="71" y="675"/>
                  </a:lnTo>
                  <a:lnTo>
                    <a:pt x="72" y="680"/>
                  </a:lnTo>
                  <a:lnTo>
                    <a:pt x="75" y="685"/>
                  </a:lnTo>
                  <a:lnTo>
                    <a:pt x="79" y="691"/>
                  </a:lnTo>
                  <a:lnTo>
                    <a:pt x="82" y="695"/>
                  </a:lnTo>
                  <a:lnTo>
                    <a:pt x="88" y="700"/>
                  </a:lnTo>
                  <a:lnTo>
                    <a:pt x="92" y="710"/>
                  </a:lnTo>
                  <a:lnTo>
                    <a:pt x="94" y="721"/>
                  </a:lnTo>
                  <a:lnTo>
                    <a:pt x="93" y="731"/>
                  </a:lnTo>
                  <a:lnTo>
                    <a:pt x="93" y="742"/>
                  </a:lnTo>
                  <a:lnTo>
                    <a:pt x="91" y="752"/>
                  </a:lnTo>
                  <a:lnTo>
                    <a:pt x="89" y="761"/>
                  </a:lnTo>
                  <a:lnTo>
                    <a:pt x="88" y="769"/>
                  </a:lnTo>
                  <a:lnTo>
                    <a:pt x="86" y="775"/>
                  </a:lnTo>
                  <a:lnTo>
                    <a:pt x="85" y="777"/>
                  </a:lnTo>
                  <a:lnTo>
                    <a:pt x="85" y="776"/>
                  </a:lnTo>
                  <a:lnTo>
                    <a:pt x="85" y="776"/>
                  </a:lnTo>
                  <a:lnTo>
                    <a:pt x="85" y="775"/>
                  </a:lnTo>
                  <a:lnTo>
                    <a:pt x="84" y="775"/>
                  </a:lnTo>
                  <a:lnTo>
                    <a:pt x="85" y="774"/>
                  </a:lnTo>
                  <a:lnTo>
                    <a:pt x="85" y="774"/>
                  </a:lnTo>
                  <a:lnTo>
                    <a:pt x="86" y="775"/>
                  </a:lnTo>
                  <a:lnTo>
                    <a:pt x="88" y="775"/>
                  </a:lnTo>
                  <a:lnTo>
                    <a:pt x="90" y="776"/>
                  </a:lnTo>
                  <a:lnTo>
                    <a:pt x="94" y="778"/>
                  </a:lnTo>
                  <a:lnTo>
                    <a:pt x="96" y="780"/>
                  </a:lnTo>
                  <a:lnTo>
                    <a:pt x="97" y="782"/>
                  </a:lnTo>
                  <a:lnTo>
                    <a:pt x="99" y="783"/>
                  </a:lnTo>
                  <a:lnTo>
                    <a:pt x="101" y="785"/>
                  </a:lnTo>
                  <a:lnTo>
                    <a:pt x="102" y="787"/>
                  </a:lnTo>
                  <a:lnTo>
                    <a:pt x="104" y="788"/>
                  </a:lnTo>
                  <a:lnTo>
                    <a:pt x="105" y="790"/>
                  </a:lnTo>
                  <a:lnTo>
                    <a:pt x="106" y="790"/>
                  </a:lnTo>
                  <a:lnTo>
                    <a:pt x="108" y="789"/>
                  </a:lnTo>
                  <a:lnTo>
                    <a:pt x="109" y="788"/>
                  </a:lnTo>
                  <a:lnTo>
                    <a:pt x="115" y="782"/>
                  </a:lnTo>
                  <a:lnTo>
                    <a:pt x="122" y="777"/>
                  </a:lnTo>
                  <a:lnTo>
                    <a:pt x="130" y="773"/>
                  </a:lnTo>
                  <a:lnTo>
                    <a:pt x="140" y="770"/>
                  </a:lnTo>
                  <a:lnTo>
                    <a:pt x="148" y="768"/>
                  </a:lnTo>
                  <a:lnTo>
                    <a:pt x="156" y="766"/>
                  </a:lnTo>
                  <a:lnTo>
                    <a:pt x="163" y="765"/>
                  </a:lnTo>
                  <a:lnTo>
                    <a:pt x="168" y="764"/>
                  </a:lnTo>
                  <a:lnTo>
                    <a:pt x="173" y="764"/>
                  </a:lnTo>
                  <a:lnTo>
                    <a:pt x="174" y="764"/>
                  </a:lnTo>
                  <a:lnTo>
                    <a:pt x="175" y="763"/>
                  </a:lnTo>
                  <a:lnTo>
                    <a:pt x="175" y="759"/>
                  </a:lnTo>
                  <a:lnTo>
                    <a:pt x="176" y="754"/>
                  </a:lnTo>
                  <a:lnTo>
                    <a:pt x="178" y="746"/>
                  </a:lnTo>
                  <a:lnTo>
                    <a:pt x="180" y="738"/>
                  </a:lnTo>
                  <a:lnTo>
                    <a:pt x="183" y="729"/>
                  </a:lnTo>
                  <a:lnTo>
                    <a:pt x="185" y="721"/>
                  </a:lnTo>
                  <a:lnTo>
                    <a:pt x="187" y="712"/>
                  </a:lnTo>
                  <a:lnTo>
                    <a:pt x="191" y="705"/>
                  </a:lnTo>
                  <a:lnTo>
                    <a:pt x="193" y="698"/>
                  </a:lnTo>
                  <a:lnTo>
                    <a:pt x="197" y="692"/>
                  </a:lnTo>
                  <a:lnTo>
                    <a:pt x="201" y="688"/>
                  </a:lnTo>
                  <a:lnTo>
                    <a:pt x="207" y="684"/>
                  </a:lnTo>
                  <a:lnTo>
                    <a:pt x="213" y="682"/>
                  </a:lnTo>
                  <a:lnTo>
                    <a:pt x="219" y="681"/>
                  </a:lnTo>
                  <a:lnTo>
                    <a:pt x="225" y="680"/>
                  </a:lnTo>
                  <a:lnTo>
                    <a:pt x="232" y="681"/>
                  </a:lnTo>
                  <a:lnTo>
                    <a:pt x="236" y="681"/>
                  </a:lnTo>
                  <a:lnTo>
                    <a:pt x="240" y="681"/>
                  </a:lnTo>
                  <a:lnTo>
                    <a:pt x="240" y="681"/>
                  </a:lnTo>
                  <a:lnTo>
                    <a:pt x="240" y="681"/>
                  </a:lnTo>
                  <a:lnTo>
                    <a:pt x="240" y="679"/>
                  </a:lnTo>
                  <a:lnTo>
                    <a:pt x="240" y="676"/>
                  </a:lnTo>
                  <a:lnTo>
                    <a:pt x="240" y="672"/>
                  </a:lnTo>
                  <a:lnTo>
                    <a:pt x="240" y="667"/>
                  </a:lnTo>
                  <a:lnTo>
                    <a:pt x="243" y="663"/>
                  </a:lnTo>
                  <a:lnTo>
                    <a:pt x="247" y="658"/>
                  </a:lnTo>
                  <a:lnTo>
                    <a:pt x="252" y="653"/>
                  </a:lnTo>
                  <a:lnTo>
                    <a:pt x="260" y="649"/>
                  </a:lnTo>
                  <a:lnTo>
                    <a:pt x="271" y="645"/>
                  </a:lnTo>
                  <a:lnTo>
                    <a:pt x="273" y="644"/>
                  </a:lnTo>
                  <a:lnTo>
                    <a:pt x="278" y="643"/>
                  </a:lnTo>
                  <a:lnTo>
                    <a:pt x="282" y="644"/>
                  </a:lnTo>
                  <a:lnTo>
                    <a:pt x="287" y="643"/>
                  </a:lnTo>
                  <a:lnTo>
                    <a:pt x="292" y="643"/>
                  </a:lnTo>
                  <a:lnTo>
                    <a:pt x="296" y="643"/>
                  </a:lnTo>
                  <a:lnTo>
                    <a:pt x="300" y="644"/>
                  </a:lnTo>
                  <a:lnTo>
                    <a:pt x="303" y="643"/>
                  </a:lnTo>
                  <a:lnTo>
                    <a:pt x="305" y="643"/>
                  </a:lnTo>
                  <a:lnTo>
                    <a:pt x="306" y="644"/>
                  </a:lnTo>
                  <a:lnTo>
                    <a:pt x="306" y="642"/>
                  </a:lnTo>
                  <a:lnTo>
                    <a:pt x="307" y="640"/>
                  </a:lnTo>
                  <a:lnTo>
                    <a:pt x="311" y="636"/>
                  </a:lnTo>
                  <a:lnTo>
                    <a:pt x="315" y="632"/>
                  </a:lnTo>
                  <a:lnTo>
                    <a:pt x="320" y="627"/>
                  </a:lnTo>
                  <a:lnTo>
                    <a:pt x="326" y="622"/>
                  </a:lnTo>
                  <a:lnTo>
                    <a:pt x="334" y="617"/>
                  </a:lnTo>
                  <a:lnTo>
                    <a:pt x="342" y="614"/>
                  </a:lnTo>
                  <a:lnTo>
                    <a:pt x="352" y="612"/>
                  </a:lnTo>
                  <a:lnTo>
                    <a:pt x="360" y="612"/>
                  </a:lnTo>
                  <a:lnTo>
                    <a:pt x="368" y="612"/>
                  </a:lnTo>
                  <a:lnTo>
                    <a:pt x="372" y="613"/>
                  </a:lnTo>
                  <a:lnTo>
                    <a:pt x="376" y="614"/>
                  </a:lnTo>
                  <a:lnTo>
                    <a:pt x="381" y="615"/>
                  </a:lnTo>
                  <a:lnTo>
                    <a:pt x="384" y="616"/>
                  </a:lnTo>
                  <a:lnTo>
                    <a:pt x="388" y="619"/>
                  </a:lnTo>
                  <a:lnTo>
                    <a:pt x="391" y="619"/>
                  </a:lnTo>
                  <a:lnTo>
                    <a:pt x="392" y="620"/>
                  </a:lnTo>
                  <a:lnTo>
                    <a:pt x="393" y="621"/>
                  </a:lnTo>
                  <a:lnTo>
                    <a:pt x="393" y="621"/>
                  </a:lnTo>
                  <a:lnTo>
                    <a:pt x="395" y="620"/>
                  </a:lnTo>
                  <a:lnTo>
                    <a:pt x="399" y="617"/>
                  </a:lnTo>
                  <a:lnTo>
                    <a:pt x="404" y="611"/>
                  </a:lnTo>
                  <a:lnTo>
                    <a:pt x="410" y="604"/>
                  </a:lnTo>
                  <a:lnTo>
                    <a:pt x="418" y="596"/>
                  </a:lnTo>
                  <a:lnTo>
                    <a:pt x="425" y="588"/>
                  </a:lnTo>
                  <a:lnTo>
                    <a:pt x="432" y="580"/>
                  </a:lnTo>
                  <a:lnTo>
                    <a:pt x="439" y="571"/>
                  </a:lnTo>
                  <a:lnTo>
                    <a:pt x="444" y="565"/>
                  </a:lnTo>
                  <a:lnTo>
                    <a:pt x="447" y="559"/>
                  </a:lnTo>
                  <a:lnTo>
                    <a:pt x="450" y="547"/>
                  </a:lnTo>
                  <a:lnTo>
                    <a:pt x="456" y="537"/>
                  </a:lnTo>
                  <a:lnTo>
                    <a:pt x="461" y="529"/>
                  </a:lnTo>
                  <a:lnTo>
                    <a:pt x="467" y="524"/>
                  </a:lnTo>
                  <a:lnTo>
                    <a:pt x="473" y="521"/>
                  </a:lnTo>
                  <a:lnTo>
                    <a:pt x="479" y="519"/>
                  </a:lnTo>
                  <a:lnTo>
                    <a:pt x="484" y="518"/>
                  </a:lnTo>
                  <a:lnTo>
                    <a:pt x="488" y="517"/>
                  </a:lnTo>
                  <a:lnTo>
                    <a:pt x="490" y="519"/>
                  </a:lnTo>
                  <a:lnTo>
                    <a:pt x="491" y="519"/>
                  </a:lnTo>
                  <a:lnTo>
                    <a:pt x="491" y="518"/>
                  </a:lnTo>
                  <a:lnTo>
                    <a:pt x="491" y="517"/>
                  </a:lnTo>
                  <a:lnTo>
                    <a:pt x="491" y="514"/>
                  </a:lnTo>
                  <a:lnTo>
                    <a:pt x="490" y="510"/>
                  </a:lnTo>
                  <a:lnTo>
                    <a:pt x="491" y="505"/>
                  </a:lnTo>
                  <a:lnTo>
                    <a:pt x="494" y="499"/>
                  </a:lnTo>
                  <a:lnTo>
                    <a:pt x="495" y="493"/>
                  </a:lnTo>
                  <a:lnTo>
                    <a:pt x="499" y="486"/>
                  </a:lnTo>
                  <a:lnTo>
                    <a:pt x="504" y="478"/>
                  </a:lnTo>
                  <a:lnTo>
                    <a:pt x="512" y="469"/>
                  </a:lnTo>
                  <a:lnTo>
                    <a:pt x="520" y="461"/>
                  </a:lnTo>
                  <a:lnTo>
                    <a:pt x="525" y="456"/>
                  </a:lnTo>
                  <a:lnTo>
                    <a:pt x="531" y="452"/>
                  </a:lnTo>
                  <a:lnTo>
                    <a:pt x="535" y="450"/>
                  </a:lnTo>
                  <a:lnTo>
                    <a:pt x="539" y="451"/>
                  </a:lnTo>
                  <a:lnTo>
                    <a:pt x="541" y="452"/>
                  </a:lnTo>
                  <a:lnTo>
                    <a:pt x="542" y="453"/>
                  </a:lnTo>
                  <a:lnTo>
                    <a:pt x="544" y="455"/>
                  </a:lnTo>
                  <a:lnTo>
                    <a:pt x="544" y="456"/>
                  </a:lnTo>
                  <a:lnTo>
                    <a:pt x="544" y="457"/>
                  </a:lnTo>
                  <a:lnTo>
                    <a:pt x="547" y="4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0" name="Freeform 116"/>
            <p:cNvSpPr>
              <a:spLocks/>
            </p:cNvSpPr>
            <p:nvPr/>
          </p:nvSpPr>
          <p:spPr bwMode="auto">
            <a:xfrm>
              <a:off x="732" y="2207"/>
              <a:ext cx="17" cy="17"/>
            </a:xfrm>
            <a:custGeom>
              <a:avLst/>
              <a:gdLst>
                <a:gd name="T0" fmla="*/ 3 w 17"/>
                <a:gd name="T1" fmla="*/ 1 h 17"/>
                <a:gd name="T2" fmla="*/ 4 w 17"/>
                <a:gd name="T3" fmla="*/ 1 h 17"/>
                <a:gd name="T4" fmla="*/ 5 w 17"/>
                <a:gd name="T5" fmla="*/ 1 h 17"/>
                <a:gd name="T6" fmla="*/ 8 w 17"/>
                <a:gd name="T7" fmla="*/ 1 h 17"/>
                <a:gd name="T8" fmla="*/ 9 w 17"/>
                <a:gd name="T9" fmla="*/ 3 h 17"/>
                <a:gd name="T10" fmla="*/ 9 w 17"/>
                <a:gd name="T11" fmla="*/ 3 h 17"/>
                <a:gd name="T12" fmla="*/ 10 w 17"/>
                <a:gd name="T13" fmla="*/ 5 h 17"/>
                <a:gd name="T14" fmla="*/ 11 w 17"/>
                <a:gd name="T15" fmla="*/ 7 h 17"/>
                <a:gd name="T16" fmla="*/ 12 w 17"/>
                <a:gd name="T17" fmla="*/ 7 h 17"/>
                <a:gd name="T18" fmla="*/ 13 w 17"/>
                <a:gd name="T19" fmla="*/ 7 h 17"/>
                <a:gd name="T20" fmla="*/ 13 w 17"/>
                <a:gd name="T21" fmla="*/ 8 h 17"/>
                <a:gd name="T22" fmla="*/ 14 w 17"/>
                <a:gd name="T23" fmla="*/ 8 h 17"/>
                <a:gd name="T24" fmla="*/ 14 w 17"/>
                <a:gd name="T25" fmla="*/ 8 h 17"/>
                <a:gd name="T26" fmla="*/ 14 w 17"/>
                <a:gd name="T27" fmla="*/ 10 h 17"/>
                <a:gd name="T28" fmla="*/ 14 w 17"/>
                <a:gd name="T29" fmla="*/ 10 h 17"/>
                <a:gd name="T30" fmla="*/ 14 w 17"/>
                <a:gd name="T31" fmla="*/ 12 h 17"/>
                <a:gd name="T32" fmla="*/ 14 w 17"/>
                <a:gd name="T33" fmla="*/ 12 h 17"/>
                <a:gd name="T34" fmla="*/ 16 w 17"/>
                <a:gd name="T35" fmla="*/ 14 h 17"/>
                <a:gd name="T36" fmla="*/ 16 w 17"/>
                <a:gd name="T37" fmla="*/ 14 h 17"/>
                <a:gd name="T38" fmla="*/ 14 w 17"/>
                <a:gd name="T39" fmla="*/ 14 h 17"/>
                <a:gd name="T40" fmla="*/ 14 w 17"/>
                <a:gd name="T41" fmla="*/ 14 h 17"/>
                <a:gd name="T42" fmla="*/ 13 w 17"/>
                <a:gd name="T43" fmla="*/ 16 h 17"/>
                <a:gd name="T44" fmla="*/ 13 w 17"/>
                <a:gd name="T45" fmla="*/ 16 h 17"/>
                <a:gd name="T46" fmla="*/ 12 w 17"/>
                <a:gd name="T47" fmla="*/ 16 h 17"/>
                <a:gd name="T48" fmla="*/ 12 w 17"/>
                <a:gd name="T49" fmla="*/ 16 h 17"/>
                <a:gd name="T50" fmla="*/ 12 w 17"/>
                <a:gd name="T51" fmla="*/ 16 h 17"/>
                <a:gd name="T52" fmla="*/ 11 w 17"/>
                <a:gd name="T53" fmla="*/ 16 h 17"/>
                <a:gd name="T54" fmla="*/ 11 w 17"/>
                <a:gd name="T55" fmla="*/ 16 h 17"/>
                <a:gd name="T56" fmla="*/ 10 w 17"/>
                <a:gd name="T57" fmla="*/ 14 h 17"/>
                <a:gd name="T58" fmla="*/ 9 w 17"/>
                <a:gd name="T59" fmla="*/ 14 h 17"/>
                <a:gd name="T60" fmla="*/ 8 w 17"/>
                <a:gd name="T61" fmla="*/ 14 h 17"/>
                <a:gd name="T62" fmla="*/ 6 w 17"/>
                <a:gd name="T63" fmla="*/ 12 h 17"/>
                <a:gd name="T64" fmla="*/ 6 w 17"/>
                <a:gd name="T65" fmla="*/ 12 h 17"/>
                <a:gd name="T66" fmla="*/ 5 w 17"/>
                <a:gd name="T67" fmla="*/ 10 h 17"/>
                <a:gd name="T68" fmla="*/ 4 w 17"/>
                <a:gd name="T69" fmla="*/ 10 h 17"/>
                <a:gd name="T70" fmla="*/ 3 w 17"/>
                <a:gd name="T71" fmla="*/ 8 h 17"/>
                <a:gd name="T72" fmla="*/ 3 w 17"/>
                <a:gd name="T73" fmla="*/ 10 h 17"/>
                <a:gd name="T74" fmla="*/ 2 w 17"/>
                <a:gd name="T75" fmla="*/ 10 h 17"/>
                <a:gd name="T76" fmla="*/ 1 w 17"/>
                <a:gd name="T77" fmla="*/ 8 h 17"/>
                <a:gd name="T78" fmla="*/ 1 w 17"/>
                <a:gd name="T79" fmla="*/ 8 h 17"/>
                <a:gd name="T80" fmla="*/ 0 w 17"/>
                <a:gd name="T81" fmla="*/ 7 h 17"/>
                <a:gd name="T82" fmla="*/ 0 w 17"/>
                <a:gd name="T83" fmla="*/ 7 h 17"/>
                <a:gd name="T84" fmla="*/ 0 w 17"/>
                <a:gd name="T85" fmla="*/ 7 h 17"/>
                <a:gd name="T86" fmla="*/ 0 w 17"/>
                <a:gd name="T87" fmla="*/ 5 h 17"/>
                <a:gd name="T88" fmla="*/ 0 w 17"/>
                <a:gd name="T89" fmla="*/ 5 h 17"/>
                <a:gd name="T90" fmla="*/ 0 w 17"/>
                <a:gd name="T91" fmla="*/ 3 h 17"/>
                <a:gd name="T92" fmla="*/ 0 w 17"/>
                <a:gd name="T93" fmla="*/ 3 h 17"/>
                <a:gd name="T94" fmla="*/ 0 w 17"/>
                <a:gd name="T95" fmla="*/ 3 h 17"/>
                <a:gd name="T96" fmla="*/ 0 w 17"/>
                <a:gd name="T97" fmla="*/ 1 h 17"/>
                <a:gd name="T98" fmla="*/ 1 w 17"/>
                <a:gd name="T99" fmla="*/ 1 h 17"/>
                <a:gd name="T100" fmla="*/ 1 w 17"/>
                <a:gd name="T101" fmla="*/ 1 h 17"/>
                <a:gd name="T102" fmla="*/ 2 w 17"/>
                <a:gd name="T103" fmla="*/ 1 h 17"/>
                <a:gd name="T104" fmla="*/ 2 w 17"/>
                <a:gd name="T105" fmla="*/ 0 h 17"/>
                <a:gd name="T106" fmla="*/ 2 w 17"/>
                <a:gd name="T107" fmla="*/ 0 h 17"/>
                <a:gd name="T108" fmla="*/ 3 w 17"/>
                <a:gd name="T109" fmla="*/ 0 h 17"/>
                <a:gd name="T110" fmla="*/ 3 w 17"/>
                <a:gd name="T1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" h="17">
                  <a:moveTo>
                    <a:pt x="3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1" name="Freeform 117"/>
            <p:cNvSpPr>
              <a:spLocks/>
            </p:cNvSpPr>
            <p:nvPr/>
          </p:nvSpPr>
          <p:spPr bwMode="auto">
            <a:xfrm>
              <a:off x="737" y="2307"/>
              <a:ext cx="33" cy="76"/>
            </a:xfrm>
            <a:custGeom>
              <a:avLst/>
              <a:gdLst>
                <a:gd name="T0" fmla="*/ 27 w 33"/>
                <a:gd name="T1" fmla="*/ 7 h 75"/>
                <a:gd name="T2" fmla="*/ 31 w 33"/>
                <a:gd name="T3" fmla="*/ 19 h 75"/>
                <a:gd name="T4" fmla="*/ 32 w 33"/>
                <a:gd name="T5" fmla="*/ 30 h 75"/>
                <a:gd name="T6" fmla="*/ 31 w 33"/>
                <a:gd name="T7" fmla="*/ 40 h 75"/>
                <a:gd name="T8" fmla="*/ 27 w 33"/>
                <a:gd name="T9" fmla="*/ 50 h 75"/>
                <a:gd name="T10" fmla="*/ 24 w 33"/>
                <a:gd name="T11" fmla="*/ 59 h 75"/>
                <a:gd name="T12" fmla="*/ 21 w 33"/>
                <a:gd name="T13" fmla="*/ 63 h 75"/>
                <a:gd name="T14" fmla="*/ 16 w 33"/>
                <a:gd name="T15" fmla="*/ 68 h 75"/>
                <a:gd name="T16" fmla="*/ 11 w 33"/>
                <a:gd name="T17" fmla="*/ 72 h 75"/>
                <a:gd name="T18" fmla="*/ 6 w 33"/>
                <a:gd name="T19" fmla="*/ 74 h 75"/>
                <a:gd name="T20" fmla="*/ 2 w 33"/>
                <a:gd name="T21" fmla="*/ 74 h 75"/>
                <a:gd name="T22" fmla="*/ 1 w 33"/>
                <a:gd name="T23" fmla="*/ 74 h 75"/>
                <a:gd name="T24" fmla="*/ 1 w 33"/>
                <a:gd name="T25" fmla="*/ 73 h 75"/>
                <a:gd name="T26" fmla="*/ 0 w 33"/>
                <a:gd name="T27" fmla="*/ 72 h 75"/>
                <a:gd name="T28" fmla="*/ 0 w 33"/>
                <a:gd name="T29" fmla="*/ 70 h 75"/>
                <a:gd name="T30" fmla="*/ 0 w 33"/>
                <a:gd name="T31" fmla="*/ 70 h 75"/>
                <a:gd name="T32" fmla="*/ 1 w 33"/>
                <a:gd name="T33" fmla="*/ 68 h 75"/>
                <a:gd name="T34" fmla="*/ 1 w 33"/>
                <a:gd name="T35" fmla="*/ 68 h 75"/>
                <a:gd name="T36" fmla="*/ 2 w 33"/>
                <a:gd name="T37" fmla="*/ 67 h 75"/>
                <a:gd name="T38" fmla="*/ 5 w 33"/>
                <a:gd name="T39" fmla="*/ 67 h 75"/>
                <a:gd name="T40" fmla="*/ 9 w 33"/>
                <a:gd name="T41" fmla="*/ 65 h 75"/>
                <a:gd name="T42" fmla="*/ 14 w 33"/>
                <a:gd name="T43" fmla="*/ 62 h 75"/>
                <a:gd name="T44" fmla="*/ 17 w 33"/>
                <a:gd name="T45" fmla="*/ 58 h 75"/>
                <a:gd name="T46" fmla="*/ 20 w 33"/>
                <a:gd name="T47" fmla="*/ 53 h 75"/>
                <a:gd name="T48" fmla="*/ 23 w 33"/>
                <a:gd name="T49" fmla="*/ 47 h 75"/>
                <a:gd name="T50" fmla="*/ 24 w 33"/>
                <a:gd name="T51" fmla="*/ 37 h 75"/>
                <a:gd name="T52" fmla="*/ 25 w 33"/>
                <a:gd name="T53" fmla="*/ 27 h 75"/>
                <a:gd name="T54" fmla="*/ 24 w 33"/>
                <a:gd name="T55" fmla="*/ 17 h 75"/>
                <a:gd name="T56" fmla="*/ 21 w 33"/>
                <a:gd name="T57" fmla="*/ 8 h 75"/>
                <a:gd name="T58" fmla="*/ 19 w 33"/>
                <a:gd name="T59" fmla="*/ 4 h 75"/>
                <a:gd name="T60" fmla="*/ 19 w 33"/>
                <a:gd name="T61" fmla="*/ 3 h 75"/>
                <a:gd name="T62" fmla="*/ 20 w 33"/>
                <a:gd name="T63" fmla="*/ 1 h 75"/>
                <a:gd name="T64" fmla="*/ 21 w 33"/>
                <a:gd name="T65" fmla="*/ 1 h 75"/>
                <a:gd name="T66" fmla="*/ 22 w 33"/>
                <a:gd name="T67" fmla="*/ 1 h 75"/>
                <a:gd name="T68" fmla="*/ 23 w 33"/>
                <a:gd name="T69" fmla="*/ 0 h 75"/>
                <a:gd name="T70" fmla="*/ 24 w 33"/>
                <a:gd name="T71" fmla="*/ 1 h 75"/>
                <a:gd name="T72" fmla="*/ 24 w 33"/>
                <a:gd name="T73" fmla="*/ 2 h 75"/>
                <a:gd name="T74" fmla="*/ 25 w 33"/>
                <a:gd name="T75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75">
                  <a:moveTo>
                    <a:pt x="25" y="3"/>
                  </a:moveTo>
                  <a:lnTo>
                    <a:pt x="27" y="7"/>
                  </a:lnTo>
                  <a:lnTo>
                    <a:pt x="29" y="13"/>
                  </a:lnTo>
                  <a:lnTo>
                    <a:pt x="31" y="19"/>
                  </a:lnTo>
                  <a:lnTo>
                    <a:pt x="31" y="24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1" y="40"/>
                  </a:lnTo>
                  <a:lnTo>
                    <a:pt x="30" y="45"/>
                  </a:lnTo>
                  <a:lnTo>
                    <a:pt x="27" y="50"/>
                  </a:lnTo>
                  <a:lnTo>
                    <a:pt x="25" y="56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1" y="63"/>
                  </a:lnTo>
                  <a:lnTo>
                    <a:pt x="19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1" y="72"/>
                  </a:lnTo>
                  <a:lnTo>
                    <a:pt x="8" y="73"/>
                  </a:lnTo>
                  <a:lnTo>
                    <a:pt x="6" y="74"/>
                  </a:lnTo>
                  <a:lnTo>
                    <a:pt x="3" y="73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2"/>
                  </a:lnTo>
                  <a:lnTo>
                    <a:pt x="16" y="61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0" y="53"/>
                  </a:lnTo>
                  <a:lnTo>
                    <a:pt x="21" y="51"/>
                  </a:lnTo>
                  <a:lnTo>
                    <a:pt x="23" y="47"/>
                  </a:lnTo>
                  <a:lnTo>
                    <a:pt x="24" y="42"/>
                  </a:lnTo>
                  <a:lnTo>
                    <a:pt x="24" y="37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4" y="22"/>
                  </a:lnTo>
                  <a:lnTo>
                    <a:pt x="24" y="17"/>
                  </a:lnTo>
                  <a:lnTo>
                    <a:pt x="24" y="13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808" y="2467"/>
              <a:ext cx="46" cy="84"/>
            </a:xfrm>
            <a:custGeom>
              <a:avLst/>
              <a:gdLst>
                <a:gd name="T0" fmla="*/ 45 w 47"/>
                <a:gd name="T1" fmla="*/ 2 h 84"/>
                <a:gd name="T2" fmla="*/ 46 w 47"/>
                <a:gd name="T3" fmla="*/ 13 h 84"/>
                <a:gd name="T4" fmla="*/ 46 w 47"/>
                <a:gd name="T5" fmla="*/ 23 h 84"/>
                <a:gd name="T6" fmla="*/ 44 w 47"/>
                <a:gd name="T7" fmla="*/ 31 h 84"/>
                <a:gd name="T8" fmla="*/ 40 w 47"/>
                <a:gd name="T9" fmla="*/ 41 h 84"/>
                <a:gd name="T10" fmla="*/ 37 w 47"/>
                <a:gd name="T11" fmla="*/ 50 h 84"/>
                <a:gd name="T12" fmla="*/ 31 w 47"/>
                <a:gd name="T13" fmla="*/ 58 h 84"/>
                <a:gd name="T14" fmla="*/ 26 w 47"/>
                <a:gd name="T15" fmla="*/ 66 h 84"/>
                <a:gd name="T16" fmla="*/ 19 w 47"/>
                <a:gd name="T17" fmla="*/ 72 h 84"/>
                <a:gd name="T18" fmla="*/ 13 w 47"/>
                <a:gd name="T19" fmla="*/ 77 h 84"/>
                <a:gd name="T20" fmla="*/ 5 w 47"/>
                <a:gd name="T21" fmla="*/ 82 h 84"/>
                <a:gd name="T22" fmla="*/ 5 w 47"/>
                <a:gd name="T23" fmla="*/ 82 h 84"/>
                <a:gd name="T24" fmla="*/ 3 w 47"/>
                <a:gd name="T25" fmla="*/ 83 h 84"/>
                <a:gd name="T26" fmla="*/ 3 w 47"/>
                <a:gd name="T27" fmla="*/ 83 h 84"/>
                <a:gd name="T28" fmla="*/ 2 w 47"/>
                <a:gd name="T29" fmla="*/ 83 h 84"/>
                <a:gd name="T30" fmla="*/ 2 w 47"/>
                <a:gd name="T31" fmla="*/ 83 h 84"/>
                <a:gd name="T32" fmla="*/ 1 w 47"/>
                <a:gd name="T33" fmla="*/ 82 h 84"/>
                <a:gd name="T34" fmla="*/ 1 w 47"/>
                <a:gd name="T35" fmla="*/ 82 h 84"/>
                <a:gd name="T36" fmla="*/ 1 w 47"/>
                <a:gd name="T37" fmla="*/ 82 h 84"/>
                <a:gd name="T38" fmla="*/ 0 w 47"/>
                <a:gd name="T39" fmla="*/ 82 h 84"/>
                <a:gd name="T40" fmla="*/ 0 w 47"/>
                <a:gd name="T41" fmla="*/ 81 h 84"/>
                <a:gd name="T42" fmla="*/ 0 w 47"/>
                <a:gd name="T43" fmla="*/ 81 h 84"/>
                <a:gd name="T44" fmla="*/ 0 w 47"/>
                <a:gd name="T45" fmla="*/ 80 h 84"/>
                <a:gd name="T46" fmla="*/ 0 w 47"/>
                <a:gd name="T47" fmla="*/ 80 h 84"/>
                <a:gd name="T48" fmla="*/ 0 w 47"/>
                <a:gd name="T49" fmla="*/ 79 h 84"/>
                <a:gd name="T50" fmla="*/ 0 w 47"/>
                <a:gd name="T51" fmla="*/ 79 h 84"/>
                <a:gd name="T52" fmla="*/ 0 w 47"/>
                <a:gd name="T53" fmla="*/ 79 h 84"/>
                <a:gd name="T54" fmla="*/ 0 w 47"/>
                <a:gd name="T55" fmla="*/ 78 h 84"/>
                <a:gd name="T56" fmla="*/ 0 w 47"/>
                <a:gd name="T57" fmla="*/ 77 h 84"/>
                <a:gd name="T58" fmla="*/ 8 w 47"/>
                <a:gd name="T59" fmla="*/ 73 h 84"/>
                <a:gd name="T60" fmla="*/ 15 w 47"/>
                <a:gd name="T61" fmla="*/ 68 h 84"/>
                <a:gd name="T62" fmla="*/ 21 w 47"/>
                <a:gd name="T63" fmla="*/ 61 h 84"/>
                <a:gd name="T64" fmla="*/ 26 w 47"/>
                <a:gd name="T65" fmla="*/ 54 h 84"/>
                <a:gd name="T66" fmla="*/ 31 w 47"/>
                <a:gd name="T67" fmla="*/ 48 h 84"/>
                <a:gd name="T68" fmla="*/ 35 w 47"/>
                <a:gd name="T69" fmla="*/ 39 h 84"/>
                <a:gd name="T70" fmla="*/ 38 w 47"/>
                <a:gd name="T71" fmla="*/ 30 h 84"/>
                <a:gd name="T72" fmla="*/ 39 w 47"/>
                <a:gd name="T73" fmla="*/ 23 h 84"/>
                <a:gd name="T74" fmla="*/ 40 w 47"/>
                <a:gd name="T75" fmla="*/ 13 h 84"/>
                <a:gd name="T76" fmla="*/ 39 w 47"/>
                <a:gd name="T77" fmla="*/ 4 h 84"/>
                <a:gd name="T78" fmla="*/ 39 w 47"/>
                <a:gd name="T79" fmla="*/ 4 h 84"/>
                <a:gd name="T80" fmla="*/ 39 w 47"/>
                <a:gd name="T81" fmla="*/ 3 h 84"/>
                <a:gd name="T82" fmla="*/ 39 w 47"/>
                <a:gd name="T83" fmla="*/ 2 h 84"/>
                <a:gd name="T84" fmla="*/ 39 w 47"/>
                <a:gd name="T85" fmla="*/ 2 h 84"/>
                <a:gd name="T86" fmla="*/ 39 w 47"/>
                <a:gd name="T87" fmla="*/ 1 h 84"/>
                <a:gd name="T88" fmla="*/ 39 w 47"/>
                <a:gd name="T89" fmla="*/ 1 h 84"/>
                <a:gd name="T90" fmla="*/ 39 w 47"/>
                <a:gd name="T91" fmla="*/ 1 h 84"/>
                <a:gd name="T92" fmla="*/ 40 w 47"/>
                <a:gd name="T93" fmla="*/ 1 h 84"/>
                <a:gd name="T94" fmla="*/ 41 w 47"/>
                <a:gd name="T95" fmla="*/ 0 h 84"/>
                <a:gd name="T96" fmla="*/ 42 w 47"/>
                <a:gd name="T97" fmla="*/ 0 h 84"/>
                <a:gd name="T98" fmla="*/ 43 w 47"/>
                <a:gd name="T99" fmla="*/ 1 h 84"/>
                <a:gd name="T100" fmla="*/ 43 w 47"/>
                <a:gd name="T101" fmla="*/ 0 h 84"/>
                <a:gd name="T102" fmla="*/ 43 w 47"/>
                <a:gd name="T103" fmla="*/ 1 h 84"/>
                <a:gd name="T104" fmla="*/ 44 w 47"/>
                <a:gd name="T105" fmla="*/ 1 h 84"/>
                <a:gd name="T106" fmla="*/ 44 w 47"/>
                <a:gd name="T107" fmla="*/ 1 h 84"/>
                <a:gd name="T108" fmla="*/ 44 w 47"/>
                <a:gd name="T109" fmla="*/ 2 h 84"/>
                <a:gd name="T110" fmla="*/ 45 w 47"/>
                <a:gd name="T111" fmla="*/ 2 h 84"/>
                <a:gd name="T112" fmla="*/ 45 w 47"/>
                <a:gd name="T113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84">
                  <a:moveTo>
                    <a:pt x="45" y="2"/>
                  </a:moveTo>
                  <a:lnTo>
                    <a:pt x="46" y="13"/>
                  </a:lnTo>
                  <a:lnTo>
                    <a:pt x="46" y="23"/>
                  </a:lnTo>
                  <a:lnTo>
                    <a:pt x="44" y="31"/>
                  </a:lnTo>
                  <a:lnTo>
                    <a:pt x="40" y="41"/>
                  </a:lnTo>
                  <a:lnTo>
                    <a:pt x="37" y="50"/>
                  </a:lnTo>
                  <a:lnTo>
                    <a:pt x="31" y="58"/>
                  </a:lnTo>
                  <a:lnTo>
                    <a:pt x="26" y="66"/>
                  </a:lnTo>
                  <a:lnTo>
                    <a:pt x="19" y="72"/>
                  </a:lnTo>
                  <a:lnTo>
                    <a:pt x="13" y="77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8" y="73"/>
                  </a:lnTo>
                  <a:lnTo>
                    <a:pt x="15" y="68"/>
                  </a:lnTo>
                  <a:lnTo>
                    <a:pt x="21" y="61"/>
                  </a:lnTo>
                  <a:lnTo>
                    <a:pt x="26" y="54"/>
                  </a:lnTo>
                  <a:lnTo>
                    <a:pt x="31" y="48"/>
                  </a:lnTo>
                  <a:lnTo>
                    <a:pt x="35" y="39"/>
                  </a:lnTo>
                  <a:lnTo>
                    <a:pt x="38" y="30"/>
                  </a:lnTo>
                  <a:lnTo>
                    <a:pt x="39" y="23"/>
                  </a:lnTo>
                  <a:lnTo>
                    <a:pt x="40" y="1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>
              <a:off x="734" y="2461"/>
              <a:ext cx="48" cy="69"/>
            </a:xfrm>
            <a:custGeom>
              <a:avLst/>
              <a:gdLst>
                <a:gd name="T0" fmla="*/ 6 w 48"/>
                <a:gd name="T1" fmla="*/ 3 h 69"/>
                <a:gd name="T2" fmla="*/ 7 w 48"/>
                <a:gd name="T3" fmla="*/ 12 h 69"/>
                <a:gd name="T4" fmla="*/ 7 w 48"/>
                <a:gd name="T5" fmla="*/ 20 h 69"/>
                <a:gd name="T6" fmla="*/ 10 w 48"/>
                <a:gd name="T7" fmla="*/ 28 h 69"/>
                <a:gd name="T8" fmla="*/ 14 w 48"/>
                <a:gd name="T9" fmla="*/ 34 h 69"/>
                <a:gd name="T10" fmla="*/ 16 w 48"/>
                <a:gd name="T11" fmla="*/ 42 h 69"/>
                <a:gd name="T12" fmla="*/ 22 w 48"/>
                <a:gd name="T13" fmla="*/ 47 h 69"/>
                <a:gd name="T14" fmla="*/ 26 w 48"/>
                <a:gd name="T15" fmla="*/ 52 h 69"/>
                <a:gd name="T16" fmla="*/ 31 w 48"/>
                <a:gd name="T17" fmla="*/ 56 h 69"/>
                <a:gd name="T18" fmla="*/ 39 w 48"/>
                <a:gd name="T19" fmla="*/ 59 h 69"/>
                <a:gd name="T20" fmla="*/ 44 w 48"/>
                <a:gd name="T21" fmla="*/ 61 h 69"/>
                <a:gd name="T22" fmla="*/ 45 w 48"/>
                <a:gd name="T23" fmla="*/ 61 h 69"/>
                <a:gd name="T24" fmla="*/ 46 w 48"/>
                <a:gd name="T25" fmla="*/ 61 h 69"/>
                <a:gd name="T26" fmla="*/ 46 w 48"/>
                <a:gd name="T27" fmla="*/ 62 h 69"/>
                <a:gd name="T28" fmla="*/ 46 w 48"/>
                <a:gd name="T29" fmla="*/ 62 h 69"/>
                <a:gd name="T30" fmla="*/ 47 w 48"/>
                <a:gd name="T31" fmla="*/ 64 h 69"/>
                <a:gd name="T32" fmla="*/ 47 w 48"/>
                <a:gd name="T33" fmla="*/ 64 h 69"/>
                <a:gd name="T34" fmla="*/ 47 w 48"/>
                <a:gd name="T35" fmla="*/ 65 h 69"/>
                <a:gd name="T36" fmla="*/ 46 w 48"/>
                <a:gd name="T37" fmla="*/ 65 h 69"/>
                <a:gd name="T38" fmla="*/ 47 w 48"/>
                <a:gd name="T39" fmla="*/ 65 h 69"/>
                <a:gd name="T40" fmla="*/ 47 w 48"/>
                <a:gd name="T41" fmla="*/ 66 h 69"/>
                <a:gd name="T42" fmla="*/ 46 w 48"/>
                <a:gd name="T43" fmla="*/ 66 h 69"/>
                <a:gd name="T44" fmla="*/ 46 w 48"/>
                <a:gd name="T45" fmla="*/ 67 h 69"/>
                <a:gd name="T46" fmla="*/ 45 w 48"/>
                <a:gd name="T47" fmla="*/ 68 h 69"/>
                <a:gd name="T48" fmla="*/ 45 w 48"/>
                <a:gd name="T49" fmla="*/ 68 h 69"/>
                <a:gd name="T50" fmla="*/ 45 w 48"/>
                <a:gd name="T51" fmla="*/ 68 h 69"/>
                <a:gd name="T52" fmla="*/ 44 w 48"/>
                <a:gd name="T53" fmla="*/ 68 h 69"/>
                <a:gd name="T54" fmla="*/ 44 w 48"/>
                <a:gd name="T55" fmla="*/ 68 h 69"/>
                <a:gd name="T56" fmla="*/ 43 w 48"/>
                <a:gd name="T57" fmla="*/ 68 h 69"/>
                <a:gd name="T58" fmla="*/ 36 w 48"/>
                <a:gd name="T59" fmla="*/ 66 h 69"/>
                <a:gd name="T60" fmla="*/ 29 w 48"/>
                <a:gd name="T61" fmla="*/ 61 h 69"/>
                <a:gd name="T62" fmla="*/ 23 w 48"/>
                <a:gd name="T63" fmla="*/ 56 h 69"/>
                <a:gd name="T64" fmla="*/ 18 w 48"/>
                <a:gd name="T65" fmla="*/ 52 h 69"/>
                <a:gd name="T66" fmla="*/ 12 w 48"/>
                <a:gd name="T67" fmla="*/ 45 h 69"/>
                <a:gd name="T68" fmla="*/ 8 w 48"/>
                <a:gd name="T69" fmla="*/ 37 h 69"/>
                <a:gd name="T70" fmla="*/ 5 w 48"/>
                <a:gd name="T71" fmla="*/ 29 h 69"/>
                <a:gd name="T72" fmla="*/ 2 w 48"/>
                <a:gd name="T73" fmla="*/ 21 h 69"/>
                <a:gd name="T74" fmla="*/ 0 w 48"/>
                <a:gd name="T75" fmla="*/ 12 h 69"/>
                <a:gd name="T76" fmla="*/ 0 w 48"/>
                <a:gd name="T77" fmla="*/ 3 h 69"/>
                <a:gd name="T78" fmla="*/ 0 w 48"/>
                <a:gd name="T79" fmla="*/ 2 h 69"/>
                <a:gd name="T80" fmla="*/ 0 w 48"/>
                <a:gd name="T81" fmla="*/ 1 h 69"/>
                <a:gd name="T82" fmla="*/ 0 w 48"/>
                <a:gd name="T83" fmla="*/ 1 h 69"/>
                <a:gd name="T84" fmla="*/ 0 w 48"/>
                <a:gd name="T85" fmla="*/ 1 h 69"/>
                <a:gd name="T86" fmla="*/ 1 w 48"/>
                <a:gd name="T87" fmla="*/ 1 h 69"/>
                <a:gd name="T88" fmla="*/ 2 w 48"/>
                <a:gd name="T89" fmla="*/ 0 h 69"/>
                <a:gd name="T90" fmla="*/ 2 w 48"/>
                <a:gd name="T91" fmla="*/ 0 h 69"/>
                <a:gd name="T92" fmla="*/ 3 w 48"/>
                <a:gd name="T93" fmla="*/ 0 h 69"/>
                <a:gd name="T94" fmla="*/ 3 w 48"/>
                <a:gd name="T95" fmla="*/ 0 h 69"/>
                <a:gd name="T96" fmla="*/ 4 w 48"/>
                <a:gd name="T97" fmla="*/ 1 h 69"/>
                <a:gd name="T98" fmla="*/ 5 w 48"/>
                <a:gd name="T99" fmla="*/ 1 h 69"/>
                <a:gd name="T100" fmla="*/ 5 w 48"/>
                <a:gd name="T101" fmla="*/ 1 h 69"/>
                <a:gd name="T102" fmla="*/ 5 w 48"/>
                <a:gd name="T103" fmla="*/ 2 h 69"/>
                <a:gd name="T104" fmla="*/ 6 w 48"/>
                <a:gd name="T105" fmla="*/ 2 h 69"/>
                <a:gd name="T106" fmla="*/ 6 w 48"/>
                <a:gd name="T107" fmla="*/ 2 h 69"/>
                <a:gd name="T108" fmla="*/ 6 w 48"/>
                <a:gd name="T109" fmla="*/ 3 h 69"/>
                <a:gd name="T110" fmla="*/ 6 w 48"/>
                <a:gd name="T111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69">
                  <a:moveTo>
                    <a:pt x="6" y="3"/>
                  </a:moveTo>
                  <a:lnTo>
                    <a:pt x="7" y="12"/>
                  </a:lnTo>
                  <a:lnTo>
                    <a:pt x="7" y="20"/>
                  </a:lnTo>
                  <a:lnTo>
                    <a:pt x="10" y="28"/>
                  </a:lnTo>
                  <a:lnTo>
                    <a:pt x="14" y="34"/>
                  </a:lnTo>
                  <a:lnTo>
                    <a:pt x="16" y="42"/>
                  </a:lnTo>
                  <a:lnTo>
                    <a:pt x="22" y="47"/>
                  </a:lnTo>
                  <a:lnTo>
                    <a:pt x="26" y="52"/>
                  </a:lnTo>
                  <a:lnTo>
                    <a:pt x="31" y="56"/>
                  </a:lnTo>
                  <a:lnTo>
                    <a:pt x="39" y="59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6" y="61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3" y="68"/>
                  </a:lnTo>
                  <a:lnTo>
                    <a:pt x="36" y="66"/>
                  </a:lnTo>
                  <a:lnTo>
                    <a:pt x="29" y="61"/>
                  </a:lnTo>
                  <a:lnTo>
                    <a:pt x="23" y="56"/>
                  </a:lnTo>
                  <a:lnTo>
                    <a:pt x="18" y="52"/>
                  </a:lnTo>
                  <a:lnTo>
                    <a:pt x="12" y="45"/>
                  </a:lnTo>
                  <a:lnTo>
                    <a:pt x="8" y="37"/>
                  </a:lnTo>
                  <a:lnTo>
                    <a:pt x="5" y="29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>
              <a:off x="450" y="1040"/>
              <a:ext cx="324" cy="1891"/>
            </a:xfrm>
            <a:custGeom>
              <a:avLst/>
              <a:gdLst>
                <a:gd name="T0" fmla="*/ 113 w 325"/>
                <a:gd name="T1" fmla="*/ 355 h 1890"/>
                <a:gd name="T2" fmla="*/ 108 w 325"/>
                <a:gd name="T3" fmla="*/ 367 h 1890"/>
                <a:gd name="T4" fmla="*/ 110 w 325"/>
                <a:gd name="T5" fmla="*/ 399 h 1890"/>
                <a:gd name="T6" fmla="*/ 126 w 325"/>
                <a:gd name="T7" fmla="*/ 422 h 1890"/>
                <a:gd name="T8" fmla="*/ 132 w 325"/>
                <a:gd name="T9" fmla="*/ 425 h 1890"/>
                <a:gd name="T10" fmla="*/ 132 w 325"/>
                <a:gd name="T11" fmla="*/ 438 h 1890"/>
                <a:gd name="T12" fmla="*/ 136 w 325"/>
                <a:gd name="T13" fmla="*/ 469 h 1890"/>
                <a:gd name="T14" fmla="*/ 148 w 325"/>
                <a:gd name="T15" fmla="*/ 500 h 1890"/>
                <a:gd name="T16" fmla="*/ 151 w 325"/>
                <a:gd name="T17" fmla="*/ 511 h 1890"/>
                <a:gd name="T18" fmla="*/ 150 w 325"/>
                <a:gd name="T19" fmla="*/ 535 h 1890"/>
                <a:gd name="T20" fmla="*/ 158 w 325"/>
                <a:gd name="T21" fmla="*/ 589 h 1890"/>
                <a:gd name="T22" fmla="*/ 181 w 325"/>
                <a:gd name="T23" fmla="*/ 621 h 1890"/>
                <a:gd name="T24" fmla="*/ 184 w 325"/>
                <a:gd name="T25" fmla="*/ 627 h 1890"/>
                <a:gd name="T26" fmla="*/ 169 w 325"/>
                <a:gd name="T27" fmla="*/ 650 h 1890"/>
                <a:gd name="T28" fmla="*/ 176 w 325"/>
                <a:gd name="T29" fmla="*/ 696 h 1890"/>
                <a:gd name="T30" fmla="*/ 192 w 325"/>
                <a:gd name="T31" fmla="*/ 745 h 1890"/>
                <a:gd name="T32" fmla="*/ 196 w 325"/>
                <a:gd name="T33" fmla="*/ 760 h 1890"/>
                <a:gd name="T34" fmla="*/ 196 w 325"/>
                <a:gd name="T35" fmla="*/ 790 h 1890"/>
                <a:gd name="T36" fmla="*/ 203 w 325"/>
                <a:gd name="T37" fmla="*/ 825 h 1890"/>
                <a:gd name="T38" fmla="*/ 215 w 325"/>
                <a:gd name="T39" fmla="*/ 857 h 1890"/>
                <a:gd name="T40" fmla="*/ 218 w 325"/>
                <a:gd name="T41" fmla="*/ 866 h 1890"/>
                <a:gd name="T42" fmla="*/ 218 w 325"/>
                <a:gd name="T43" fmla="*/ 881 h 1890"/>
                <a:gd name="T44" fmla="*/ 220 w 325"/>
                <a:gd name="T45" fmla="*/ 908 h 1890"/>
                <a:gd name="T46" fmla="*/ 229 w 325"/>
                <a:gd name="T47" fmla="*/ 923 h 1890"/>
                <a:gd name="T48" fmla="*/ 230 w 325"/>
                <a:gd name="T49" fmla="*/ 929 h 1890"/>
                <a:gd name="T50" fmla="*/ 221 w 325"/>
                <a:gd name="T51" fmla="*/ 952 h 1890"/>
                <a:gd name="T52" fmla="*/ 222 w 325"/>
                <a:gd name="T53" fmla="*/ 994 h 1890"/>
                <a:gd name="T54" fmla="*/ 233 w 325"/>
                <a:gd name="T55" fmla="*/ 1025 h 1890"/>
                <a:gd name="T56" fmla="*/ 236 w 325"/>
                <a:gd name="T57" fmla="*/ 1057 h 1890"/>
                <a:gd name="T58" fmla="*/ 244 w 325"/>
                <a:gd name="T59" fmla="*/ 1088 h 1890"/>
                <a:gd name="T60" fmla="*/ 250 w 325"/>
                <a:gd name="T61" fmla="*/ 1123 h 1890"/>
                <a:gd name="T62" fmla="*/ 259 w 325"/>
                <a:gd name="T63" fmla="*/ 1152 h 1890"/>
                <a:gd name="T64" fmla="*/ 258 w 325"/>
                <a:gd name="T65" fmla="*/ 1159 h 1890"/>
                <a:gd name="T66" fmla="*/ 256 w 325"/>
                <a:gd name="T67" fmla="*/ 1181 h 1890"/>
                <a:gd name="T68" fmla="*/ 264 w 325"/>
                <a:gd name="T69" fmla="*/ 1214 h 1890"/>
                <a:gd name="T70" fmla="*/ 276 w 325"/>
                <a:gd name="T71" fmla="*/ 1223 h 1890"/>
                <a:gd name="T72" fmla="*/ 270 w 325"/>
                <a:gd name="T73" fmla="*/ 1248 h 1890"/>
                <a:gd name="T74" fmla="*/ 262 w 325"/>
                <a:gd name="T75" fmla="*/ 1267 h 1890"/>
                <a:gd name="T76" fmla="*/ 275 w 325"/>
                <a:gd name="T77" fmla="*/ 1328 h 1890"/>
                <a:gd name="T78" fmla="*/ 277 w 325"/>
                <a:gd name="T79" fmla="*/ 1346 h 1890"/>
                <a:gd name="T80" fmla="*/ 293 w 325"/>
                <a:gd name="T81" fmla="*/ 1361 h 1890"/>
                <a:gd name="T82" fmla="*/ 291 w 325"/>
                <a:gd name="T83" fmla="*/ 1390 h 1890"/>
                <a:gd name="T84" fmla="*/ 288 w 325"/>
                <a:gd name="T85" fmla="*/ 1436 h 1890"/>
                <a:gd name="T86" fmla="*/ 300 w 325"/>
                <a:gd name="T87" fmla="*/ 1475 h 1890"/>
                <a:gd name="T88" fmla="*/ 298 w 325"/>
                <a:gd name="T89" fmla="*/ 1503 h 1890"/>
                <a:gd name="T90" fmla="*/ 292 w 325"/>
                <a:gd name="T91" fmla="*/ 1590 h 1890"/>
                <a:gd name="T92" fmla="*/ 306 w 325"/>
                <a:gd name="T93" fmla="*/ 1637 h 1890"/>
                <a:gd name="T94" fmla="*/ 318 w 325"/>
                <a:gd name="T95" fmla="*/ 1662 h 1890"/>
                <a:gd name="T96" fmla="*/ 316 w 325"/>
                <a:gd name="T97" fmla="*/ 1667 h 1890"/>
                <a:gd name="T98" fmla="*/ 308 w 325"/>
                <a:gd name="T99" fmla="*/ 1695 h 1890"/>
                <a:gd name="T100" fmla="*/ 316 w 325"/>
                <a:gd name="T101" fmla="*/ 1731 h 1890"/>
                <a:gd name="T102" fmla="*/ 308 w 325"/>
                <a:gd name="T103" fmla="*/ 1762 h 1890"/>
                <a:gd name="T104" fmla="*/ 318 w 325"/>
                <a:gd name="T105" fmla="*/ 1869 h 1890"/>
                <a:gd name="T106" fmla="*/ 297 w 325"/>
                <a:gd name="T107" fmla="*/ 1794 h 1890"/>
                <a:gd name="T108" fmla="*/ 276 w 325"/>
                <a:gd name="T109" fmla="*/ 1719 h 1890"/>
                <a:gd name="T110" fmla="*/ 266 w 325"/>
                <a:gd name="T111" fmla="*/ 1604 h 1890"/>
                <a:gd name="T112" fmla="*/ 220 w 325"/>
                <a:gd name="T113" fmla="*/ 1207 h 1890"/>
                <a:gd name="T114" fmla="*/ 52 w 325"/>
                <a:gd name="T115" fmla="*/ 222 h 1890"/>
                <a:gd name="T116" fmla="*/ 25 w 325"/>
                <a:gd name="T117" fmla="*/ 45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1890">
                  <a:moveTo>
                    <a:pt x="25" y="45"/>
                  </a:moveTo>
                  <a:lnTo>
                    <a:pt x="36" y="71"/>
                  </a:lnTo>
                  <a:lnTo>
                    <a:pt x="64" y="164"/>
                  </a:lnTo>
                  <a:lnTo>
                    <a:pt x="94" y="267"/>
                  </a:lnTo>
                  <a:lnTo>
                    <a:pt x="113" y="355"/>
                  </a:lnTo>
                  <a:lnTo>
                    <a:pt x="112" y="356"/>
                  </a:lnTo>
                  <a:lnTo>
                    <a:pt x="111" y="357"/>
                  </a:lnTo>
                  <a:lnTo>
                    <a:pt x="110" y="360"/>
                  </a:lnTo>
                  <a:lnTo>
                    <a:pt x="109" y="363"/>
                  </a:lnTo>
                  <a:lnTo>
                    <a:pt x="108" y="367"/>
                  </a:lnTo>
                  <a:lnTo>
                    <a:pt x="107" y="373"/>
                  </a:lnTo>
                  <a:lnTo>
                    <a:pt x="106" y="378"/>
                  </a:lnTo>
                  <a:lnTo>
                    <a:pt x="107" y="384"/>
                  </a:lnTo>
                  <a:lnTo>
                    <a:pt x="108" y="391"/>
                  </a:lnTo>
                  <a:lnTo>
                    <a:pt x="110" y="399"/>
                  </a:lnTo>
                  <a:lnTo>
                    <a:pt x="114" y="406"/>
                  </a:lnTo>
                  <a:lnTo>
                    <a:pt x="118" y="412"/>
                  </a:lnTo>
                  <a:lnTo>
                    <a:pt x="121" y="417"/>
                  </a:lnTo>
                  <a:lnTo>
                    <a:pt x="123" y="420"/>
                  </a:lnTo>
                  <a:lnTo>
                    <a:pt x="126" y="422"/>
                  </a:lnTo>
                  <a:lnTo>
                    <a:pt x="128" y="424"/>
                  </a:lnTo>
                  <a:lnTo>
                    <a:pt x="130" y="425"/>
                  </a:lnTo>
                  <a:lnTo>
                    <a:pt x="131" y="426"/>
                  </a:lnTo>
                  <a:lnTo>
                    <a:pt x="132" y="426"/>
                  </a:lnTo>
                  <a:lnTo>
                    <a:pt x="132" y="425"/>
                  </a:lnTo>
                  <a:lnTo>
                    <a:pt x="132" y="427"/>
                  </a:lnTo>
                  <a:lnTo>
                    <a:pt x="132" y="429"/>
                  </a:lnTo>
                  <a:lnTo>
                    <a:pt x="132" y="431"/>
                  </a:lnTo>
                  <a:lnTo>
                    <a:pt x="132" y="435"/>
                  </a:lnTo>
                  <a:lnTo>
                    <a:pt x="132" y="438"/>
                  </a:lnTo>
                  <a:lnTo>
                    <a:pt x="132" y="443"/>
                  </a:lnTo>
                  <a:lnTo>
                    <a:pt x="133" y="449"/>
                  </a:lnTo>
                  <a:lnTo>
                    <a:pt x="134" y="455"/>
                  </a:lnTo>
                  <a:lnTo>
                    <a:pt x="134" y="461"/>
                  </a:lnTo>
                  <a:lnTo>
                    <a:pt x="136" y="469"/>
                  </a:lnTo>
                  <a:lnTo>
                    <a:pt x="138" y="477"/>
                  </a:lnTo>
                  <a:lnTo>
                    <a:pt x="141" y="483"/>
                  </a:lnTo>
                  <a:lnTo>
                    <a:pt x="142" y="490"/>
                  </a:lnTo>
                  <a:lnTo>
                    <a:pt x="145" y="495"/>
                  </a:lnTo>
                  <a:lnTo>
                    <a:pt x="148" y="500"/>
                  </a:lnTo>
                  <a:lnTo>
                    <a:pt x="150" y="504"/>
                  </a:lnTo>
                  <a:lnTo>
                    <a:pt x="150" y="507"/>
                  </a:lnTo>
                  <a:lnTo>
                    <a:pt x="152" y="509"/>
                  </a:lnTo>
                  <a:lnTo>
                    <a:pt x="152" y="509"/>
                  </a:lnTo>
                  <a:lnTo>
                    <a:pt x="151" y="511"/>
                  </a:lnTo>
                  <a:lnTo>
                    <a:pt x="152" y="514"/>
                  </a:lnTo>
                  <a:lnTo>
                    <a:pt x="150" y="517"/>
                  </a:lnTo>
                  <a:lnTo>
                    <a:pt x="151" y="522"/>
                  </a:lnTo>
                  <a:lnTo>
                    <a:pt x="150" y="528"/>
                  </a:lnTo>
                  <a:lnTo>
                    <a:pt x="150" y="535"/>
                  </a:lnTo>
                  <a:lnTo>
                    <a:pt x="151" y="544"/>
                  </a:lnTo>
                  <a:lnTo>
                    <a:pt x="152" y="555"/>
                  </a:lnTo>
                  <a:lnTo>
                    <a:pt x="154" y="567"/>
                  </a:lnTo>
                  <a:lnTo>
                    <a:pt x="156" y="578"/>
                  </a:lnTo>
                  <a:lnTo>
                    <a:pt x="158" y="589"/>
                  </a:lnTo>
                  <a:lnTo>
                    <a:pt x="163" y="597"/>
                  </a:lnTo>
                  <a:lnTo>
                    <a:pt x="167" y="605"/>
                  </a:lnTo>
                  <a:lnTo>
                    <a:pt x="172" y="612"/>
                  </a:lnTo>
                  <a:lnTo>
                    <a:pt x="176" y="617"/>
                  </a:lnTo>
                  <a:lnTo>
                    <a:pt x="181" y="621"/>
                  </a:lnTo>
                  <a:lnTo>
                    <a:pt x="184" y="623"/>
                  </a:lnTo>
                  <a:lnTo>
                    <a:pt x="185" y="625"/>
                  </a:lnTo>
                  <a:lnTo>
                    <a:pt x="186" y="625"/>
                  </a:lnTo>
                  <a:lnTo>
                    <a:pt x="186" y="626"/>
                  </a:lnTo>
                  <a:lnTo>
                    <a:pt x="184" y="627"/>
                  </a:lnTo>
                  <a:lnTo>
                    <a:pt x="181" y="630"/>
                  </a:lnTo>
                  <a:lnTo>
                    <a:pt x="177" y="634"/>
                  </a:lnTo>
                  <a:lnTo>
                    <a:pt x="173" y="638"/>
                  </a:lnTo>
                  <a:lnTo>
                    <a:pt x="171" y="644"/>
                  </a:lnTo>
                  <a:lnTo>
                    <a:pt x="169" y="650"/>
                  </a:lnTo>
                  <a:lnTo>
                    <a:pt x="167" y="658"/>
                  </a:lnTo>
                  <a:lnTo>
                    <a:pt x="168" y="667"/>
                  </a:lnTo>
                  <a:lnTo>
                    <a:pt x="170" y="676"/>
                  </a:lnTo>
                  <a:lnTo>
                    <a:pt x="173" y="685"/>
                  </a:lnTo>
                  <a:lnTo>
                    <a:pt x="176" y="696"/>
                  </a:lnTo>
                  <a:lnTo>
                    <a:pt x="180" y="707"/>
                  </a:lnTo>
                  <a:lnTo>
                    <a:pt x="184" y="718"/>
                  </a:lnTo>
                  <a:lnTo>
                    <a:pt x="187" y="729"/>
                  </a:lnTo>
                  <a:lnTo>
                    <a:pt x="189" y="737"/>
                  </a:lnTo>
                  <a:lnTo>
                    <a:pt x="192" y="745"/>
                  </a:lnTo>
                  <a:lnTo>
                    <a:pt x="194" y="751"/>
                  </a:lnTo>
                  <a:lnTo>
                    <a:pt x="196" y="755"/>
                  </a:lnTo>
                  <a:lnTo>
                    <a:pt x="196" y="756"/>
                  </a:lnTo>
                  <a:lnTo>
                    <a:pt x="196" y="757"/>
                  </a:lnTo>
                  <a:lnTo>
                    <a:pt x="196" y="760"/>
                  </a:lnTo>
                  <a:lnTo>
                    <a:pt x="196" y="764"/>
                  </a:lnTo>
                  <a:lnTo>
                    <a:pt x="195" y="769"/>
                  </a:lnTo>
                  <a:lnTo>
                    <a:pt x="196" y="775"/>
                  </a:lnTo>
                  <a:lnTo>
                    <a:pt x="196" y="783"/>
                  </a:lnTo>
                  <a:lnTo>
                    <a:pt x="196" y="790"/>
                  </a:lnTo>
                  <a:lnTo>
                    <a:pt x="197" y="797"/>
                  </a:lnTo>
                  <a:lnTo>
                    <a:pt x="197" y="804"/>
                  </a:lnTo>
                  <a:lnTo>
                    <a:pt x="198" y="811"/>
                  </a:lnTo>
                  <a:lnTo>
                    <a:pt x="200" y="817"/>
                  </a:lnTo>
                  <a:lnTo>
                    <a:pt x="203" y="825"/>
                  </a:lnTo>
                  <a:lnTo>
                    <a:pt x="205" y="832"/>
                  </a:lnTo>
                  <a:lnTo>
                    <a:pt x="208" y="840"/>
                  </a:lnTo>
                  <a:lnTo>
                    <a:pt x="211" y="846"/>
                  </a:lnTo>
                  <a:lnTo>
                    <a:pt x="213" y="852"/>
                  </a:lnTo>
                  <a:lnTo>
                    <a:pt x="215" y="857"/>
                  </a:lnTo>
                  <a:lnTo>
                    <a:pt x="217" y="861"/>
                  </a:lnTo>
                  <a:lnTo>
                    <a:pt x="218" y="864"/>
                  </a:lnTo>
                  <a:lnTo>
                    <a:pt x="218" y="864"/>
                  </a:lnTo>
                  <a:lnTo>
                    <a:pt x="218" y="865"/>
                  </a:lnTo>
                  <a:lnTo>
                    <a:pt x="218" y="866"/>
                  </a:lnTo>
                  <a:lnTo>
                    <a:pt x="218" y="868"/>
                  </a:lnTo>
                  <a:lnTo>
                    <a:pt x="218" y="869"/>
                  </a:lnTo>
                  <a:lnTo>
                    <a:pt x="218" y="873"/>
                  </a:lnTo>
                  <a:lnTo>
                    <a:pt x="217" y="877"/>
                  </a:lnTo>
                  <a:lnTo>
                    <a:pt x="218" y="881"/>
                  </a:lnTo>
                  <a:lnTo>
                    <a:pt x="217" y="886"/>
                  </a:lnTo>
                  <a:lnTo>
                    <a:pt x="217" y="891"/>
                  </a:lnTo>
                  <a:lnTo>
                    <a:pt x="218" y="897"/>
                  </a:lnTo>
                  <a:lnTo>
                    <a:pt x="219" y="904"/>
                  </a:lnTo>
                  <a:lnTo>
                    <a:pt x="220" y="908"/>
                  </a:lnTo>
                  <a:lnTo>
                    <a:pt x="221" y="913"/>
                  </a:lnTo>
                  <a:lnTo>
                    <a:pt x="223" y="915"/>
                  </a:lnTo>
                  <a:lnTo>
                    <a:pt x="226" y="919"/>
                  </a:lnTo>
                  <a:lnTo>
                    <a:pt x="228" y="922"/>
                  </a:lnTo>
                  <a:lnTo>
                    <a:pt x="229" y="923"/>
                  </a:lnTo>
                  <a:lnTo>
                    <a:pt x="231" y="924"/>
                  </a:lnTo>
                  <a:lnTo>
                    <a:pt x="232" y="925"/>
                  </a:lnTo>
                  <a:lnTo>
                    <a:pt x="232" y="925"/>
                  </a:lnTo>
                  <a:lnTo>
                    <a:pt x="231" y="927"/>
                  </a:lnTo>
                  <a:lnTo>
                    <a:pt x="230" y="929"/>
                  </a:lnTo>
                  <a:lnTo>
                    <a:pt x="229" y="932"/>
                  </a:lnTo>
                  <a:lnTo>
                    <a:pt x="226" y="935"/>
                  </a:lnTo>
                  <a:lnTo>
                    <a:pt x="225" y="940"/>
                  </a:lnTo>
                  <a:lnTo>
                    <a:pt x="223" y="946"/>
                  </a:lnTo>
                  <a:lnTo>
                    <a:pt x="221" y="952"/>
                  </a:lnTo>
                  <a:lnTo>
                    <a:pt x="221" y="961"/>
                  </a:lnTo>
                  <a:lnTo>
                    <a:pt x="220" y="968"/>
                  </a:lnTo>
                  <a:lnTo>
                    <a:pt x="220" y="978"/>
                  </a:lnTo>
                  <a:lnTo>
                    <a:pt x="221" y="987"/>
                  </a:lnTo>
                  <a:lnTo>
                    <a:pt x="222" y="994"/>
                  </a:lnTo>
                  <a:lnTo>
                    <a:pt x="224" y="1001"/>
                  </a:lnTo>
                  <a:lnTo>
                    <a:pt x="227" y="1008"/>
                  </a:lnTo>
                  <a:lnTo>
                    <a:pt x="229" y="1013"/>
                  </a:lnTo>
                  <a:lnTo>
                    <a:pt x="231" y="1020"/>
                  </a:lnTo>
                  <a:lnTo>
                    <a:pt x="233" y="1025"/>
                  </a:lnTo>
                  <a:lnTo>
                    <a:pt x="234" y="1031"/>
                  </a:lnTo>
                  <a:lnTo>
                    <a:pt x="235" y="1037"/>
                  </a:lnTo>
                  <a:lnTo>
                    <a:pt x="234" y="1043"/>
                  </a:lnTo>
                  <a:lnTo>
                    <a:pt x="235" y="1050"/>
                  </a:lnTo>
                  <a:lnTo>
                    <a:pt x="236" y="1057"/>
                  </a:lnTo>
                  <a:lnTo>
                    <a:pt x="237" y="1063"/>
                  </a:lnTo>
                  <a:lnTo>
                    <a:pt x="239" y="1069"/>
                  </a:lnTo>
                  <a:lnTo>
                    <a:pt x="241" y="1076"/>
                  </a:lnTo>
                  <a:lnTo>
                    <a:pt x="243" y="1082"/>
                  </a:lnTo>
                  <a:lnTo>
                    <a:pt x="244" y="1088"/>
                  </a:lnTo>
                  <a:lnTo>
                    <a:pt x="245" y="1094"/>
                  </a:lnTo>
                  <a:lnTo>
                    <a:pt x="246" y="1102"/>
                  </a:lnTo>
                  <a:lnTo>
                    <a:pt x="247" y="1109"/>
                  </a:lnTo>
                  <a:lnTo>
                    <a:pt x="249" y="1116"/>
                  </a:lnTo>
                  <a:lnTo>
                    <a:pt x="250" y="1123"/>
                  </a:lnTo>
                  <a:lnTo>
                    <a:pt x="252" y="1130"/>
                  </a:lnTo>
                  <a:lnTo>
                    <a:pt x="253" y="1137"/>
                  </a:lnTo>
                  <a:lnTo>
                    <a:pt x="255" y="1143"/>
                  </a:lnTo>
                  <a:lnTo>
                    <a:pt x="258" y="1148"/>
                  </a:lnTo>
                  <a:lnTo>
                    <a:pt x="259" y="1152"/>
                  </a:lnTo>
                  <a:lnTo>
                    <a:pt x="259" y="1155"/>
                  </a:lnTo>
                  <a:lnTo>
                    <a:pt x="259" y="1156"/>
                  </a:lnTo>
                  <a:lnTo>
                    <a:pt x="260" y="1156"/>
                  </a:lnTo>
                  <a:lnTo>
                    <a:pt x="259" y="1157"/>
                  </a:lnTo>
                  <a:lnTo>
                    <a:pt x="258" y="1159"/>
                  </a:lnTo>
                  <a:lnTo>
                    <a:pt x="258" y="1162"/>
                  </a:lnTo>
                  <a:lnTo>
                    <a:pt x="257" y="1166"/>
                  </a:lnTo>
                  <a:lnTo>
                    <a:pt x="256" y="1170"/>
                  </a:lnTo>
                  <a:lnTo>
                    <a:pt x="255" y="1175"/>
                  </a:lnTo>
                  <a:lnTo>
                    <a:pt x="256" y="1181"/>
                  </a:lnTo>
                  <a:lnTo>
                    <a:pt x="256" y="1188"/>
                  </a:lnTo>
                  <a:lnTo>
                    <a:pt x="257" y="1194"/>
                  </a:lnTo>
                  <a:lnTo>
                    <a:pt x="259" y="1203"/>
                  </a:lnTo>
                  <a:lnTo>
                    <a:pt x="261" y="1209"/>
                  </a:lnTo>
                  <a:lnTo>
                    <a:pt x="264" y="1214"/>
                  </a:lnTo>
                  <a:lnTo>
                    <a:pt x="268" y="1217"/>
                  </a:lnTo>
                  <a:lnTo>
                    <a:pt x="270" y="1220"/>
                  </a:lnTo>
                  <a:lnTo>
                    <a:pt x="272" y="1220"/>
                  </a:lnTo>
                  <a:lnTo>
                    <a:pt x="275" y="1222"/>
                  </a:lnTo>
                  <a:lnTo>
                    <a:pt x="276" y="1223"/>
                  </a:lnTo>
                  <a:lnTo>
                    <a:pt x="277" y="1226"/>
                  </a:lnTo>
                  <a:lnTo>
                    <a:pt x="276" y="1231"/>
                  </a:lnTo>
                  <a:lnTo>
                    <a:pt x="275" y="1239"/>
                  </a:lnTo>
                  <a:lnTo>
                    <a:pt x="272" y="1245"/>
                  </a:lnTo>
                  <a:lnTo>
                    <a:pt x="270" y="1248"/>
                  </a:lnTo>
                  <a:lnTo>
                    <a:pt x="267" y="1250"/>
                  </a:lnTo>
                  <a:lnTo>
                    <a:pt x="264" y="1253"/>
                  </a:lnTo>
                  <a:lnTo>
                    <a:pt x="263" y="1255"/>
                  </a:lnTo>
                  <a:lnTo>
                    <a:pt x="262" y="1260"/>
                  </a:lnTo>
                  <a:lnTo>
                    <a:pt x="262" y="1267"/>
                  </a:lnTo>
                  <a:lnTo>
                    <a:pt x="264" y="1277"/>
                  </a:lnTo>
                  <a:lnTo>
                    <a:pt x="268" y="1292"/>
                  </a:lnTo>
                  <a:lnTo>
                    <a:pt x="272" y="1308"/>
                  </a:lnTo>
                  <a:lnTo>
                    <a:pt x="273" y="1319"/>
                  </a:lnTo>
                  <a:lnTo>
                    <a:pt x="275" y="1328"/>
                  </a:lnTo>
                  <a:lnTo>
                    <a:pt x="275" y="1334"/>
                  </a:lnTo>
                  <a:lnTo>
                    <a:pt x="275" y="1338"/>
                  </a:lnTo>
                  <a:lnTo>
                    <a:pt x="275" y="1341"/>
                  </a:lnTo>
                  <a:lnTo>
                    <a:pt x="276" y="1343"/>
                  </a:lnTo>
                  <a:lnTo>
                    <a:pt x="277" y="1346"/>
                  </a:lnTo>
                  <a:lnTo>
                    <a:pt x="283" y="1348"/>
                  </a:lnTo>
                  <a:lnTo>
                    <a:pt x="288" y="1353"/>
                  </a:lnTo>
                  <a:lnTo>
                    <a:pt x="291" y="1355"/>
                  </a:lnTo>
                  <a:lnTo>
                    <a:pt x="292" y="1358"/>
                  </a:lnTo>
                  <a:lnTo>
                    <a:pt x="293" y="1361"/>
                  </a:lnTo>
                  <a:lnTo>
                    <a:pt x="293" y="1365"/>
                  </a:lnTo>
                  <a:lnTo>
                    <a:pt x="293" y="1371"/>
                  </a:lnTo>
                  <a:lnTo>
                    <a:pt x="292" y="1376"/>
                  </a:lnTo>
                  <a:lnTo>
                    <a:pt x="292" y="1384"/>
                  </a:lnTo>
                  <a:lnTo>
                    <a:pt x="291" y="1390"/>
                  </a:lnTo>
                  <a:lnTo>
                    <a:pt x="289" y="1399"/>
                  </a:lnTo>
                  <a:lnTo>
                    <a:pt x="287" y="1407"/>
                  </a:lnTo>
                  <a:lnTo>
                    <a:pt x="286" y="1416"/>
                  </a:lnTo>
                  <a:lnTo>
                    <a:pt x="286" y="1426"/>
                  </a:lnTo>
                  <a:lnTo>
                    <a:pt x="288" y="1436"/>
                  </a:lnTo>
                  <a:lnTo>
                    <a:pt x="289" y="1445"/>
                  </a:lnTo>
                  <a:lnTo>
                    <a:pt x="292" y="1455"/>
                  </a:lnTo>
                  <a:lnTo>
                    <a:pt x="294" y="1463"/>
                  </a:lnTo>
                  <a:lnTo>
                    <a:pt x="297" y="1469"/>
                  </a:lnTo>
                  <a:lnTo>
                    <a:pt x="300" y="1475"/>
                  </a:lnTo>
                  <a:lnTo>
                    <a:pt x="301" y="1477"/>
                  </a:lnTo>
                  <a:lnTo>
                    <a:pt x="301" y="1478"/>
                  </a:lnTo>
                  <a:lnTo>
                    <a:pt x="301" y="1482"/>
                  </a:lnTo>
                  <a:lnTo>
                    <a:pt x="300" y="1490"/>
                  </a:lnTo>
                  <a:lnTo>
                    <a:pt x="298" y="1503"/>
                  </a:lnTo>
                  <a:lnTo>
                    <a:pt x="296" y="1519"/>
                  </a:lnTo>
                  <a:lnTo>
                    <a:pt x="295" y="1537"/>
                  </a:lnTo>
                  <a:lnTo>
                    <a:pt x="293" y="1555"/>
                  </a:lnTo>
                  <a:lnTo>
                    <a:pt x="292" y="1574"/>
                  </a:lnTo>
                  <a:lnTo>
                    <a:pt x="292" y="1590"/>
                  </a:lnTo>
                  <a:lnTo>
                    <a:pt x="292" y="1604"/>
                  </a:lnTo>
                  <a:lnTo>
                    <a:pt x="295" y="1615"/>
                  </a:lnTo>
                  <a:lnTo>
                    <a:pt x="299" y="1622"/>
                  </a:lnTo>
                  <a:lnTo>
                    <a:pt x="302" y="1630"/>
                  </a:lnTo>
                  <a:lnTo>
                    <a:pt x="306" y="1637"/>
                  </a:lnTo>
                  <a:lnTo>
                    <a:pt x="308" y="1643"/>
                  </a:lnTo>
                  <a:lnTo>
                    <a:pt x="312" y="1649"/>
                  </a:lnTo>
                  <a:lnTo>
                    <a:pt x="315" y="1654"/>
                  </a:lnTo>
                  <a:lnTo>
                    <a:pt x="317" y="1658"/>
                  </a:lnTo>
                  <a:lnTo>
                    <a:pt x="318" y="1662"/>
                  </a:lnTo>
                  <a:lnTo>
                    <a:pt x="320" y="1664"/>
                  </a:lnTo>
                  <a:lnTo>
                    <a:pt x="320" y="1664"/>
                  </a:lnTo>
                  <a:lnTo>
                    <a:pt x="319" y="1665"/>
                  </a:lnTo>
                  <a:lnTo>
                    <a:pt x="317" y="1666"/>
                  </a:lnTo>
                  <a:lnTo>
                    <a:pt x="316" y="1667"/>
                  </a:lnTo>
                  <a:lnTo>
                    <a:pt x="312" y="1670"/>
                  </a:lnTo>
                  <a:lnTo>
                    <a:pt x="309" y="1674"/>
                  </a:lnTo>
                  <a:lnTo>
                    <a:pt x="308" y="1679"/>
                  </a:lnTo>
                  <a:lnTo>
                    <a:pt x="308" y="1686"/>
                  </a:lnTo>
                  <a:lnTo>
                    <a:pt x="308" y="1695"/>
                  </a:lnTo>
                  <a:lnTo>
                    <a:pt x="312" y="1705"/>
                  </a:lnTo>
                  <a:lnTo>
                    <a:pt x="317" y="1716"/>
                  </a:lnTo>
                  <a:lnTo>
                    <a:pt x="318" y="1720"/>
                  </a:lnTo>
                  <a:lnTo>
                    <a:pt x="317" y="1725"/>
                  </a:lnTo>
                  <a:lnTo>
                    <a:pt x="316" y="1731"/>
                  </a:lnTo>
                  <a:lnTo>
                    <a:pt x="315" y="1738"/>
                  </a:lnTo>
                  <a:lnTo>
                    <a:pt x="314" y="1745"/>
                  </a:lnTo>
                  <a:lnTo>
                    <a:pt x="311" y="1752"/>
                  </a:lnTo>
                  <a:lnTo>
                    <a:pt x="309" y="1757"/>
                  </a:lnTo>
                  <a:lnTo>
                    <a:pt x="308" y="1762"/>
                  </a:lnTo>
                  <a:lnTo>
                    <a:pt x="306" y="1765"/>
                  </a:lnTo>
                  <a:lnTo>
                    <a:pt x="307" y="1766"/>
                  </a:lnTo>
                  <a:lnTo>
                    <a:pt x="324" y="1879"/>
                  </a:lnTo>
                  <a:lnTo>
                    <a:pt x="321" y="1889"/>
                  </a:lnTo>
                  <a:lnTo>
                    <a:pt x="318" y="1869"/>
                  </a:lnTo>
                  <a:lnTo>
                    <a:pt x="315" y="1851"/>
                  </a:lnTo>
                  <a:lnTo>
                    <a:pt x="311" y="1835"/>
                  </a:lnTo>
                  <a:lnTo>
                    <a:pt x="306" y="1821"/>
                  </a:lnTo>
                  <a:lnTo>
                    <a:pt x="301" y="1807"/>
                  </a:lnTo>
                  <a:lnTo>
                    <a:pt x="297" y="1794"/>
                  </a:lnTo>
                  <a:lnTo>
                    <a:pt x="292" y="1781"/>
                  </a:lnTo>
                  <a:lnTo>
                    <a:pt x="287" y="1768"/>
                  </a:lnTo>
                  <a:lnTo>
                    <a:pt x="284" y="1755"/>
                  </a:lnTo>
                  <a:lnTo>
                    <a:pt x="280" y="1738"/>
                  </a:lnTo>
                  <a:lnTo>
                    <a:pt x="276" y="1719"/>
                  </a:lnTo>
                  <a:lnTo>
                    <a:pt x="274" y="1699"/>
                  </a:lnTo>
                  <a:lnTo>
                    <a:pt x="272" y="1676"/>
                  </a:lnTo>
                  <a:lnTo>
                    <a:pt x="270" y="1653"/>
                  </a:lnTo>
                  <a:lnTo>
                    <a:pt x="268" y="1629"/>
                  </a:lnTo>
                  <a:lnTo>
                    <a:pt x="266" y="1604"/>
                  </a:lnTo>
                  <a:lnTo>
                    <a:pt x="264" y="1581"/>
                  </a:lnTo>
                  <a:lnTo>
                    <a:pt x="263" y="1557"/>
                  </a:lnTo>
                  <a:lnTo>
                    <a:pt x="261" y="1534"/>
                  </a:lnTo>
                  <a:lnTo>
                    <a:pt x="259" y="1511"/>
                  </a:lnTo>
                  <a:lnTo>
                    <a:pt x="220" y="1207"/>
                  </a:lnTo>
                  <a:lnTo>
                    <a:pt x="181" y="941"/>
                  </a:lnTo>
                  <a:lnTo>
                    <a:pt x="145" y="710"/>
                  </a:lnTo>
                  <a:lnTo>
                    <a:pt x="110" y="514"/>
                  </a:lnTo>
                  <a:lnTo>
                    <a:pt x="79" y="351"/>
                  </a:lnTo>
                  <a:lnTo>
                    <a:pt x="52" y="222"/>
                  </a:lnTo>
                  <a:lnTo>
                    <a:pt x="31" y="122"/>
                  </a:lnTo>
                  <a:lnTo>
                    <a:pt x="14" y="5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25" y="45"/>
                  </a:lnTo>
                </a:path>
              </a:pathLst>
            </a:custGeom>
            <a:solidFill>
              <a:srgbClr val="FF5C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>
              <a:off x="448" y="1040"/>
              <a:ext cx="324" cy="1895"/>
            </a:xfrm>
            <a:custGeom>
              <a:avLst/>
              <a:gdLst>
                <a:gd name="T0" fmla="*/ 113 w 324"/>
                <a:gd name="T1" fmla="*/ 356 h 1894"/>
                <a:gd name="T2" fmla="*/ 108 w 324"/>
                <a:gd name="T3" fmla="*/ 368 h 1894"/>
                <a:gd name="T4" fmla="*/ 111 w 324"/>
                <a:gd name="T5" fmla="*/ 400 h 1894"/>
                <a:gd name="T6" fmla="*/ 127 w 324"/>
                <a:gd name="T7" fmla="*/ 423 h 1894"/>
                <a:gd name="T8" fmla="*/ 133 w 324"/>
                <a:gd name="T9" fmla="*/ 426 h 1894"/>
                <a:gd name="T10" fmla="*/ 133 w 324"/>
                <a:gd name="T11" fmla="*/ 439 h 1894"/>
                <a:gd name="T12" fmla="*/ 137 w 324"/>
                <a:gd name="T13" fmla="*/ 470 h 1894"/>
                <a:gd name="T14" fmla="*/ 148 w 324"/>
                <a:gd name="T15" fmla="*/ 501 h 1894"/>
                <a:gd name="T16" fmla="*/ 153 w 324"/>
                <a:gd name="T17" fmla="*/ 512 h 1894"/>
                <a:gd name="T18" fmla="*/ 152 w 324"/>
                <a:gd name="T19" fmla="*/ 536 h 1894"/>
                <a:gd name="T20" fmla="*/ 160 w 324"/>
                <a:gd name="T21" fmla="*/ 590 h 1894"/>
                <a:gd name="T22" fmla="*/ 181 w 324"/>
                <a:gd name="T23" fmla="*/ 622 h 1894"/>
                <a:gd name="T24" fmla="*/ 185 w 324"/>
                <a:gd name="T25" fmla="*/ 628 h 1894"/>
                <a:gd name="T26" fmla="*/ 169 w 324"/>
                <a:gd name="T27" fmla="*/ 651 h 1894"/>
                <a:gd name="T28" fmla="*/ 177 w 324"/>
                <a:gd name="T29" fmla="*/ 697 h 1894"/>
                <a:gd name="T30" fmla="*/ 192 w 324"/>
                <a:gd name="T31" fmla="*/ 745 h 1894"/>
                <a:gd name="T32" fmla="*/ 196 w 324"/>
                <a:gd name="T33" fmla="*/ 761 h 1894"/>
                <a:gd name="T34" fmla="*/ 196 w 324"/>
                <a:gd name="T35" fmla="*/ 791 h 1894"/>
                <a:gd name="T36" fmla="*/ 203 w 324"/>
                <a:gd name="T37" fmla="*/ 826 h 1894"/>
                <a:gd name="T38" fmla="*/ 216 w 324"/>
                <a:gd name="T39" fmla="*/ 859 h 1894"/>
                <a:gd name="T40" fmla="*/ 218 w 324"/>
                <a:gd name="T41" fmla="*/ 868 h 1894"/>
                <a:gd name="T42" fmla="*/ 218 w 324"/>
                <a:gd name="T43" fmla="*/ 883 h 1894"/>
                <a:gd name="T44" fmla="*/ 220 w 324"/>
                <a:gd name="T45" fmla="*/ 910 h 1894"/>
                <a:gd name="T46" fmla="*/ 231 w 324"/>
                <a:gd name="T47" fmla="*/ 925 h 1894"/>
                <a:gd name="T48" fmla="*/ 231 w 324"/>
                <a:gd name="T49" fmla="*/ 930 h 1894"/>
                <a:gd name="T50" fmla="*/ 222 w 324"/>
                <a:gd name="T51" fmla="*/ 953 h 1894"/>
                <a:gd name="T52" fmla="*/ 223 w 324"/>
                <a:gd name="T53" fmla="*/ 996 h 1894"/>
                <a:gd name="T54" fmla="*/ 234 w 324"/>
                <a:gd name="T55" fmla="*/ 1027 h 1894"/>
                <a:gd name="T56" fmla="*/ 236 w 324"/>
                <a:gd name="T57" fmla="*/ 1058 h 1894"/>
                <a:gd name="T58" fmla="*/ 245 w 324"/>
                <a:gd name="T59" fmla="*/ 1090 h 1894"/>
                <a:gd name="T60" fmla="*/ 250 w 324"/>
                <a:gd name="T61" fmla="*/ 1125 h 1894"/>
                <a:gd name="T62" fmla="*/ 258 w 324"/>
                <a:gd name="T63" fmla="*/ 1154 h 1894"/>
                <a:gd name="T64" fmla="*/ 258 w 324"/>
                <a:gd name="T65" fmla="*/ 1161 h 1894"/>
                <a:gd name="T66" fmla="*/ 257 w 324"/>
                <a:gd name="T67" fmla="*/ 1183 h 1894"/>
                <a:gd name="T68" fmla="*/ 265 w 324"/>
                <a:gd name="T69" fmla="*/ 1216 h 1894"/>
                <a:gd name="T70" fmla="*/ 277 w 324"/>
                <a:gd name="T71" fmla="*/ 1226 h 1894"/>
                <a:gd name="T72" fmla="*/ 270 w 324"/>
                <a:gd name="T73" fmla="*/ 1250 h 1894"/>
                <a:gd name="T74" fmla="*/ 263 w 324"/>
                <a:gd name="T75" fmla="*/ 1269 h 1894"/>
                <a:gd name="T76" fmla="*/ 274 w 324"/>
                <a:gd name="T77" fmla="*/ 1330 h 1894"/>
                <a:gd name="T78" fmla="*/ 278 w 324"/>
                <a:gd name="T79" fmla="*/ 1348 h 1894"/>
                <a:gd name="T80" fmla="*/ 294 w 324"/>
                <a:gd name="T81" fmla="*/ 1363 h 1894"/>
                <a:gd name="T82" fmla="*/ 290 w 324"/>
                <a:gd name="T83" fmla="*/ 1393 h 1894"/>
                <a:gd name="T84" fmla="*/ 288 w 324"/>
                <a:gd name="T85" fmla="*/ 1439 h 1894"/>
                <a:gd name="T86" fmla="*/ 299 w 324"/>
                <a:gd name="T87" fmla="*/ 1477 h 1894"/>
                <a:gd name="T88" fmla="*/ 298 w 324"/>
                <a:gd name="T89" fmla="*/ 1505 h 1894"/>
                <a:gd name="T90" fmla="*/ 291 w 324"/>
                <a:gd name="T91" fmla="*/ 1593 h 1894"/>
                <a:gd name="T92" fmla="*/ 305 w 324"/>
                <a:gd name="T93" fmla="*/ 1639 h 1894"/>
                <a:gd name="T94" fmla="*/ 318 w 324"/>
                <a:gd name="T95" fmla="*/ 1664 h 1894"/>
                <a:gd name="T96" fmla="*/ 315 w 324"/>
                <a:gd name="T97" fmla="*/ 1670 h 1894"/>
                <a:gd name="T98" fmla="*/ 307 w 324"/>
                <a:gd name="T99" fmla="*/ 1698 h 1894"/>
                <a:gd name="T100" fmla="*/ 316 w 324"/>
                <a:gd name="T101" fmla="*/ 1735 h 1894"/>
                <a:gd name="T102" fmla="*/ 307 w 324"/>
                <a:gd name="T103" fmla="*/ 1765 h 1894"/>
                <a:gd name="T104" fmla="*/ 317 w 324"/>
                <a:gd name="T105" fmla="*/ 1873 h 1894"/>
                <a:gd name="T106" fmla="*/ 296 w 324"/>
                <a:gd name="T107" fmla="*/ 1798 h 1894"/>
                <a:gd name="T108" fmla="*/ 275 w 324"/>
                <a:gd name="T109" fmla="*/ 1723 h 1894"/>
                <a:gd name="T110" fmla="*/ 266 w 324"/>
                <a:gd name="T111" fmla="*/ 1608 h 1894"/>
                <a:gd name="T112" fmla="*/ 219 w 324"/>
                <a:gd name="T113" fmla="*/ 1209 h 1894"/>
                <a:gd name="T114" fmla="*/ 53 w 324"/>
                <a:gd name="T115" fmla="*/ 222 h 1894"/>
                <a:gd name="T116" fmla="*/ 25 w 324"/>
                <a:gd name="T117" fmla="*/ 46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" h="1894">
                  <a:moveTo>
                    <a:pt x="25" y="46"/>
                  </a:moveTo>
                  <a:lnTo>
                    <a:pt x="36" y="72"/>
                  </a:lnTo>
                  <a:lnTo>
                    <a:pt x="64" y="164"/>
                  </a:lnTo>
                  <a:lnTo>
                    <a:pt x="96" y="267"/>
                  </a:lnTo>
                  <a:lnTo>
                    <a:pt x="113" y="356"/>
                  </a:lnTo>
                  <a:lnTo>
                    <a:pt x="113" y="356"/>
                  </a:lnTo>
                  <a:lnTo>
                    <a:pt x="113" y="358"/>
                  </a:lnTo>
                  <a:lnTo>
                    <a:pt x="111" y="360"/>
                  </a:lnTo>
                  <a:lnTo>
                    <a:pt x="109" y="363"/>
                  </a:lnTo>
                  <a:lnTo>
                    <a:pt x="108" y="368"/>
                  </a:lnTo>
                  <a:lnTo>
                    <a:pt x="107" y="373"/>
                  </a:lnTo>
                  <a:lnTo>
                    <a:pt x="106" y="378"/>
                  </a:lnTo>
                  <a:lnTo>
                    <a:pt x="107" y="384"/>
                  </a:lnTo>
                  <a:lnTo>
                    <a:pt x="108" y="391"/>
                  </a:lnTo>
                  <a:lnTo>
                    <a:pt x="111" y="400"/>
                  </a:lnTo>
                  <a:lnTo>
                    <a:pt x="114" y="407"/>
                  </a:lnTo>
                  <a:lnTo>
                    <a:pt x="118" y="413"/>
                  </a:lnTo>
                  <a:lnTo>
                    <a:pt x="121" y="418"/>
                  </a:lnTo>
                  <a:lnTo>
                    <a:pt x="124" y="421"/>
                  </a:lnTo>
                  <a:lnTo>
                    <a:pt x="127" y="423"/>
                  </a:lnTo>
                  <a:lnTo>
                    <a:pt x="129" y="425"/>
                  </a:lnTo>
                  <a:lnTo>
                    <a:pt x="130" y="425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3" y="426"/>
                  </a:lnTo>
                  <a:lnTo>
                    <a:pt x="133" y="427"/>
                  </a:lnTo>
                  <a:lnTo>
                    <a:pt x="133" y="429"/>
                  </a:lnTo>
                  <a:lnTo>
                    <a:pt x="133" y="432"/>
                  </a:lnTo>
                  <a:lnTo>
                    <a:pt x="132" y="435"/>
                  </a:lnTo>
                  <a:lnTo>
                    <a:pt x="133" y="439"/>
                  </a:lnTo>
                  <a:lnTo>
                    <a:pt x="133" y="444"/>
                  </a:lnTo>
                  <a:lnTo>
                    <a:pt x="133" y="449"/>
                  </a:lnTo>
                  <a:lnTo>
                    <a:pt x="135" y="455"/>
                  </a:lnTo>
                  <a:lnTo>
                    <a:pt x="136" y="462"/>
                  </a:lnTo>
                  <a:lnTo>
                    <a:pt x="137" y="470"/>
                  </a:lnTo>
                  <a:lnTo>
                    <a:pt x="139" y="478"/>
                  </a:lnTo>
                  <a:lnTo>
                    <a:pt x="141" y="484"/>
                  </a:lnTo>
                  <a:lnTo>
                    <a:pt x="144" y="491"/>
                  </a:lnTo>
                  <a:lnTo>
                    <a:pt x="146" y="496"/>
                  </a:lnTo>
                  <a:lnTo>
                    <a:pt x="148" y="501"/>
                  </a:lnTo>
                  <a:lnTo>
                    <a:pt x="150" y="505"/>
                  </a:lnTo>
                  <a:lnTo>
                    <a:pt x="152" y="508"/>
                  </a:lnTo>
                  <a:lnTo>
                    <a:pt x="153" y="510"/>
                  </a:lnTo>
                  <a:lnTo>
                    <a:pt x="153" y="510"/>
                  </a:lnTo>
                  <a:lnTo>
                    <a:pt x="153" y="512"/>
                  </a:lnTo>
                  <a:lnTo>
                    <a:pt x="153" y="515"/>
                  </a:lnTo>
                  <a:lnTo>
                    <a:pt x="153" y="518"/>
                  </a:lnTo>
                  <a:lnTo>
                    <a:pt x="152" y="523"/>
                  </a:lnTo>
                  <a:lnTo>
                    <a:pt x="152" y="529"/>
                  </a:lnTo>
                  <a:lnTo>
                    <a:pt x="152" y="536"/>
                  </a:lnTo>
                  <a:lnTo>
                    <a:pt x="152" y="545"/>
                  </a:lnTo>
                  <a:lnTo>
                    <a:pt x="153" y="556"/>
                  </a:lnTo>
                  <a:lnTo>
                    <a:pt x="153" y="568"/>
                  </a:lnTo>
                  <a:lnTo>
                    <a:pt x="156" y="580"/>
                  </a:lnTo>
                  <a:lnTo>
                    <a:pt x="160" y="590"/>
                  </a:lnTo>
                  <a:lnTo>
                    <a:pt x="163" y="598"/>
                  </a:lnTo>
                  <a:lnTo>
                    <a:pt x="168" y="606"/>
                  </a:lnTo>
                  <a:lnTo>
                    <a:pt x="173" y="613"/>
                  </a:lnTo>
                  <a:lnTo>
                    <a:pt x="177" y="618"/>
                  </a:lnTo>
                  <a:lnTo>
                    <a:pt x="181" y="622"/>
                  </a:lnTo>
                  <a:lnTo>
                    <a:pt x="185" y="624"/>
                  </a:lnTo>
                  <a:lnTo>
                    <a:pt x="186" y="626"/>
                  </a:lnTo>
                  <a:lnTo>
                    <a:pt x="188" y="626"/>
                  </a:lnTo>
                  <a:lnTo>
                    <a:pt x="187" y="627"/>
                  </a:lnTo>
                  <a:lnTo>
                    <a:pt x="185" y="628"/>
                  </a:lnTo>
                  <a:lnTo>
                    <a:pt x="182" y="631"/>
                  </a:lnTo>
                  <a:lnTo>
                    <a:pt x="178" y="635"/>
                  </a:lnTo>
                  <a:lnTo>
                    <a:pt x="175" y="639"/>
                  </a:lnTo>
                  <a:lnTo>
                    <a:pt x="172" y="645"/>
                  </a:lnTo>
                  <a:lnTo>
                    <a:pt x="169" y="651"/>
                  </a:lnTo>
                  <a:lnTo>
                    <a:pt x="168" y="659"/>
                  </a:lnTo>
                  <a:lnTo>
                    <a:pt x="169" y="668"/>
                  </a:lnTo>
                  <a:lnTo>
                    <a:pt x="170" y="677"/>
                  </a:lnTo>
                  <a:lnTo>
                    <a:pt x="174" y="687"/>
                  </a:lnTo>
                  <a:lnTo>
                    <a:pt x="177" y="697"/>
                  </a:lnTo>
                  <a:lnTo>
                    <a:pt x="181" y="708"/>
                  </a:lnTo>
                  <a:lnTo>
                    <a:pt x="185" y="720"/>
                  </a:lnTo>
                  <a:lnTo>
                    <a:pt x="187" y="730"/>
                  </a:lnTo>
                  <a:lnTo>
                    <a:pt x="190" y="739"/>
                  </a:lnTo>
                  <a:lnTo>
                    <a:pt x="192" y="745"/>
                  </a:lnTo>
                  <a:lnTo>
                    <a:pt x="194" y="752"/>
                  </a:lnTo>
                  <a:lnTo>
                    <a:pt x="196" y="756"/>
                  </a:lnTo>
                  <a:lnTo>
                    <a:pt x="196" y="757"/>
                  </a:lnTo>
                  <a:lnTo>
                    <a:pt x="196" y="758"/>
                  </a:lnTo>
                  <a:lnTo>
                    <a:pt x="196" y="761"/>
                  </a:lnTo>
                  <a:lnTo>
                    <a:pt x="195" y="765"/>
                  </a:lnTo>
                  <a:lnTo>
                    <a:pt x="196" y="771"/>
                  </a:lnTo>
                  <a:lnTo>
                    <a:pt x="196" y="776"/>
                  </a:lnTo>
                  <a:lnTo>
                    <a:pt x="196" y="784"/>
                  </a:lnTo>
                  <a:lnTo>
                    <a:pt x="196" y="791"/>
                  </a:lnTo>
                  <a:lnTo>
                    <a:pt x="196" y="798"/>
                  </a:lnTo>
                  <a:lnTo>
                    <a:pt x="198" y="805"/>
                  </a:lnTo>
                  <a:lnTo>
                    <a:pt x="200" y="813"/>
                  </a:lnTo>
                  <a:lnTo>
                    <a:pt x="201" y="820"/>
                  </a:lnTo>
                  <a:lnTo>
                    <a:pt x="203" y="826"/>
                  </a:lnTo>
                  <a:lnTo>
                    <a:pt x="206" y="834"/>
                  </a:lnTo>
                  <a:lnTo>
                    <a:pt x="208" y="841"/>
                  </a:lnTo>
                  <a:lnTo>
                    <a:pt x="211" y="848"/>
                  </a:lnTo>
                  <a:lnTo>
                    <a:pt x="214" y="854"/>
                  </a:lnTo>
                  <a:lnTo>
                    <a:pt x="216" y="859"/>
                  </a:lnTo>
                  <a:lnTo>
                    <a:pt x="218" y="862"/>
                  </a:lnTo>
                  <a:lnTo>
                    <a:pt x="218" y="865"/>
                  </a:lnTo>
                  <a:lnTo>
                    <a:pt x="218" y="866"/>
                  </a:lnTo>
                  <a:lnTo>
                    <a:pt x="218" y="866"/>
                  </a:lnTo>
                  <a:lnTo>
                    <a:pt x="218" y="868"/>
                  </a:lnTo>
                  <a:lnTo>
                    <a:pt x="219" y="869"/>
                  </a:lnTo>
                  <a:lnTo>
                    <a:pt x="218" y="871"/>
                  </a:lnTo>
                  <a:lnTo>
                    <a:pt x="218" y="875"/>
                  </a:lnTo>
                  <a:lnTo>
                    <a:pt x="218" y="879"/>
                  </a:lnTo>
                  <a:lnTo>
                    <a:pt x="218" y="883"/>
                  </a:lnTo>
                  <a:lnTo>
                    <a:pt x="218" y="887"/>
                  </a:lnTo>
                  <a:lnTo>
                    <a:pt x="218" y="893"/>
                  </a:lnTo>
                  <a:lnTo>
                    <a:pt x="218" y="898"/>
                  </a:lnTo>
                  <a:lnTo>
                    <a:pt x="219" y="905"/>
                  </a:lnTo>
                  <a:lnTo>
                    <a:pt x="220" y="910"/>
                  </a:lnTo>
                  <a:lnTo>
                    <a:pt x="223" y="914"/>
                  </a:lnTo>
                  <a:lnTo>
                    <a:pt x="225" y="917"/>
                  </a:lnTo>
                  <a:lnTo>
                    <a:pt x="227" y="921"/>
                  </a:lnTo>
                  <a:lnTo>
                    <a:pt x="228" y="923"/>
                  </a:lnTo>
                  <a:lnTo>
                    <a:pt x="231" y="925"/>
                  </a:lnTo>
                  <a:lnTo>
                    <a:pt x="233" y="926"/>
                  </a:lnTo>
                  <a:lnTo>
                    <a:pt x="233" y="926"/>
                  </a:lnTo>
                  <a:lnTo>
                    <a:pt x="233" y="927"/>
                  </a:lnTo>
                  <a:lnTo>
                    <a:pt x="233" y="929"/>
                  </a:lnTo>
                  <a:lnTo>
                    <a:pt x="231" y="930"/>
                  </a:lnTo>
                  <a:lnTo>
                    <a:pt x="229" y="933"/>
                  </a:lnTo>
                  <a:lnTo>
                    <a:pt x="227" y="936"/>
                  </a:lnTo>
                  <a:lnTo>
                    <a:pt x="226" y="941"/>
                  </a:lnTo>
                  <a:lnTo>
                    <a:pt x="224" y="948"/>
                  </a:lnTo>
                  <a:lnTo>
                    <a:pt x="222" y="953"/>
                  </a:lnTo>
                  <a:lnTo>
                    <a:pt x="221" y="962"/>
                  </a:lnTo>
                  <a:lnTo>
                    <a:pt x="220" y="971"/>
                  </a:lnTo>
                  <a:lnTo>
                    <a:pt x="220" y="980"/>
                  </a:lnTo>
                  <a:lnTo>
                    <a:pt x="221" y="988"/>
                  </a:lnTo>
                  <a:lnTo>
                    <a:pt x="223" y="996"/>
                  </a:lnTo>
                  <a:lnTo>
                    <a:pt x="225" y="1003"/>
                  </a:lnTo>
                  <a:lnTo>
                    <a:pt x="227" y="1009"/>
                  </a:lnTo>
                  <a:lnTo>
                    <a:pt x="229" y="1015"/>
                  </a:lnTo>
                  <a:lnTo>
                    <a:pt x="231" y="1021"/>
                  </a:lnTo>
                  <a:lnTo>
                    <a:pt x="234" y="1027"/>
                  </a:lnTo>
                  <a:lnTo>
                    <a:pt x="234" y="1033"/>
                  </a:lnTo>
                  <a:lnTo>
                    <a:pt x="234" y="1039"/>
                  </a:lnTo>
                  <a:lnTo>
                    <a:pt x="234" y="1045"/>
                  </a:lnTo>
                  <a:lnTo>
                    <a:pt x="235" y="1052"/>
                  </a:lnTo>
                  <a:lnTo>
                    <a:pt x="236" y="1058"/>
                  </a:lnTo>
                  <a:lnTo>
                    <a:pt x="237" y="1065"/>
                  </a:lnTo>
                  <a:lnTo>
                    <a:pt x="239" y="1071"/>
                  </a:lnTo>
                  <a:lnTo>
                    <a:pt x="242" y="1077"/>
                  </a:lnTo>
                  <a:lnTo>
                    <a:pt x="243" y="1084"/>
                  </a:lnTo>
                  <a:lnTo>
                    <a:pt x="245" y="1090"/>
                  </a:lnTo>
                  <a:lnTo>
                    <a:pt x="246" y="1097"/>
                  </a:lnTo>
                  <a:lnTo>
                    <a:pt x="246" y="1104"/>
                  </a:lnTo>
                  <a:lnTo>
                    <a:pt x="248" y="1111"/>
                  </a:lnTo>
                  <a:lnTo>
                    <a:pt x="249" y="1118"/>
                  </a:lnTo>
                  <a:lnTo>
                    <a:pt x="250" y="1125"/>
                  </a:lnTo>
                  <a:lnTo>
                    <a:pt x="252" y="1132"/>
                  </a:lnTo>
                  <a:lnTo>
                    <a:pt x="254" y="1139"/>
                  </a:lnTo>
                  <a:lnTo>
                    <a:pt x="256" y="1145"/>
                  </a:lnTo>
                  <a:lnTo>
                    <a:pt x="258" y="1150"/>
                  </a:lnTo>
                  <a:lnTo>
                    <a:pt x="258" y="1154"/>
                  </a:lnTo>
                  <a:lnTo>
                    <a:pt x="259" y="1157"/>
                  </a:lnTo>
                  <a:lnTo>
                    <a:pt x="259" y="1158"/>
                  </a:lnTo>
                  <a:lnTo>
                    <a:pt x="259" y="1158"/>
                  </a:lnTo>
                  <a:lnTo>
                    <a:pt x="259" y="1159"/>
                  </a:lnTo>
                  <a:lnTo>
                    <a:pt x="258" y="1161"/>
                  </a:lnTo>
                  <a:lnTo>
                    <a:pt x="258" y="1165"/>
                  </a:lnTo>
                  <a:lnTo>
                    <a:pt x="258" y="1168"/>
                  </a:lnTo>
                  <a:lnTo>
                    <a:pt x="257" y="1172"/>
                  </a:lnTo>
                  <a:lnTo>
                    <a:pt x="257" y="1178"/>
                  </a:lnTo>
                  <a:lnTo>
                    <a:pt x="257" y="1183"/>
                  </a:lnTo>
                  <a:lnTo>
                    <a:pt x="257" y="1189"/>
                  </a:lnTo>
                  <a:lnTo>
                    <a:pt x="258" y="1196"/>
                  </a:lnTo>
                  <a:lnTo>
                    <a:pt x="259" y="1206"/>
                  </a:lnTo>
                  <a:lnTo>
                    <a:pt x="262" y="1211"/>
                  </a:lnTo>
                  <a:lnTo>
                    <a:pt x="265" y="1216"/>
                  </a:lnTo>
                  <a:lnTo>
                    <a:pt x="267" y="1219"/>
                  </a:lnTo>
                  <a:lnTo>
                    <a:pt x="270" y="1221"/>
                  </a:lnTo>
                  <a:lnTo>
                    <a:pt x="273" y="1223"/>
                  </a:lnTo>
                  <a:lnTo>
                    <a:pt x="275" y="1224"/>
                  </a:lnTo>
                  <a:lnTo>
                    <a:pt x="277" y="1226"/>
                  </a:lnTo>
                  <a:lnTo>
                    <a:pt x="278" y="1228"/>
                  </a:lnTo>
                  <a:lnTo>
                    <a:pt x="277" y="1233"/>
                  </a:lnTo>
                  <a:lnTo>
                    <a:pt x="274" y="1242"/>
                  </a:lnTo>
                  <a:lnTo>
                    <a:pt x="273" y="1246"/>
                  </a:lnTo>
                  <a:lnTo>
                    <a:pt x="270" y="1250"/>
                  </a:lnTo>
                  <a:lnTo>
                    <a:pt x="267" y="1252"/>
                  </a:lnTo>
                  <a:lnTo>
                    <a:pt x="265" y="1255"/>
                  </a:lnTo>
                  <a:lnTo>
                    <a:pt x="263" y="1258"/>
                  </a:lnTo>
                  <a:lnTo>
                    <a:pt x="262" y="1262"/>
                  </a:lnTo>
                  <a:lnTo>
                    <a:pt x="263" y="1269"/>
                  </a:lnTo>
                  <a:lnTo>
                    <a:pt x="265" y="1280"/>
                  </a:lnTo>
                  <a:lnTo>
                    <a:pt x="267" y="1294"/>
                  </a:lnTo>
                  <a:lnTo>
                    <a:pt x="272" y="1310"/>
                  </a:lnTo>
                  <a:lnTo>
                    <a:pt x="274" y="1322"/>
                  </a:lnTo>
                  <a:lnTo>
                    <a:pt x="274" y="1330"/>
                  </a:lnTo>
                  <a:lnTo>
                    <a:pt x="274" y="1336"/>
                  </a:lnTo>
                  <a:lnTo>
                    <a:pt x="274" y="1340"/>
                  </a:lnTo>
                  <a:lnTo>
                    <a:pt x="274" y="1343"/>
                  </a:lnTo>
                  <a:lnTo>
                    <a:pt x="275" y="1345"/>
                  </a:lnTo>
                  <a:lnTo>
                    <a:pt x="278" y="1348"/>
                  </a:lnTo>
                  <a:lnTo>
                    <a:pt x="282" y="1350"/>
                  </a:lnTo>
                  <a:lnTo>
                    <a:pt x="289" y="1355"/>
                  </a:lnTo>
                  <a:lnTo>
                    <a:pt x="291" y="1357"/>
                  </a:lnTo>
                  <a:lnTo>
                    <a:pt x="293" y="1360"/>
                  </a:lnTo>
                  <a:lnTo>
                    <a:pt x="294" y="1363"/>
                  </a:lnTo>
                  <a:lnTo>
                    <a:pt x="294" y="1368"/>
                  </a:lnTo>
                  <a:lnTo>
                    <a:pt x="293" y="1373"/>
                  </a:lnTo>
                  <a:lnTo>
                    <a:pt x="293" y="1378"/>
                  </a:lnTo>
                  <a:lnTo>
                    <a:pt x="292" y="1386"/>
                  </a:lnTo>
                  <a:lnTo>
                    <a:pt x="290" y="1393"/>
                  </a:lnTo>
                  <a:lnTo>
                    <a:pt x="289" y="1402"/>
                  </a:lnTo>
                  <a:lnTo>
                    <a:pt x="287" y="1410"/>
                  </a:lnTo>
                  <a:lnTo>
                    <a:pt x="286" y="1419"/>
                  </a:lnTo>
                  <a:lnTo>
                    <a:pt x="287" y="1429"/>
                  </a:lnTo>
                  <a:lnTo>
                    <a:pt x="288" y="1439"/>
                  </a:lnTo>
                  <a:lnTo>
                    <a:pt x="290" y="1448"/>
                  </a:lnTo>
                  <a:lnTo>
                    <a:pt x="292" y="1457"/>
                  </a:lnTo>
                  <a:lnTo>
                    <a:pt x="295" y="1466"/>
                  </a:lnTo>
                  <a:lnTo>
                    <a:pt x="297" y="1473"/>
                  </a:lnTo>
                  <a:lnTo>
                    <a:pt x="299" y="1477"/>
                  </a:lnTo>
                  <a:lnTo>
                    <a:pt x="300" y="1480"/>
                  </a:lnTo>
                  <a:lnTo>
                    <a:pt x="301" y="1481"/>
                  </a:lnTo>
                  <a:lnTo>
                    <a:pt x="300" y="1484"/>
                  </a:lnTo>
                  <a:lnTo>
                    <a:pt x="299" y="1493"/>
                  </a:lnTo>
                  <a:lnTo>
                    <a:pt x="298" y="1505"/>
                  </a:lnTo>
                  <a:lnTo>
                    <a:pt x="296" y="1523"/>
                  </a:lnTo>
                  <a:lnTo>
                    <a:pt x="294" y="1540"/>
                  </a:lnTo>
                  <a:lnTo>
                    <a:pt x="292" y="1559"/>
                  </a:lnTo>
                  <a:lnTo>
                    <a:pt x="291" y="1577"/>
                  </a:lnTo>
                  <a:lnTo>
                    <a:pt x="291" y="1593"/>
                  </a:lnTo>
                  <a:lnTo>
                    <a:pt x="292" y="1606"/>
                  </a:lnTo>
                  <a:lnTo>
                    <a:pt x="295" y="1617"/>
                  </a:lnTo>
                  <a:lnTo>
                    <a:pt x="298" y="1625"/>
                  </a:lnTo>
                  <a:lnTo>
                    <a:pt x="302" y="1633"/>
                  </a:lnTo>
                  <a:lnTo>
                    <a:pt x="305" y="1639"/>
                  </a:lnTo>
                  <a:lnTo>
                    <a:pt x="308" y="1646"/>
                  </a:lnTo>
                  <a:lnTo>
                    <a:pt x="312" y="1652"/>
                  </a:lnTo>
                  <a:lnTo>
                    <a:pt x="314" y="1657"/>
                  </a:lnTo>
                  <a:lnTo>
                    <a:pt x="316" y="1662"/>
                  </a:lnTo>
                  <a:lnTo>
                    <a:pt x="318" y="1664"/>
                  </a:lnTo>
                  <a:lnTo>
                    <a:pt x="320" y="1667"/>
                  </a:lnTo>
                  <a:lnTo>
                    <a:pt x="320" y="1667"/>
                  </a:lnTo>
                  <a:lnTo>
                    <a:pt x="319" y="1668"/>
                  </a:lnTo>
                  <a:lnTo>
                    <a:pt x="317" y="1669"/>
                  </a:lnTo>
                  <a:lnTo>
                    <a:pt x="315" y="1670"/>
                  </a:lnTo>
                  <a:lnTo>
                    <a:pt x="312" y="1673"/>
                  </a:lnTo>
                  <a:lnTo>
                    <a:pt x="309" y="1677"/>
                  </a:lnTo>
                  <a:lnTo>
                    <a:pt x="307" y="1682"/>
                  </a:lnTo>
                  <a:lnTo>
                    <a:pt x="307" y="1689"/>
                  </a:lnTo>
                  <a:lnTo>
                    <a:pt x="307" y="1698"/>
                  </a:lnTo>
                  <a:lnTo>
                    <a:pt x="311" y="1708"/>
                  </a:lnTo>
                  <a:lnTo>
                    <a:pt x="316" y="1719"/>
                  </a:lnTo>
                  <a:lnTo>
                    <a:pt x="318" y="1723"/>
                  </a:lnTo>
                  <a:lnTo>
                    <a:pt x="317" y="1728"/>
                  </a:lnTo>
                  <a:lnTo>
                    <a:pt x="316" y="1735"/>
                  </a:lnTo>
                  <a:lnTo>
                    <a:pt x="314" y="1742"/>
                  </a:lnTo>
                  <a:lnTo>
                    <a:pt x="314" y="1748"/>
                  </a:lnTo>
                  <a:lnTo>
                    <a:pt x="311" y="1755"/>
                  </a:lnTo>
                  <a:lnTo>
                    <a:pt x="309" y="1761"/>
                  </a:lnTo>
                  <a:lnTo>
                    <a:pt x="307" y="1765"/>
                  </a:lnTo>
                  <a:lnTo>
                    <a:pt x="305" y="1768"/>
                  </a:lnTo>
                  <a:lnTo>
                    <a:pt x="306" y="1769"/>
                  </a:lnTo>
                  <a:lnTo>
                    <a:pt x="323" y="1883"/>
                  </a:lnTo>
                  <a:lnTo>
                    <a:pt x="320" y="1893"/>
                  </a:lnTo>
                  <a:lnTo>
                    <a:pt x="317" y="1873"/>
                  </a:lnTo>
                  <a:lnTo>
                    <a:pt x="314" y="1855"/>
                  </a:lnTo>
                  <a:lnTo>
                    <a:pt x="309" y="1839"/>
                  </a:lnTo>
                  <a:lnTo>
                    <a:pt x="305" y="1824"/>
                  </a:lnTo>
                  <a:lnTo>
                    <a:pt x="300" y="1811"/>
                  </a:lnTo>
                  <a:lnTo>
                    <a:pt x="296" y="1798"/>
                  </a:lnTo>
                  <a:lnTo>
                    <a:pt x="291" y="1785"/>
                  </a:lnTo>
                  <a:lnTo>
                    <a:pt x="286" y="1772"/>
                  </a:lnTo>
                  <a:lnTo>
                    <a:pt x="282" y="1758"/>
                  </a:lnTo>
                  <a:lnTo>
                    <a:pt x="279" y="1742"/>
                  </a:lnTo>
                  <a:lnTo>
                    <a:pt x="275" y="1723"/>
                  </a:lnTo>
                  <a:lnTo>
                    <a:pt x="273" y="1701"/>
                  </a:lnTo>
                  <a:lnTo>
                    <a:pt x="270" y="1679"/>
                  </a:lnTo>
                  <a:lnTo>
                    <a:pt x="268" y="1656"/>
                  </a:lnTo>
                  <a:lnTo>
                    <a:pt x="266" y="1632"/>
                  </a:lnTo>
                  <a:lnTo>
                    <a:pt x="266" y="1608"/>
                  </a:lnTo>
                  <a:lnTo>
                    <a:pt x="264" y="1584"/>
                  </a:lnTo>
                  <a:lnTo>
                    <a:pt x="262" y="1560"/>
                  </a:lnTo>
                  <a:lnTo>
                    <a:pt x="261" y="1537"/>
                  </a:lnTo>
                  <a:lnTo>
                    <a:pt x="258" y="1514"/>
                  </a:lnTo>
                  <a:lnTo>
                    <a:pt x="219" y="1209"/>
                  </a:lnTo>
                  <a:lnTo>
                    <a:pt x="181" y="942"/>
                  </a:lnTo>
                  <a:lnTo>
                    <a:pt x="145" y="711"/>
                  </a:lnTo>
                  <a:lnTo>
                    <a:pt x="111" y="515"/>
                  </a:lnTo>
                  <a:lnTo>
                    <a:pt x="80" y="352"/>
                  </a:lnTo>
                  <a:lnTo>
                    <a:pt x="53" y="222"/>
                  </a:lnTo>
                  <a:lnTo>
                    <a:pt x="32" y="123"/>
                  </a:lnTo>
                  <a:lnTo>
                    <a:pt x="14" y="5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25" y="46"/>
                  </a:lnTo>
                </a:path>
              </a:pathLst>
            </a:custGeom>
            <a:noFill/>
            <a:ln w="12700" cap="rnd" cmpd="sng">
              <a:solidFill>
                <a:srgbClr val="FF5CA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6" name="Freeform 122"/>
            <p:cNvSpPr>
              <a:spLocks/>
            </p:cNvSpPr>
            <p:nvPr/>
          </p:nvSpPr>
          <p:spPr bwMode="auto">
            <a:xfrm>
              <a:off x="450" y="1040"/>
              <a:ext cx="324" cy="1891"/>
            </a:xfrm>
            <a:custGeom>
              <a:avLst/>
              <a:gdLst>
                <a:gd name="T0" fmla="*/ 315 w 325"/>
                <a:gd name="T1" fmla="*/ 1738 h 1890"/>
                <a:gd name="T2" fmla="*/ 310 w 325"/>
                <a:gd name="T3" fmla="*/ 1674 h 1890"/>
                <a:gd name="T4" fmla="*/ 315 w 325"/>
                <a:gd name="T5" fmla="*/ 1654 h 1890"/>
                <a:gd name="T6" fmla="*/ 292 w 325"/>
                <a:gd name="T7" fmla="*/ 1574 h 1890"/>
                <a:gd name="T8" fmla="*/ 300 w 325"/>
                <a:gd name="T9" fmla="*/ 1475 h 1890"/>
                <a:gd name="T10" fmla="*/ 289 w 325"/>
                <a:gd name="T11" fmla="*/ 1399 h 1890"/>
                <a:gd name="T12" fmla="*/ 289 w 325"/>
                <a:gd name="T13" fmla="*/ 1353 h 1890"/>
                <a:gd name="T14" fmla="*/ 272 w 325"/>
                <a:gd name="T15" fmla="*/ 1308 h 1890"/>
                <a:gd name="T16" fmla="*/ 272 w 325"/>
                <a:gd name="T17" fmla="*/ 1245 h 1890"/>
                <a:gd name="T18" fmla="*/ 264 w 325"/>
                <a:gd name="T19" fmla="*/ 1214 h 1890"/>
                <a:gd name="T20" fmla="*/ 258 w 325"/>
                <a:gd name="T21" fmla="*/ 1162 h 1890"/>
                <a:gd name="T22" fmla="*/ 253 w 325"/>
                <a:gd name="T23" fmla="*/ 1137 h 1890"/>
                <a:gd name="T24" fmla="*/ 241 w 325"/>
                <a:gd name="T25" fmla="*/ 1076 h 1890"/>
                <a:gd name="T26" fmla="*/ 231 w 325"/>
                <a:gd name="T27" fmla="*/ 1020 h 1890"/>
                <a:gd name="T28" fmla="*/ 221 w 325"/>
                <a:gd name="T29" fmla="*/ 952 h 1890"/>
                <a:gd name="T30" fmla="*/ 231 w 325"/>
                <a:gd name="T31" fmla="*/ 924 h 1890"/>
                <a:gd name="T32" fmla="*/ 217 w 325"/>
                <a:gd name="T33" fmla="*/ 891 h 1890"/>
                <a:gd name="T34" fmla="*/ 218 w 325"/>
                <a:gd name="T35" fmla="*/ 864 h 1890"/>
                <a:gd name="T36" fmla="*/ 200 w 325"/>
                <a:gd name="T37" fmla="*/ 817 h 1890"/>
                <a:gd name="T38" fmla="*/ 196 w 325"/>
                <a:gd name="T39" fmla="*/ 760 h 1890"/>
                <a:gd name="T40" fmla="*/ 180 w 325"/>
                <a:gd name="T41" fmla="*/ 707 h 1890"/>
                <a:gd name="T42" fmla="*/ 177 w 325"/>
                <a:gd name="T43" fmla="*/ 634 h 1890"/>
                <a:gd name="T44" fmla="*/ 172 w 325"/>
                <a:gd name="T45" fmla="*/ 612 h 1890"/>
                <a:gd name="T46" fmla="*/ 150 w 325"/>
                <a:gd name="T47" fmla="*/ 528 h 1890"/>
                <a:gd name="T48" fmla="*/ 148 w 325"/>
                <a:gd name="T49" fmla="*/ 500 h 1890"/>
                <a:gd name="T50" fmla="*/ 132 w 325"/>
                <a:gd name="T51" fmla="*/ 443 h 1890"/>
                <a:gd name="T52" fmla="*/ 130 w 325"/>
                <a:gd name="T53" fmla="*/ 425 h 1890"/>
                <a:gd name="T54" fmla="*/ 107 w 325"/>
                <a:gd name="T55" fmla="*/ 384 h 1890"/>
                <a:gd name="T56" fmla="*/ 94 w 325"/>
                <a:gd name="T57" fmla="*/ 267 h 1890"/>
                <a:gd name="T58" fmla="*/ 86 w 325"/>
                <a:gd name="T59" fmla="*/ 268 h 1890"/>
                <a:gd name="T60" fmla="*/ 97 w 325"/>
                <a:gd name="T61" fmla="*/ 384 h 1890"/>
                <a:gd name="T62" fmla="*/ 121 w 325"/>
                <a:gd name="T63" fmla="*/ 426 h 1890"/>
                <a:gd name="T64" fmla="*/ 123 w 325"/>
                <a:gd name="T65" fmla="*/ 445 h 1890"/>
                <a:gd name="T66" fmla="*/ 139 w 325"/>
                <a:gd name="T67" fmla="*/ 501 h 1890"/>
                <a:gd name="T68" fmla="*/ 142 w 325"/>
                <a:gd name="T69" fmla="*/ 523 h 1890"/>
                <a:gd name="T70" fmla="*/ 158 w 325"/>
                <a:gd name="T71" fmla="*/ 606 h 1890"/>
                <a:gd name="T72" fmla="*/ 172 w 325"/>
                <a:gd name="T73" fmla="*/ 631 h 1890"/>
                <a:gd name="T74" fmla="*/ 167 w 325"/>
                <a:gd name="T75" fmla="*/ 697 h 1890"/>
                <a:gd name="T76" fmla="*/ 186 w 325"/>
                <a:gd name="T77" fmla="*/ 758 h 1890"/>
                <a:gd name="T78" fmla="*/ 190 w 325"/>
                <a:gd name="T79" fmla="*/ 812 h 1890"/>
                <a:gd name="T80" fmla="*/ 208 w 325"/>
                <a:gd name="T81" fmla="*/ 865 h 1890"/>
                <a:gd name="T82" fmla="*/ 209 w 325"/>
                <a:gd name="T83" fmla="*/ 887 h 1890"/>
                <a:gd name="T84" fmla="*/ 220 w 325"/>
                <a:gd name="T85" fmla="*/ 924 h 1890"/>
                <a:gd name="T86" fmla="*/ 216 w 325"/>
                <a:gd name="T87" fmla="*/ 941 h 1890"/>
                <a:gd name="T88" fmla="*/ 218 w 325"/>
                <a:gd name="T89" fmla="*/ 1008 h 1890"/>
                <a:gd name="T90" fmla="*/ 228 w 325"/>
                <a:gd name="T91" fmla="*/ 1064 h 1890"/>
                <a:gd name="T92" fmla="*/ 241 w 325"/>
                <a:gd name="T93" fmla="*/ 1124 h 1890"/>
                <a:gd name="T94" fmla="*/ 249 w 325"/>
                <a:gd name="T95" fmla="*/ 1158 h 1890"/>
                <a:gd name="T96" fmla="*/ 250 w 325"/>
                <a:gd name="T97" fmla="*/ 1204 h 1890"/>
                <a:gd name="T98" fmla="*/ 268 w 325"/>
                <a:gd name="T99" fmla="*/ 1231 h 1890"/>
                <a:gd name="T100" fmla="*/ 255 w 325"/>
                <a:gd name="T101" fmla="*/ 1278 h 1890"/>
                <a:gd name="T102" fmla="*/ 268 w 325"/>
                <a:gd name="T103" fmla="*/ 1347 h 1890"/>
                <a:gd name="T104" fmla="*/ 283 w 325"/>
                <a:gd name="T105" fmla="*/ 1384 h 1890"/>
                <a:gd name="T106" fmla="*/ 291 w 325"/>
                <a:gd name="T107" fmla="*/ 1463 h 1890"/>
                <a:gd name="T108" fmla="*/ 291 w 325"/>
                <a:gd name="T109" fmla="*/ 1525 h 1890"/>
                <a:gd name="T110" fmla="*/ 297 w 325"/>
                <a:gd name="T111" fmla="*/ 1645 h 1890"/>
                <a:gd name="T112" fmla="*/ 306 w 325"/>
                <a:gd name="T113" fmla="*/ 1668 h 1890"/>
                <a:gd name="T114" fmla="*/ 308 w 325"/>
                <a:gd name="T115" fmla="*/ 1727 h 1890"/>
                <a:gd name="T116" fmla="*/ 317 w 325"/>
                <a:gd name="T117" fmla="*/ 1876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1890">
                  <a:moveTo>
                    <a:pt x="321" y="1889"/>
                  </a:moveTo>
                  <a:lnTo>
                    <a:pt x="324" y="1879"/>
                  </a:lnTo>
                  <a:lnTo>
                    <a:pt x="307" y="1766"/>
                  </a:lnTo>
                  <a:lnTo>
                    <a:pt x="306" y="1765"/>
                  </a:lnTo>
                  <a:lnTo>
                    <a:pt x="308" y="1762"/>
                  </a:lnTo>
                  <a:lnTo>
                    <a:pt x="309" y="1757"/>
                  </a:lnTo>
                  <a:lnTo>
                    <a:pt x="311" y="1752"/>
                  </a:lnTo>
                  <a:lnTo>
                    <a:pt x="314" y="1745"/>
                  </a:lnTo>
                  <a:lnTo>
                    <a:pt x="315" y="1738"/>
                  </a:lnTo>
                  <a:lnTo>
                    <a:pt x="316" y="1731"/>
                  </a:lnTo>
                  <a:lnTo>
                    <a:pt x="317" y="1725"/>
                  </a:lnTo>
                  <a:lnTo>
                    <a:pt x="318" y="1720"/>
                  </a:lnTo>
                  <a:lnTo>
                    <a:pt x="317" y="1716"/>
                  </a:lnTo>
                  <a:lnTo>
                    <a:pt x="312" y="1705"/>
                  </a:lnTo>
                  <a:lnTo>
                    <a:pt x="308" y="1695"/>
                  </a:lnTo>
                  <a:lnTo>
                    <a:pt x="308" y="1686"/>
                  </a:lnTo>
                  <a:lnTo>
                    <a:pt x="308" y="1679"/>
                  </a:lnTo>
                  <a:lnTo>
                    <a:pt x="310" y="1674"/>
                  </a:lnTo>
                  <a:lnTo>
                    <a:pt x="312" y="1670"/>
                  </a:lnTo>
                  <a:lnTo>
                    <a:pt x="316" y="1667"/>
                  </a:lnTo>
                  <a:lnTo>
                    <a:pt x="317" y="1666"/>
                  </a:lnTo>
                  <a:lnTo>
                    <a:pt x="319" y="1665"/>
                  </a:lnTo>
                  <a:lnTo>
                    <a:pt x="320" y="1664"/>
                  </a:lnTo>
                  <a:lnTo>
                    <a:pt x="320" y="1664"/>
                  </a:lnTo>
                  <a:lnTo>
                    <a:pt x="318" y="1662"/>
                  </a:lnTo>
                  <a:lnTo>
                    <a:pt x="317" y="1658"/>
                  </a:lnTo>
                  <a:lnTo>
                    <a:pt x="315" y="1654"/>
                  </a:lnTo>
                  <a:lnTo>
                    <a:pt x="312" y="1649"/>
                  </a:lnTo>
                  <a:lnTo>
                    <a:pt x="308" y="1643"/>
                  </a:lnTo>
                  <a:lnTo>
                    <a:pt x="306" y="1637"/>
                  </a:lnTo>
                  <a:lnTo>
                    <a:pt x="302" y="1630"/>
                  </a:lnTo>
                  <a:lnTo>
                    <a:pt x="300" y="1622"/>
                  </a:lnTo>
                  <a:lnTo>
                    <a:pt x="296" y="1615"/>
                  </a:lnTo>
                  <a:lnTo>
                    <a:pt x="293" y="1604"/>
                  </a:lnTo>
                  <a:lnTo>
                    <a:pt x="292" y="1590"/>
                  </a:lnTo>
                  <a:lnTo>
                    <a:pt x="292" y="1574"/>
                  </a:lnTo>
                  <a:lnTo>
                    <a:pt x="293" y="1555"/>
                  </a:lnTo>
                  <a:lnTo>
                    <a:pt x="295" y="1537"/>
                  </a:lnTo>
                  <a:lnTo>
                    <a:pt x="296" y="1519"/>
                  </a:lnTo>
                  <a:lnTo>
                    <a:pt x="298" y="1503"/>
                  </a:lnTo>
                  <a:lnTo>
                    <a:pt x="300" y="1490"/>
                  </a:lnTo>
                  <a:lnTo>
                    <a:pt x="301" y="1482"/>
                  </a:lnTo>
                  <a:lnTo>
                    <a:pt x="301" y="1478"/>
                  </a:lnTo>
                  <a:lnTo>
                    <a:pt x="301" y="1477"/>
                  </a:lnTo>
                  <a:lnTo>
                    <a:pt x="300" y="1475"/>
                  </a:lnTo>
                  <a:lnTo>
                    <a:pt x="297" y="1469"/>
                  </a:lnTo>
                  <a:lnTo>
                    <a:pt x="294" y="1463"/>
                  </a:lnTo>
                  <a:lnTo>
                    <a:pt x="292" y="1455"/>
                  </a:lnTo>
                  <a:lnTo>
                    <a:pt x="289" y="1445"/>
                  </a:lnTo>
                  <a:lnTo>
                    <a:pt x="288" y="1436"/>
                  </a:lnTo>
                  <a:lnTo>
                    <a:pt x="286" y="1426"/>
                  </a:lnTo>
                  <a:lnTo>
                    <a:pt x="286" y="1416"/>
                  </a:lnTo>
                  <a:lnTo>
                    <a:pt x="287" y="1407"/>
                  </a:lnTo>
                  <a:lnTo>
                    <a:pt x="289" y="1399"/>
                  </a:lnTo>
                  <a:lnTo>
                    <a:pt x="291" y="1390"/>
                  </a:lnTo>
                  <a:lnTo>
                    <a:pt x="292" y="1384"/>
                  </a:lnTo>
                  <a:lnTo>
                    <a:pt x="292" y="1376"/>
                  </a:lnTo>
                  <a:lnTo>
                    <a:pt x="293" y="1371"/>
                  </a:lnTo>
                  <a:lnTo>
                    <a:pt x="293" y="1365"/>
                  </a:lnTo>
                  <a:lnTo>
                    <a:pt x="293" y="1361"/>
                  </a:lnTo>
                  <a:lnTo>
                    <a:pt x="292" y="1358"/>
                  </a:lnTo>
                  <a:lnTo>
                    <a:pt x="291" y="1355"/>
                  </a:lnTo>
                  <a:lnTo>
                    <a:pt x="289" y="1353"/>
                  </a:lnTo>
                  <a:lnTo>
                    <a:pt x="283" y="1348"/>
                  </a:lnTo>
                  <a:lnTo>
                    <a:pt x="277" y="1346"/>
                  </a:lnTo>
                  <a:lnTo>
                    <a:pt x="276" y="1343"/>
                  </a:lnTo>
                  <a:lnTo>
                    <a:pt x="275" y="1341"/>
                  </a:lnTo>
                  <a:lnTo>
                    <a:pt x="275" y="1338"/>
                  </a:lnTo>
                  <a:lnTo>
                    <a:pt x="275" y="1334"/>
                  </a:lnTo>
                  <a:lnTo>
                    <a:pt x="275" y="1328"/>
                  </a:lnTo>
                  <a:lnTo>
                    <a:pt x="273" y="1319"/>
                  </a:lnTo>
                  <a:lnTo>
                    <a:pt x="272" y="1308"/>
                  </a:lnTo>
                  <a:lnTo>
                    <a:pt x="268" y="1292"/>
                  </a:lnTo>
                  <a:lnTo>
                    <a:pt x="264" y="1277"/>
                  </a:lnTo>
                  <a:lnTo>
                    <a:pt x="262" y="1267"/>
                  </a:lnTo>
                  <a:lnTo>
                    <a:pt x="262" y="1260"/>
                  </a:lnTo>
                  <a:lnTo>
                    <a:pt x="263" y="1255"/>
                  </a:lnTo>
                  <a:lnTo>
                    <a:pt x="265" y="1253"/>
                  </a:lnTo>
                  <a:lnTo>
                    <a:pt x="267" y="1250"/>
                  </a:lnTo>
                  <a:lnTo>
                    <a:pt x="270" y="1248"/>
                  </a:lnTo>
                  <a:lnTo>
                    <a:pt x="272" y="1245"/>
                  </a:lnTo>
                  <a:lnTo>
                    <a:pt x="275" y="1239"/>
                  </a:lnTo>
                  <a:lnTo>
                    <a:pt x="276" y="1231"/>
                  </a:lnTo>
                  <a:lnTo>
                    <a:pt x="277" y="1226"/>
                  </a:lnTo>
                  <a:lnTo>
                    <a:pt x="276" y="1223"/>
                  </a:lnTo>
                  <a:lnTo>
                    <a:pt x="275" y="1222"/>
                  </a:lnTo>
                  <a:lnTo>
                    <a:pt x="272" y="1220"/>
                  </a:lnTo>
                  <a:lnTo>
                    <a:pt x="270" y="1220"/>
                  </a:lnTo>
                  <a:lnTo>
                    <a:pt x="268" y="1217"/>
                  </a:lnTo>
                  <a:lnTo>
                    <a:pt x="264" y="1214"/>
                  </a:lnTo>
                  <a:lnTo>
                    <a:pt x="261" y="1209"/>
                  </a:lnTo>
                  <a:lnTo>
                    <a:pt x="259" y="1203"/>
                  </a:lnTo>
                  <a:lnTo>
                    <a:pt x="257" y="1194"/>
                  </a:lnTo>
                  <a:lnTo>
                    <a:pt x="256" y="1188"/>
                  </a:lnTo>
                  <a:lnTo>
                    <a:pt x="256" y="1181"/>
                  </a:lnTo>
                  <a:lnTo>
                    <a:pt x="255" y="1175"/>
                  </a:lnTo>
                  <a:lnTo>
                    <a:pt x="256" y="1170"/>
                  </a:lnTo>
                  <a:lnTo>
                    <a:pt x="257" y="1166"/>
                  </a:lnTo>
                  <a:lnTo>
                    <a:pt x="258" y="1162"/>
                  </a:lnTo>
                  <a:lnTo>
                    <a:pt x="258" y="1159"/>
                  </a:lnTo>
                  <a:lnTo>
                    <a:pt x="259" y="1157"/>
                  </a:lnTo>
                  <a:lnTo>
                    <a:pt x="260" y="1156"/>
                  </a:lnTo>
                  <a:lnTo>
                    <a:pt x="259" y="1156"/>
                  </a:lnTo>
                  <a:lnTo>
                    <a:pt x="259" y="1155"/>
                  </a:lnTo>
                  <a:lnTo>
                    <a:pt x="259" y="1152"/>
                  </a:lnTo>
                  <a:lnTo>
                    <a:pt x="258" y="1148"/>
                  </a:lnTo>
                  <a:lnTo>
                    <a:pt x="255" y="1143"/>
                  </a:lnTo>
                  <a:lnTo>
                    <a:pt x="253" y="1137"/>
                  </a:lnTo>
                  <a:lnTo>
                    <a:pt x="252" y="1130"/>
                  </a:lnTo>
                  <a:lnTo>
                    <a:pt x="250" y="1123"/>
                  </a:lnTo>
                  <a:lnTo>
                    <a:pt x="249" y="1116"/>
                  </a:lnTo>
                  <a:lnTo>
                    <a:pt x="247" y="1109"/>
                  </a:lnTo>
                  <a:lnTo>
                    <a:pt x="246" y="1102"/>
                  </a:lnTo>
                  <a:lnTo>
                    <a:pt x="245" y="1094"/>
                  </a:lnTo>
                  <a:lnTo>
                    <a:pt x="244" y="1088"/>
                  </a:lnTo>
                  <a:lnTo>
                    <a:pt x="243" y="1082"/>
                  </a:lnTo>
                  <a:lnTo>
                    <a:pt x="241" y="1076"/>
                  </a:lnTo>
                  <a:lnTo>
                    <a:pt x="239" y="1069"/>
                  </a:lnTo>
                  <a:lnTo>
                    <a:pt x="237" y="1063"/>
                  </a:lnTo>
                  <a:lnTo>
                    <a:pt x="236" y="1057"/>
                  </a:lnTo>
                  <a:lnTo>
                    <a:pt x="235" y="1050"/>
                  </a:lnTo>
                  <a:lnTo>
                    <a:pt x="234" y="1043"/>
                  </a:lnTo>
                  <a:lnTo>
                    <a:pt x="235" y="1037"/>
                  </a:lnTo>
                  <a:lnTo>
                    <a:pt x="234" y="1031"/>
                  </a:lnTo>
                  <a:lnTo>
                    <a:pt x="233" y="1025"/>
                  </a:lnTo>
                  <a:lnTo>
                    <a:pt x="231" y="1020"/>
                  </a:lnTo>
                  <a:lnTo>
                    <a:pt x="229" y="1013"/>
                  </a:lnTo>
                  <a:lnTo>
                    <a:pt x="227" y="1008"/>
                  </a:lnTo>
                  <a:lnTo>
                    <a:pt x="224" y="1001"/>
                  </a:lnTo>
                  <a:lnTo>
                    <a:pt x="222" y="994"/>
                  </a:lnTo>
                  <a:lnTo>
                    <a:pt x="221" y="987"/>
                  </a:lnTo>
                  <a:lnTo>
                    <a:pt x="220" y="978"/>
                  </a:lnTo>
                  <a:lnTo>
                    <a:pt x="220" y="968"/>
                  </a:lnTo>
                  <a:lnTo>
                    <a:pt x="221" y="961"/>
                  </a:lnTo>
                  <a:lnTo>
                    <a:pt x="221" y="952"/>
                  </a:lnTo>
                  <a:lnTo>
                    <a:pt x="223" y="946"/>
                  </a:lnTo>
                  <a:lnTo>
                    <a:pt x="225" y="940"/>
                  </a:lnTo>
                  <a:lnTo>
                    <a:pt x="226" y="935"/>
                  </a:lnTo>
                  <a:lnTo>
                    <a:pt x="229" y="932"/>
                  </a:lnTo>
                  <a:lnTo>
                    <a:pt x="230" y="929"/>
                  </a:lnTo>
                  <a:lnTo>
                    <a:pt x="231" y="927"/>
                  </a:lnTo>
                  <a:lnTo>
                    <a:pt x="232" y="925"/>
                  </a:lnTo>
                  <a:lnTo>
                    <a:pt x="232" y="925"/>
                  </a:lnTo>
                  <a:lnTo>
                    <a:pt x="231" y="924"/>
                  </a:lnTo>
                  <a:lnTo>
                    <a:pt x="229" y="923"/>
                  </a:lnTo>
                  <a:lnTo>
                    <a:pt x="228" y="922"/>
                  </a:lnTo>
                  <a:lnTo>
                    <a:pt x="226" y="919"/>
                  </a:lnTo>
                  <a:lnTo>
                    <a:pt x="223" y="915"/>
                  </a:lnTo>
                  <a:lnTo>
                    <a:pt x="221" y="913"/>
                  </a:lnTo>
                  <a:lnTo>
                    <a:pt x="220" y="908"/>
                  </a:lnTo>
                  <a:lnTo>
                    <a:pt x="219" y="904"/>
                  </a:lnTo>
                  <a:lnTo>
                    <a:pt x="218" y="897"/>
                  </a:lnTo>
                  <a:lnTo>
                    <a:pt x="217" y="891"/>
                  </a:lnTo>
                  <a:lnTo>
                    <a:pt x="217" y="886"/>
                  </a:lnTo>
                  <a:lnTo>
                    <a:pt x="218" y="881"/>
                  </a:lnTo>
                  <a:lnTo>
                    <a:pt x="217" y="877"/>
                  </a:lnTo>
                  <a:lnTo>
                    <a:pt x="218" y="873"/>
                  </a:lnTo>
                  <a:lnTo>
                    <a:pt x="218" y="869"/>
                  </a:lnTo>
                  <a:lnTo>
                    <a:pt x="218" y="868"/>
                  </a:lnTo>
                  <a:lnTo>
                    <a:pt x="218" y="866"/>
                  </a:lnTo>
                  <a:lnTo>
                    <a:pt x="218" y="865"/>
                  </a:lnTo>
                  <a:lnTo>
                    <a:pt x="218" y="864"/>
                  </a:lnTo>
                  <a:lnTo>
                    <a:pt x="218" y="864"/>
                  </a:lnTo>
                  <a:lnTo>
                    <a:pt x="217" y="861"/>
                  </a:lnTo>
                  <a:lnTo>
                    <a:pt x="215" y="857"/>
                  </a:lnTo>
                  <a:lnTo>
                    <a:pt x="213" y="852"/>
                  </a:lnTo>
                  <a:lnTo>
                    <a:pt x="211" y="846"/>
                  </a:lnTo>
                  <a:lnTo>
                    <a:pt x="208" y="840"/>
                  </a:lnTo>
                  <a:lnTo>
                    <a:pt x="205" y="832"/>
                  </a:lnTo>
                  <a:lnTo>
                    <a:pt x="203" y="825"/>
                  </a:lnTo>
                  <a:lnTo>
                    <a:pt x="200" y="817"/>
                  </a:lnTo>
                  <a:lnTo>
                    <a:pt x="198" y="811"/>
                  </a:lnTo>
                  <a:lnTo>
                    <a:pt x="197" y="804"/>
                  </a:lnTo>
                  <a:lnTo>
                    <a:pt x="197" y="797"/>
                  </a:lnTo>
                  <a:lnTo>
                    <a:pt x="196" y="790"/>
                  </a:lnTo>
                  <a:lnTo>
                    <a:pt x="196" y="783"/>
                  </a:lnTo>
                  <a:lnTo>
                    <a:pt x="196" y="775"/>
                  </a:lnTo>
                  <a:lnTo>
                    <a:pt x="195" y="769"/>
                  </a:lnTo>
                  <a:lnTo>
                    <a:pt x="196" y="764"/>
                  </a:lnTo>
                  <a:lnTo>
                    <a:pt x="196" y="760"/>
                  </a:lnTo>
                  <a:lnTo>
                    <a:pt x="196" y="757"/>
                  </a:lnTo>
                  <a:lnTo>
                    <a:pt x="196" y="756"/>
                  </a:lnTo>
                  <a:lnTo>
                    <a:pt x="196" y="755"/>
                  </a:lnTo>
                  <a:lnTo>
                    <a:pt x="194" y="751"/>
                  </a:lnTo>
                  <a:lnTo>
                    <a:pt x="192" y="745"/>
                  </a:lnTo>
                  <a:lnTo>
                    <a:pt x="189" y="737"/>
                  </a:lnTo>
                  <a:lnTo>
                    <a:pt x="187" y="729"/>
                  </a:lnTo>
                  <a:lnTo>
                    <a:pt x="184" y="718"/>
                  </a:lnTo>
                  <a:lnTo>
                    <a:pt x="180" y="707"/>
                  </a:lnTo>
                  <a:lnTo>
                    <a:pt x="176" y="696"/>
                  </a:lnTo>
                  <a:lnTo>
                    <a:pt x="173" y="685"/>
                  </a:lnTo>
                  <a:lnTo>
                    <a:pt x="170" y="676"/>
                  </a:lnTo>
                  <a:lnTo>
                    <a:pt x="168" y="667"/>
                  </a:lnTo>
                  <a:lnTo>
                    <a:pt x="167" y="658"/>
                  </a:lnTo>
                  <a:lnTo>
                    <a:pt x="169" y="650"/>
                  </a:lnTo>
                  <a:lnTo>
                    <a:pt x="171" y="644"/>
                  </a:lnTo>
                  <a:lnTo>
                    <a:pt x="173" y="638"/>
                  </a:lnTo>
                  <a:lnTo>
                    <a:pt x="177" y="634"/>
                  </a:lnTo>
                  <a:lnTo>
                    <a:pt x="181" y="630"/>
                  </a:lnTo>
                  <a:lnTo>
                    <a:pt x="184" y="627"/>
                  </a:lnTo>
                  <a:lnTo>
                    <a:pt x="186" y="626"/>
                  </a:lnTo>
                  <a:lnTo>
                    <a:pt x="186" y="625"/>
                  </a:lnTo>
                  <a:lnTo>
                    <a:pt x="185" y="625"/>
                  </a:lnTo>
                  <a:lnTo>
                    <a:pt x="184" y="623"/>
                  </a:lnTo>
                  <a:lnTo>
                    <a:pt x="181" y="621"/>
                  </a:lnTo>
                  <a:lnTo>
                    <a:pt x="176" y="617"/>
                  </a:lnTo>
                  <a:lnTo>
                    <a:pt x="172" y="612"/>
                  </a:lnTo>
                  <a:lnTo>
                    <a:pt x="167" y="605"/>
                  </a:lnTo>
                  <a:lnTo>
                    <a:pt x="163" y="597"/>
                  </a:lnTo>
                  <a:lnTo>
                    <a:pt x="158" y="589"/>
                  </a:lnTo>
                  <a:lnTo>
                    <a:pt x="156" y="578"/>
                  </a:lnTo>
                  <a:lnTo>
                    <a:pt x="154" y="567"/>
                  </a:lnTo>
                  <a:lnTo>
                    <a:pt x="152" y="555"/>
                  </a:lnTo>
                  <a:lnTo>
                    <a:pt x="151" y="544"/>
                  </a:lnTo>
                  <a:lnTo>
                    <a:pt x="151" y="535"/>
                  </a:lnTo>
                  <a:lnTo>
                    <a:pt x="150" y="528"/>
                  </a:lnTo>
                  <a:lnTo>
                    <a:pt x="151" y="522"/>
                  </a:lnTo>
                  <a:lnTo>
                    <a:pt x="150" y="517"/>
                  </a:lnTo>
                  <a:lnTo>
                    <a:pt x="152" y="514"/>
                  </a:lnTo>
                  <a:lnTo>
                    <a:pt x="151" y="511"/>
                  </a:lnTo>
                  <a:lnTo>
                    <a:pt x="152" y="509"/>
                  </a:lnTo>
                  <a:lnTo>
                    <a:pt x="152" y="509"/>
                  </a:lnTo>
                  <a:lnTo>
                    <a:pt x="150" y="507"/>
                  </a:lnTo>
                  <a:lnTo>
                    <a:pt x="150" y="504"/>
                  </a:lnTo>
                  <a:lnTo>
                    <a:pt x="148" y="500"/>
                  </a:lnTo>
                  <a:lnTo>
                    <a:pt x="145" y="495"/>
                  </a:lnTo>
                  <a:lnTo>
                    <a:pt x="142" y="490"/>
                  </a:lnTo>
                  <a:lnTo>
                    <a:pt x="141" y="483"/>
                  </a:lnTo>
                  <a:lnTo>
                    <a:pt x="138" y="477"/>
                  </a:lnTo>
                  <a:lnTo>
                    <a:pt x="136" y="469"/>
                  </a:lnTo>
                  <a:lnTo>
                    <a:pt x="134" y="461"/>
                  </a:lnTo>
                  <a:lnTo>
                    <a:pt x="134" y="455"/>
                  </a:lnTo>
                  <a:lnTo>
                    <a:pt x="133" y="449"/>
                  </a:lnTo>
                  <a:lnTo>
                    <a:pt x="132" y="443"/>
                  </a:lnTo>
                  <a:lnTo>
                    <a:pt x="132" y="438"/>
                  </a:lnTo>
                  <a:lnTo>
                    <a:pt x="132" y="435"/>
                  </a:lnTo>
                  <a:lnTo>
                    <a:pt x="132" y="431"/>
                  </a:lnTo>
                  <a:lnTo>
                    <a:pt x="132" y="429"/>
                  </a:lnTo>
                  <a:lnTo>
                    <a:pt x="132" y="427"/>
                  </a:lnTo>
                  <a:lnTo>
                    <a:pt x="132" y="425"/>
                  </a:lnTo>
                  <a:lnTo>
                    <a:pt x="132" y="426"/>
                  </a:lnTo>
                  <a:lnTo>
                    <a:pt x="131" y="426"/>
                  </a:lnTo>
                  <a:lnTo>
                    <a:pt x="130" y="425"/>
                  </a:lnTo>
                  <a:lnTo>
                    <a:pt x="128" y="424"/>
                  </a:lnTo>
                  <a:lnTo>
                    <a:pt x="126" y="422"/>
                  </a:lnTo>
                  <a:lnTo>
                    <a:pt x="123" y="420"/>
                  </a:lnTo>
                  <a:lnTo>
                    <a:pt x="121" y="417"/>
                  </a:lnTo>
                  <a:lnTo>
                    <a:pt x="118" y="412"/>
                  </a:lnTo>
                  <a:lnTo>
                    <a:pt x="114" y="406"/>
                  </a:lnTo>
                  <a:lnTo>
                    <a:pt x="110" y="399"/>
                  </a:lnTo>
                  <a:lnTo>
                    <a:pt x="108" y="391"/>
                  </a:lnTo>
                  <a:lnTo>
                    <a:pt x="107" y="384"/>
                  </a:lnTo>
                  <a:lnTo>
                    <a:pt x="106" y="378"/>
                  </a:lnTo>
                  <a:lnTo>
                    <a:pt x="107" y="373"/>
                  </a:lnTo>
                  <a:lnTo>
                    <a:pt x="108" y="367"/>
                  </a:lnTo>
                  <a:lnTo>
                    <a:pt x="109" y="363"/>
                  </a:lnTo>
                  <a:lnTo>
                    <a:pt x="110" y="360"/>
                  </a:lnTo>
                  <a:lnTo>
                    <a:pt x="111" y="357"/>
                  </a:lnTo>
                  <a:lnTo>
                    <a:pt x="112" y="356"/>
                  </a:lnTo>
                  <a:lnTo>
                    <a:pt x="113" y="355"/>
                  </a:lnTo>
                  <a:lnTo>
                    <a:pt x="94" y="267"/>
                  </a:lnTo>
                  <a:lnTo>
                    <a:pt x="64" y="164"/>
                  </a:lnTo>
                  <a:lnTo>
                    <a:pt x="36" y="71"/>
                  </a:lnTo>
                  <a:lnTo>
                    <a:pt x="25" y="45"/>
                  </a:lnTo>
                  <a:lnTo>
                    <a:pt x="0" y="0"/>
                  </a:lnTo>
                  <a:lnTo>
                    <a:pt x="10" y="26"/>
                  </a:lnTo>
                  <a:lnTo>
                    <a:pt x="15" y="47"/>
                  </a:lnTo>
                  <a:lnTo>
                    <a:pt x="27" y="73"/>
                  </a:lnTo>
                  <a:lnTo>
                    <a:pt x="55" y="165"/>
                  </a:lnTo>
                  <a:lnTo>
                    <a:pt x="86" y="268"/>
                  </a:lnTo>
                  <a:lnTo>
                    <a:pt x="104" y="356"/>
                  </a:lnTo>
                  <a:lnTo>
                    <a:pt x="103" y="357"/>
                  </a:lnTo>
                  <a:lnTo>
                    <a:pt x="102" y="358"/>
                  </a:lnTo>
                  <a:lnTo>
                    <a:pt x="101" y="360"/>
                  </a:lnTo>
                  <a:lnTo>
                    <a:pt x="100" y="364"/>
                  </a:lnTo>
                  <a:lnTo>
                    <a:pt x="98" y="368"/>
                  </a:lnTo>
                  <a:lnTo>
                    <a:pt x="97" y="374"/>
                  </a:lnTo>
                  <a:lnTo>
                    <a:pt x="96" y="379"/>
                  </a:lnTo>
                  <a:lnTo>
                    <a:pt x="97" y="384"/>
                  </a:lnTo>
                  <a:lnTo>
                    <a:pt x="99" y="393"/>
                  </a:lnTo>
                  <a:lnTo>
                    <a:pt x="101" y="399"/>
                  </a:lnTo>
                  <a:lnTo>
                    <a:pt x="105" y="408"/>
                  </a:lnTo>
                  <a:lnTo>
                    <a:pt x="108" y="413"/>
                  </a:lnTo>
                  <a:lnTo>
                    <a:pt x="110" y="417"/>
                  </a:lnTo>
                  <a:lnTo>
                    <a:pt x="114" y="421"/>
                  </a:lnTo>
                  <a:lnTo>
                    <a:pt x="118" y="423"/>
                  </a:lnTo>
                  <a:lnTo>
                    <a:pt x="119" y="425"/>
                  </a:lnTo>
                  <a:lnTo>
                    <a:pt x="121" y="426"/>
                  </a:lnTo>
                  <a:lnTo>
                    <a:pt x="122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4" y="428"/>
                  </a:lnTo>
                  <a:lnTo>
                    <a:pt x="123" y="429"/>
                  </a:lnTo>
                  <a:lnTo>
                    <a:pt x="123" y="432"/>
                  </a:lnTo>
                  <a:lnTo>
                    <a:pt x="123" y="435"/>
                  </a:lnTo>
                  <a:lnTo>
                    <a:pt x="123" y="440"/>
                  </a:lnTo>
                  <a:lnTo>
                    <a:pt x="123" y="445"/>
                  </a:lnTo>
                  <a:lnTo>
                    <a:pt x="125" y="450"/>
                  </a:lnTo>
                  <a:lnTo>
                    <a:pt x="125" y="456"/>
                  </a:lnTo>
                  <a:lnTo>
                    <a:pt x="126" y="462"/>
                  </a:lnTo>
                  <a:lnTo>
                    <a:pt x="127" y="470"/>
                  </a:lnTo>
                  <a:lnTo>
                    <a:pt x="130" y="477"/>
                  </a:lnTo>
                  <a:lnTo>
                    <a:pt x="132" y="485"/>
                  </a:lnTo>
                  <a:lnTo>
                    <a:pt x="134" y="491"/>
                  </a:lnTo>
                  <a:lnTo>
                    <a:pt x="137" y="496"/>
                  </a:lnTo>
                  <a:lnTo>
                    <a:pt x="139" y="501"/>
                  </a:lnTo>
                  <a:lnTo>
                    <a:pt x="140" y="505"/>
                  </a:lnTo>
                  <a:lnTo>
                    <a:pt x="142" y="508"/>
                  </a:lnTo>
                  <a:lnTo>
                    <a:pt x="142" y="510"/>
                  </a:lnTo>
                  <a:lnTo>
                    <a:pt x="143" y="510"/>
                  </a:lnTo>
                  <a:lnTo>
                    <a:pt x="143" y="511"/>
                  </a:lnTo>
                  <a:lnTo>
                    <a:pt x="143" y="512"/>
                  </a:lnTo>
                  <a:lnTo>
                    <a:pt x="142" y="514"/>
                  </a:lnTo>
                  <a:lnTo>
                    <a:pt x="142" y="518"/>
                  </a:lnTo>
                  <a:lnTo>
                    <a:pt x="142" y="523"/>
                  </a:lnTo>
                  <a:lnTo>
                    <a:pt x="142" y="529"/>
                  </a:lnTo>
                  <a:lnTo>
                    <a:pt x="142" y="536"/>
                  </a:lnTo>
                  <a:lnTo>
                    <a:pt x="142" y="545"/>
                  </a:lnTo>
                  <a:lnTo>
                    <a:pt x="143" y="556"/>
                  </a:lnTo>
                  <a:lnTo>
                    <a:pt x="144" y="567"/>
                  </a:lnTo>
                  <a:lnTo>
                    <a:pt x="147" y="579"/>
                  </a:lnTo>
                  <a:lnTo>
                    <a:pt x="150" y="590"/>
                  </a:lnTo>
                  <a:lnTo>
                    <a:pt x="154" y="599"/>
                  </a:lnTo>
                  <a:lnTo>
                    <a:pt x="158" y="606"/>
                  </a:lnTo>
                  <a:lnTo>
                    <a:pt x="163" y="613"/>
                  </a:lnTo>
                  <a:lnTo>
                    <a:pt x="167" y="618"/>
                  </a:lnTo>
                  <a:lnTo>
                    <a:pt x="172" y="622"/>
                  </a:lnTo>
                  <a:lnTo>
                    <a:pt x="173" y="624"/>
                  </a:lnTo>
                  <a:lnTo>
                    <a:pt x="176" y="625"/>
                  </a:lnTo>
                  <a:lnTo>
                    <a:pt x="177" y="626"/>
                  </a:lnTo>
                  <a:lnTo>
                    <a:pt x="176" y="627"/>
                  </a:lnTo>
                  <a:lnTo>
                    <a:pt x="173" y="628"/>
                  </a:lnTo>
                  <a:lnTo>
                    <a:pt x="172" y="631"/>
                  </a:lnTo>
                  <a:lnTo>
                    <a:pt x="168" y="634"/>
                  </a:lnTo>
                  <a:lnTo>
                    <a:pt x="165" y="639"/>
                  </a:lnTo>
                  <a:lnTo>
                    <a:pt x="162" y="645"/>
                  </a:lnTo>
                  <a:lnTo>
                    <a:pt x="159" y="651"/>
                  </a:lnTo>
                  <a:lnTo>
                    <a:pt x="158" y="658"/>
                  </a:lnTo>
                  <a:lnTo>
                    <a:pt x="159" y="668"/>
                  </a:lnTo>
                  <a:lnTo>
                    <a:pt x="160" y="676"/>
                  </a:lnTo>
                  <a:lnTo>
                    <a:pt x="164" y="686"/>
                  </a:lnTo>
                  <a:lnTo>
                    <a:pt x="167" y="697"/>
                  </a:lnTo>
                  <a:lnTo>
                    <a:pt x="171" y="709"/>
                  </a:lnTo>
                  <a:lnTo>
                    <a:pt x="173" y="719"/>
                  </a:lnTo>
                  <a:lnTo>
                    <a:pt x="177" y="730"/>
                  </a:lnTo>
                  <a:lnTo>
                    <a:pt x="181" y="738"/>
                  </a:lnTo>
                  <a:lnTo>
                    <a:pt x="183" y="746"/>
                  </a:lnTo>
                  <a:lnTo>
                    <a:pt x="184" y="751"/>
                  </a:lnTo>
                  <a:lnTo>
                    <a:pt x="185" y="756"/>
                  </a:lnTo>
                  <a:lnTo>
                    <a:pt x="186" y="757"/>
                  </a:lnTo>
                  <a:lnTo>
                    <a:pt x="186" y="758"/>
                  </a:lnTo>
                  <a:lnTo>
                    <a:pt x="186" y="761"/>
                  </a:lnTo>
                  <a:lnTo>
                    <a:pt x="186" y="765"/>
                  </a:lnTo>
                  <a:lnTo>
                    <a:pt x="186" y="770"/>
                  </a:lnTo>
                  <a:lnTo>
                    <a:pt x="186" y="776"/>
                  </a:lnTo>
                  <a:lnTo>
                    <a:pt x="186" y="783"/>
                  </a:lnTo>
                  <a:lnTo>
                    <a:pt x="187" y="790"/>
                  </a:lnTo>
                  <a:lnTo>
                    <a:pt x="188" y="797"/>
                  </a:lnTo>
                  <a:lnTo>
                    <a:pt x="189" y="805"/>
                  </a:lnTo>
                  <a:lnTo>
                    <a:pt x="190" y="812"/>
                  </a:lnTo>
                  <a:lnTo>
                    <a:pt x="192" y="820"/>
                  </a:lnTo>
                  <a:lnTo>
                    <a:pt x="194" y="826"/>
                  </a:lnTo>
                  <a:lnTo>
                    <a:pt x="197" y="833"/>
                  </a:lnTo>
                  <a:lnTo>
                    <a:pt x="198" y="840"/>
                  </a:lnTo>
                  <a:lnTo>
                    <a:pt x="201" y="847"/>
                  </a:lnTo>
                  <a:lnTo>
                    <a:pt x="204" y="853"/>
                  </a:lnTo>
                  <a:lnTo>
                    <a:pt x="205" y="858"/>
                  </a:lnTo>
                  <a:lnTo>
                    <a:pt x="206" y="862"/>
                  </a:lnTo>
                  <a:lnTo>
                    <a:pt x="208" y="865"/>
                  </a:lnTo>
                  <a:lnTo>
                    <a:pt x="208" y="866"/>
                  </a:lnTo>
                  <a:lnTo>
                    <a:pt x="208" y="866"/>
                  </a:lnTo>
                  <a:lnTo>
                    <a:pt x="209" y="867"/>
                  </a:lnTo>
                  <a:lnTo>
                    <a:pt x="208" y="869"/>
                  </a:lnTo>
                  <a:lnTo>
                    <a:pt x="208" y="872"/>
                  </a:lnTo>
                  <a:lnTo>
                    <a:pt x="208" y="874"/>
                  </a:lnTo>
                  <a:lnTo>
                    <a:pt x="208" y="878"/>
                  </a:lnTo>
                  <a:lnTo>
                    <a:pt x="208" y="882"/>
                  </a:lnTo>
                  <a:lnTo>
                    <a:pt x="209" y="887"/>
                  </a:lnTo>
                  <a:lnTo>
                    <a:pt x="209" y="892"/>
                  </a:lnTo>
                  <a:lnTo>
                    <a:pt x="209" y="899"/>
                  </a:lnTo>
                  <a:lnTo>
                    <a:pt x="210" y="904"/>
                  </a:lnTo>
                  <a:lnTo>
                    <a:pt x="212" y="909"/>
                  </a:lnTo>
                  <a:lnTo>
                    <a:pt x="213" y="913"/>
                  </a:lnTo>
                  <a:lnTo>
                    <a:pt x="214" y="917"/>
                  </a:lnTo>
                  <a:lnTo>
                    <a:pt x="217" y="920"/>
                  </a:lnTo>
                  <a:lnTo>
                    <a:pt x="219" y="922"/>
                  </a:lnTo>
                  <a:lnTo>
                    <a:pt x="220" y="924"/>
                  </a:lnTo>
                  <a:lnTo>
                    <a:pt x="222" y="925"/>
                  </a:lnTo>
                  <a:lnTo>
                    <a:pt x="222" y="926"/>
                  </a:lnTo>
                  <a:lnTo>
                    <a:pt x="223" y="927"/>
                  </a:lnTo>
                  <a:lnTo>
                    <a:pt x="222" y="927"/>
                  </a:lnTo>
                  <a:lnTo>
                    <a:pt x="221" y="928"/>
                  </a:lnTo>
                  <a:lnTo>
                    <a:pt x="221" y="930"/>
                  </a:lnTo>
                  <a:lnTo>
                    <a:pt x="219" y="933"/>
                  </a:lnTo>
                  <a:lnTo>
                    <a:pt x="218" y="936"/>
                  </a:lnTo>
                  <a:lnTo>
                    <a:pt x="216" y="941"/>
                  </a:lnTo>
                  <a:lnTo>
                    <a:pt x="214" y="946"/>
                  </a:lnTo>
                  <a:lnTo>
                    <a:pt x="213" y="953"/>
                  </a:lnTo>
                  <a:lnTo>
                    <a:pt x="211" y="961"/>
                  </a:lnTo>
                  <a:lnTo>
                    <a:pt x="210" y="970"/>
                  </a:lnTo>
                  <a:lnTo>
                    <a:pt x="210" y="979"/>
                  </a:lnTo>
                  <a:lnTo>
                    <a:pt x="211" y="988"/>
                  </a:lnTo>
                  <a:lnTo>
                    <a:pt x="213" y="995"/>
                  </a:lnTo>
                  <a:lnTo>
                    <a:pt x="214" y="1002"/>
                  </a:lnTo>
                  <a:lnTo>
                    <a:pt x="218" y="1008"/>
                  </a:lnTo>
                  <a:lnTo>
                    <a:pt x="219" y="1015"/>
                  </a:lnTo>
                  <a:lnTo>
                    <a:pt x="222" y="1020"/>
                  </a:lnTo>
                  <a:lnTo>
                    <a:pt x="223" y="1026"/>
                  </a:lnTo>
                  <a:lnTo>
                    <a:pt x="225" y="1032"/>
                  </a:lnTo>
                  <a:lnTo>
                    <a:pt x="225" y="1038"/>
                  </a:lnTo>
                  <a:lnTo>
                    <a:pt x="225" y="1045"/>
                  </a:lnTo>
                  <a:lnTo>
                    <a:pt x="226" y="1051"/>
                  </a:lnTo>
                  <a:lnTo>
                    <a:pt x="227" y="1057"/>
                  </a:lnTo>
                  <a:lnTo>
                    <a:pt x="228" y="1064"/>
                  </a:lnTo>
                  <a:lnTo>
                    <a:pt x="230" y="1071"/>
                  </a:lnTo>
                  <a:lnTo>
                    <a:pt x="231" y="1077"/>
                  </a:lnTo>
                  <a:lnTo>
                    <a:pt x="234" y="1083"/>
                  </a:lnTo>
                  <a:lnTo>
                    <a:pt x="235" y="1089"/>
                  </a:lnTo>
                  <a:lnTo>
                    <a:pt x="236" y="1096"/>
                  </a:lnTo>
                  <a:lnTo>
                    <a:pt x="237" y="1103"/>
                  </a:lnTo>
                  <a:lnTo>
                    <a:pt x="237" y="1110"/>
                  </a:lnTo>
                  <a:lnTo>
                    <a:pt x="239" y="1117"/>
                  </a:lnTo>
                  <a:lnTo>
                    <a:pt x="241" y="1124"/>
                  </a:lnTo>
                  <a:lnTo>
                    <a:pt x="243" y="1132"/>
                  </a:lnTo>
                  <a:lnTo>
                    <a:pt x="244" y="1138"/>
                  </a:lnTo>
                  <a:lnTo>
                    <a:pt x="245" y="1144"/>
                  </a:lnTo>
                  <a:lnTo>
                    <a:pt x="247" y="1150"/>
                  </a:lnTo>
                  <a:lnTo>
                    <a:pt x="248" y="1153"/>
                  </a:lnTo>
                  <a:lnTo>
                    <a:pt x="250" y="1156"/>
                  </a:lnTo>
                  <a:lnTo>
                    <a:pt x="250" y="1156"/>
                  </a:lnTo>
                  <a:lnTo>
                    <a:pt x="250" y="1157"/>
                  </a:lnTo>
                  <a:lnTo>
                    <a:pt x="249" y="1158"/>
                  </a:lnTo>
                  <a:lnTo>
                    <a:pt x="248" y="1160"/>
                  </a:lnTo>
                  <a:lnTo>
                    <a:pt x="248" y="1164"/>
                  </a:lnTo>
                  <a:lnTo>
                    <a:pt x="247" y="1167"/>
                  </a:lnTo>
                  <a:lnTo>
                    <a:pt x="247" y="1171"/>
                  </a:lnTo>
                  <a:lnTo>
                    <a:pt x="247" y="1176"/>
                  </a:lnTo>
                  <a:lnTo>
                    <a:pt x="247" y="1182"/>
                  </a:lnTo>
                  <a:lnTo>
                    <a:pt x="247" y="1188"/>
                  </a:lnTo>
                  <a:lnTo>
                    <a:pt x="248" y="1194"/>
                  </a:lnTo>
                  <a:lnTo>
                    <a:pt x="250" y="1204"/>
                  </a:lnTo>
                  <a:lnTo>
                    <a:pt x="252" y="1211"/>
                  </a:lnTo>
                  <a:lnTo>
                    <a:pt x="255" y="1215"/>
                  </a:lnTo>
                  <a:lnTo>
                    <a:pt x="258" y="1218"/>
                  </a:lnTo>
                  <a:lnTo>
                    <a:pt x="260" y="1220"/>
                  </a:lnTo>
                  <a:lnTo>
                    <a:pt x="263" y="1221"/>
                  </a:lnTo>
                  <a:lnTo>
                    <a:pt x="266" y="1223"/>
                  </a:lnTo>
                  <a:lnTo>
                    <a:pt x="267" y="1225"/>
                  </a:lnTo>
                  <a:lnTo>
                    <a:pt x="268" y="1227"/>
                  </a:lnTo>
                  <a:lnTo>
                    <a:pt x="268" y="1231"/>
                  </a:lnTo>
                  <a:lnTo>
                    <a:pt x="266" y="1240"/>
                  </a:lnTo>
                  <a:lnTo>
                    <a:pt x="263" y="1246"/>
                  </a:lnTo>
                  <a:lnTo>
                    <a:pt x="260" y="1249"/>
                  </a:lnTo>
                  <a:lnTo>
                    <a:pt x="258" y="1251"/>
                  </a:lnTo>
                  <a:lnTo>
                    <a:pt x="255" y="1254"/>
                  </a:lnTo>
                  <a:lnTo>
                    <a:pt x="253" y="1257"/>
                  </a:lnTo>
                  <a:lnTo>
                    <a:pt x="252" y="1260"/>
                  </a:lnTo>
                  <a:lnTo>
                    <a:pt x="253" y="1267"/>
                  </a:lnTo>
                  <a:lnTo>
                    <a:pt x="255" y="1278"/>
                  </a:lnTo>
                  <a:lnTo>
                    <a:pt x="258" y="1293"/>
                  </a:lnTo>
                  <a:lnTo>
                    <a:pt x="262" y="1308"/>
                  </a:lnTo>
                  <a:lnTo>
                    <a:pt x="264" y="1321"/>
                  </a:lnTo>
                  <a:lnTo>
                    <a:pt x="265" y="1329"/>
                  </a:lnTo>
                  <a:lnTo>
                    <a:pt x="264" y="1335"/>
                  </a:lnTo>
                  <a:lnTo>
                    <a:pt x="264" y="1340"/>
                  </a:lnTo>
                  <a:lnTo>
                    <a:pt x="265" y="1342"/>
                  </a:lnTo>
                  <a:lnTo>
                    <a:pt x="266" y="1344"/>
                  </a:lnTo>
                  <a:lnTo>
                    <a:pt x="268" y="1347"/>
                  </a:lnTo>
                  <a:lnTo>
                    <a:pt x="272" y="1350"/>
                  </a:lnTo>
                  <a:lnTo>
                    <a:pt x="279" y="1354"/>
                  </a:lnTo>
                  <a:lnTo>
                    <a:pt x="282" y="1356"/>
                  </a:lnTo>
                  <a:lnTo>
                    <a:pt x="284" y="1359"/>
                  </a:lnTo>
                  <a:lnTo>
                    <a:pt x="284" y="1362"/>
                  </a:lnTo>
                  <a:lnTo>
                    <a:pt x="284" y="1366"/>
                  </a:lnTo>
                  <a:lnTo>
                    <a:pt x="284" y="1371"/>
                  </a:lnTo>
                  <a:lnTo>
                    <a:pt x="284" y="1378"/>
                  </a:lnTo>
                  <a:lnTo>
                    <a:pt x="283" y="1384"/>
                  </a:lnTo>
                  <a:lnTo>
                    <a:pt x="281" y="1392"/>
                  </a:lnTo>
                  <a:lnTo>
                    <a:pt x="279" y="1400"/>
                  </a:lnTo>
                  <a:lnTo>
                    <a:pt x="278" y="1408"/>
                  </a:lnTo>
                  <a:lnTo>
                    <a:pt x="277" y="1417"/>
                  </a:lnTo>
                  <a:lnTo>
                    <a:pt x="279" y="1427"/>
                  </a:lnTo>
                  <a:lnTo>
                    <a:pt x="281" y="1436"/>
                  </a:lnTo>
                  <a:lnTo>
                    <a:pt x="284" y="1446"/>
                  </a:lnTo>
                  <a:lnTo>
                    <a:pt x="287" y="1455"/>
                  </a:lnTo>
                  <a:lnTo>
                    <a:pt x="291" y="1463"/>
                  </a:lnTo>
                  <a:lnTo>
                    <a:pt x="295" y="1470"/>
                  </a:lnTo>
                  <a:lnTo>
                    <a:pt x="298" y="1475"/>
                  </a:lnTo>
                  <a:lnTo>
                    <a:pt x="300" y="1477"/>
                  </a:lnTo>
                  <a:lnTo>
                    <a:pt x="301" y="1478"/>
                  </a:lnTo>
                  <a:lnTo>
                    <a:pt x="300" y="1481"/>
                  </a:lnTo>
                  <a:lnTo>
                    <a:pt x="300" y="1487"/>
                  </a:lnTo>
                  <a:lnTo>
                    <a:pt x="297" y="1497"/>
                  </a:lnTo>
                  <a:lnTo>
                    <a:pt x="293" y="1510"/>
                  </a:lnTo>
                  <a:lnTo>
                    <a:pt x="291" y="1525"/>
                  </a:lnTo>
                  <a:lnTo>
                    <a:pt x="288" y="1542"/>
                  </a:lnTo>
                  <a:lnTo>
                    <a:pt x="285" y="1560"/>
                  </a:lnTo>
                  <a:lnTo>
                    <a:pt x="284" y="1578"/>
                  </a:lnTo>
                  <a:lnTo>
                    <a:pt x="284" y="1597"/>
                  </a:lnTo>
                  <a:lnTo>
                    <a:pt x="287" y="1615"/>
                  </a:lnTo>
                  <a:lnTo>
                    <a:pt x="288" y="1624"/>
                  </a:lnTo>
                  <a:lnTo>
                    <a:pt x="290" y="1632"/>
                  </a:lnTo>
                  <a:lnTo>
                    <a:pt x="293" y="1639"/>
                  </a:lnTo>
                  <a:lnTo>
                    <a:pt x="297" y="1645"/>
                  </a:lnTo>
                  <a:lnTo>
                    <a:pt x="300" y="1650"/>
                  </a:lnTo>
                  <a:lnTo>
                    <a:pt x="304" y="1656"/>
                  </a:lnTo>
                  <a:lnTo>
                    <a:pt x="308" y="1660"/>
                  </a:lnTo>
                  <a:lnTo>
                    <a:pt x="308" y="1663"/>
                  </a:lnTo>
                  <a:lnTo>
                    <a:pt x="310" y="1665"/>
                  </a:lnTo>
                  <a:lnTo>
                    <a:pt x="311" y="1665"/>
                  </a:lnTo>
                  <a:lnTo>
                    <a:pt x="310" y="1665"/>
                  </a:lnTo>
                  <a:lnTo>
                    <a:pt x="308" y="1667"/>
                  </a:lnTo>
                  <a:lnTo>
                    <a:pt x="306" y="1668"/>
                  </a:lnTo>
                  <a:lnTo>
                    <a:pt x="303" y="1671"/>
                  </a:lnTo>
                  <a:lnTo>
                    <a:pt x="300" y="1675"/>
                  </a:lnTo>
                  <a:lnTo>
                    <a:pt x="298" y="1681"/>
                  </a:lnTo>
                  <a:lnTo>
                    <a:pt x="298" y="1687"/>
                  </a:lnTo>
                  <a:lnTo>
                    <a:pt x="299" y="1695"/>
                  </a:lnTo>
                  <a:lnTo>
                    <a:pt x="302" y="1706"/>
                  </a:lnTo>
                  <a:lnTo>
                    <a:pt x="308" y="1718"/>
                  </a:lnTo>
                  <a:lnTo>
                    <a:pt x="308" y="1721"/>
                  </a:lnTo>
                  <a:lnTo>
                    <a:pt x="308" y="1727"/>
                  </a:lnTo>
                  <a:lnTo>
                    <a:pt x="308" y="1732"/>
                  </a:lnTo>
                  <a:lnTo>
                    <a:pt x="306" y="1739"/>
                  </a:lnTo>
                  <a:lnTo>
                    <a:pt x="304" y="1746"/>
                  </a:lnTo>
                  <a:lnTo>
                    <a:pt x="302" y="1752"/>
                  </a:lnTo>
                  <a:lnTo>
                    <a:pt x="300" y="1758"/>
                  </a:lnTo>
                  <a:lnTo>
                    <a:pt x="300" y="1763"/>
                  </a:lnTo>
                  <a:lnTo>
                    <a:pt x="297" y="1766"/>
                  </a:lnTo>
                  <a:lnTo>
                    <a:pt x="296" y="1766"/>
                  </a:lnTo>
                  <a:lnTo>
                    <a:pt x="317" y="1876"/>
                  </a:lnTo>
                  <a:lnTo>
                    <a:pt x="321" y="1889"/>
                  </a:lnTo>
                </a:path>
              </a:pathLst>
            </a:custGeom>
            <a:solidFill>
              <a:srgbClr val="CB19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7" name="Freeform 123"/>
            <p:cNvSpPr>
              <a:spLocks/>
            </p:cNvSpPr>
            <p:nvPr/>
          </p:nvSpPr>
          <p:spPr bwMode="auto">
            <a:xfrm>
              <a:off x="448" y="1040"/>
              <a:ext cx="324" cy="1895"/>
            </a:xfrm>
            <a:custGeom>
              <a:avLst/>
              <a:gdLst>
                <a:gd name="T0" fmla="*/ 96 w 324"/>
                <a:gd name="T1" fmla="*/ 267 h 1894"/>
                <a:gd name="T2" fmla="*/ 109 w 324"/>
                <a:gd name="T3" fmla="*/ 363 h 1894"/>
                <a:gd name="T4" fmla="*/ 108 w 324"/>
                <a:gd name="T5" fmla="*/ 391 h 1894"/>
                <a:gd name="T6" fmla="*/ 124 w 324"/>
                <a:gd name="T7" fmla="*/ 421 h 1894"/>
                <a:gd name="T8" fmla="*/ 132 w 324"/>
                <a:gd name="T9" fmla="*/ 426 h 1894"/>
                <a:gd name="T10" fmla="*/ 132 w 324"/>
                <a:gd name="T11" fmla="*/ 435 h 1894"/>
                <a:gd name="T12" fmla="*/ 136 w 324"/>
                <a:gd name="T13" fmla="*/ 462 h 1894"/>
                <a:gd name="T14" fmla="*/ 146 w 324"/>
                <a:gd name="T15" fmla="*/ 496 h 1894"/>
                <a:gd name="T16" fmla="*/ 153 w 324"/>
                <a:gd name="T17" fmla="*/ 510 h 1894"/>
                <a:gd name="T18" fmla="*/ 152 w 324"/>
                <a:gd name="T19" fmla="*/ 529 h 1894"/>
                <a:gd name="T20" fmla="*/ 156 w 324"/>
                <a:gd name="T21" fmla="*/ 580 h 1894"/>
                <a:gd name="T22" fmla="*/ 177 w 324"/>
                <a:gd name="T23" fmla="*/ 618 h 1894"/>
                <a:gd name="T24" fmla="*/ 187 w 324"/>
                <a:gd name="T25" fmla="*/ 627 h 1894"/>
                <a:gd name="T26" fmla="*/ 172 w 324"/>
                <a:gd name="T27" fmla="*/ 645 h 1894"/>
                <a:gd name="T28" fmla="*/ 174 w 324"/>
                <a:gd name="T29" fmla="*/ 687 h 1894"/>
                <a:gd name="T30" fmla="*/ 190 w 324"/>
                <a:gd name="T31" fmla="*/ 739 h 1894"/>
                <a:gd name="T32" fmla="*/ 196 w 324"/>
                <a:gd name="T33" fmla="*/ 758 h 1894"/>
                <a:gd name="T34" fmla="*/ 196 w 324"/>
                <a:gd name="T35" fmla="*/ 784 h 1894"/>
                <a:gd name="T36" fmla="*/ 201 w 324"/>
                <a:gd name="T37" fmla="*/ 820 h 1894"/>
                <a:gd name="T38" fmla="*/ 214 w 324"/>
                <a:gd name="T39" fmla="*/ 854 h 1894"/>
                <a:gd name="T40" fmla="*/ 218 w 324"/>
                <a:gd name="T41" fmla="*/ 866 h 1894"/>
                <a:gd name="T42" fmla="*/ 218 w 324"/>
                <a:gd name="T43" fmla="*/ 879 h 1894"/>
                <a:gd name="T44" fmla="*/ 219 w 324"/>
                <a:gd name="T45" fmla="*/ 905 h 1894"/>
                <a:gd name="T46" fmla="*/ 228 w 324"/>
                <a:gd name="T47" fmla="*/ 923 h 1894"/>
                <a:gd name="T48" fmla="*/ 233 w 324"/>
                <a:gd name="T49" fmla="*/ 929 h 1894"/>
                <a:gd name="T50" fmla="*/ 224 w 324"/>
                <a:gd name="T51" fmla="*/ 948 h 1894"/>
                <a:gd name="T52" fmla="*/ 221 w 324"/>
                <a:gd name="T53" fmla="*/ 988 h 1894"/>
                <a:gd name="T54" fmla="*/ 231 w 324"/>
                <a:gd name="T55" fmla="*/ 1021 h 1894"/>
                <a:gd name="T56" fmla="*/ 235 w 324"/>
                <a:gd name="T57" fmla="*/ 1052 h 1894"/>
                <a:gd name="T58" fmla="*/ 243 w 324"/>
                <a:gd name="T59" fmla="*/ 1084 h 1894"/>
                <a:gd name="T60" fmla="*/ 249 w 324"/>
                <a:gd name="T61" fmla="*/ 1118 h 1894"/>
                <a:gd name="T62" fmla="*/ 258 w 324"/>
                <a:gd name="T63" fmla="*/ 1150 h 1894"/>
                <a:gd name="T64" fmla="*/ 259 w 324"/>
                <a:gd name="T65" fmla="*/ 1159 h 1894"/>
                <a:gd name="T66" fmla="*/ 257 w 324"/>
                <a:gd name="T67" fmla="*/ 1178 h 1894"/>
                <a:gd name="T68" fmla="*/ 262 w 324"/>
                <a:gd name="T69" fmla="*/ 1211 h 1894"/>
                <a:gd name="T70" fmla="*/ 275 w 324"/>
                <a:gd name="T71" fmla="*/ 1224 h 1894"/>
                <a:gd name="T72" fmla="*/ 273 w 324"/>
                <a:gd name="T73" fmla="*/ 1246 h 1894"/>
                <a:gd name="T74" fmla="*/ 262 w 324"/>
                <a:gd name="T75" fmla="*/ 1262 h 1894"/>
                <a:gd name="T76" fmla="*/ 274 w 324"/>
                <a:gd name="T77" fmla="*/ 1322 h 1894"/>
                <a:gd name="T78" fmla="*/ 275 w 324"/>
                <a:gd name="T79" fmla="*/ 1345 h 1894"/>
                <a:gd name="T80" fmla="*/ 293 w 324"/>
                <a:gd name="T81" fmla="*/ 1360 h 1894"/>
                <a:gd name="T82" fmla="*/ 292 w 324"/>
                <a:gd name="T83" fmla="*/ 1386 h 1894"/>
                <a:gd name="T84" fmla="*/ 287 w 324"/>
                <a:gd name="T85" fmla="*/ 1429 h 1894"/>
                <a:gd name="T86" fmla="*/ 297 w 324"/>
                <a:gd name="T87" fmla="*/ 1473 h 1894"/>
                <a:gd name="T88" fmla="*/ 299 w 324"/>
                <a:gd name="T89" fmla="*/ 1493 h 1894"/>
                <a:gd name="T90" fmla="*/ 291 w 324"/>
                <a:gd name="T91" fmla="*/ 1577 h 1894"/>
                <a:gd name="T92" fmla="*/ 302 w 324"/>
                <a:gd name="T93" fmla="*/ 1633 h 1894"/>
                <a:gd name="T94" fmla="*/ 316 w 324"/>
                <a:gd name="T95" fmla="*/ 1662 h 1894"/>
                <a:gd name="T96" fmla="*/ 317 w 324"/>
                <a:gd name="T97" fmla="*/ 1669 h 1894"/>
                <a:gd name="T98" fmla="*/ 307 w 324"/>
                <a:gd name="T99" fmla="*/ 1689 h 1894"/>
                <a:gd name="T100" fmla="*/ 317 w 324"/>
                <a:gd name="T101" fmla="*/ 1728 h 1894"/>
                <a:gd name="T102" fmla="*/ 309 w 324"/>
                <a:gd name="T103" fmla="*/ 1761 h 1894"/>
                <a:gd name="T104" fmla="*/ 320 w 324"/>
                <a:gd name="T105" fmla="*/ 1893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894">
                  <a:moveTo>
                    <a:pt x="0" y="0"/>
                  </a:moveTo>
                  <a:lnTo>
                    <a:pt x="25" y="46"/>
                  </a:lnTo>
                  <a:lnTo>
                    <a:pt x="36" y="72"/>
                  </a:lnTo>
                  <a:lnTo>
                    <a:pt x="64" y="164"/>
                  </a:lnTo>
                  <a:lnTo>
                    <a:pt x="96" y="267"/>
                  </a:lnTo>
                  <a:lnTo>
                    <a:pt x="113" y="356"/>
                  </a:lnTo>
                  <a:lnTo>
                    <a:pt x="113" y="356"/>
                  </a:lnTo>
                  <a:lnTo>
                    <a:pt x="113" y="358"/>
                  </a:lnTo>
                  <a:lnTo>
                    <a:pt x="111" y="360"/>
                  </a:lnTo>
                  <a:lnTo>
                    <a:pt x="109" y="363"/>
                  </a:lnTo>
                  <a:lnTo>
                    <a:pt x="108" y="368"/>
                  </a:lnTo>
                  <a:lnTo>
                    <a:pt x="107" y="373"/>
                  </a:lnTo>
                  <a:lnTo>
                    <a:pt x="106" y="378"/>
                  </a:lnTo>
                  <a:lnTo>
                    <a:pt x="107" y="384"/>
                  </a:lnTo>
                  <a:lnTo>
                    <a:pt x="108" y="391"/>
                  </a:lnTo>
                  <a:lnTo>
                    <a:pt x="111" y="400"/>
                  </a:lnTo>
                  <a:lnTo>
                    <a:pt x="114" y="407"/>
                  </a:lnTo>
                  <a:lnTo>
                    <a:pt x="118" y="413"/>
                  </a:lnTo>
                  <a:lnTo>
                    <a:pt x="121" y="418"/>
                  </a:lnTo>
                  <a:lnTo>
                    <a:pt x="124" y="421"/>
                  </a:lnTo>
                  <a:lnTo>
                    <a:pt x="127" y="423"/>
                  </a:lnTo>
                  <a:lnTo>
                    <a:pt x="129" y="425"/>
                  </a:lnTo>
                  <a:lnTo>
                    <a:pt x="130" y="425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3" y="426"/>
                  </a:lnTo>
                  <a:lnTo>
                    <a:pt x="133" y="427"/>
                  </a:lnTo>
                  <a:lnTo>
                    <a:pt x="133" y="429"/>
                  </a:lnTo>
                  <a:lnTo>
                    <a:pt x="133" y="432"/>
                  </a:lnTo>
                  <a:lnTo>
                    <a:pt x="132" y="435"/>
                  </a:lnTo>
                  <a:lnTo>
                    <a:pt x="133" y="439"/>
                  </a:lnTo>
                  <a:lnTo>
                    <a:pt x="133" y="444"/>
                  </a:lnTo>
                  <a:lnTo>
                    <a:pt x="133" y="449"/>
                  </a:lnTo>
                  <a:lnTo>
                    <a:pt x="135" y="455"/>
                  </a:lnTo>
                  <a:lnTo>
                    <a:pt x="136" y="462"/>
                  </a:lnTo>
                  <a:lnTo>
                    <a:pt x="137" y="470"/>
                  </a:lnTo>
                  <a:lnTo>
                    <a:pt x="139" y="478"/>
                  </a:lnTo>
                  <a:lnTo>
                    <a:pt x="141" y="484"/>
                  </a:lnTo>
                  <a:lnTo>
                    <a:pt x="144" y="491"/>
                  </a:lnTo>
                  <a:lnTo>
                    <a:pt x="146" y="496"/>
                  </a:lnTo>
                  <a:lnTo>
                    <a:pt x="148" y="501"/>
                  </a:lnTo>
                  <a:lnTo>
                    <a:pt x="150" y="505"/>
                  </a:lnTo>
                  <a:lnTo>
                    <a:pt x="152" y="508"/>
                  </a:lnTo>
                  <a:lnTo>
                    <a:pt x="153" y="510"/>
                  </a:lnTo>
                  <a:lnTo>
                    <a:pt x="153" y="510"/>
                  </a:lnTo>
                  <a:lnTo>
                    <a:pt x="153" y="512"/>
                  </a:lnTo>
                  <a:lnTo>
                    <a:pt x="153" y="515"/>
                  </a:lnTo>
                  <a:lnTo>
                    <a:pt x="153" y="518"/>
                  </a:lnTo>
                  <a:lnTo>
                    <a:pt x="152" y="523"/>
                  </a:lnTo>
                  <a:lnTo>
                    <a:pt x="152" y="529"/>
                  </a:lnTo>
                  <a:lnTo>
                    <a:pt x="152" y="536"/>
                  </a:lnTo>
                  <a:lnTo>
                    <a:pt x="152" y="545"/>
                  </a:lnTo>
                  <a:lnTo>
                    <a:pt x="153" y="556"/>
                  </a:lnTo>
                  <a:lnTo>
                    <a:pt x="153" y="568"/>
                  </a:lnTo>
                  <a:lnTo>
                    <a:pt x="156" y="580"/>
                  </a:lnTo>
                  <a:lnTo>
                    <a:pt x="160" y="590"/>
                  </a:lnTo>
                  <a:lnTo>
                    <a:pt x="163" y="598"/>
                  </a:lnTo>
                  <a:lnTo>
                    <a:pt x="168" y="606"/>
                  </a:lnTo>
                  <a:lnTo>
                    <a:pt x="173" y="613"/>
                  </a:lnTo>
                  <a:lnTo>
                    <a:pt x="177" y="618"/>
                  </a:lnTo>
                  <a:lnTo>
                    <a:pt x="181" y="622"/>
                  </a:lnTo>
                  <a:lnTo>
                    <a:pt x="185" y="624"/>
                  </a:lnTo>
                  <a:lnTo>
                    <a:pt x="186" y="626"/>
                  </a:lnTo>
                  <a:lnTo>
                    <a:pt x="188" y="626"/>
                  </a:lnTo>
                  <a:lnTo>
                    <a:pt x="187" y="627"/>
                  </a:lnTo>
                  <a:lnTo>
                    <a:pt x="185" y="628"/>
                  </a:lnTo>
                  <a:lnTo>
                    <a:pt x="182" y="631"/>
                  </a:lnTo>
                  <a:lnTo>
                    <a:pt x="178" y="635"/>
                  </a:lnTo>
                  <a:lnTo>
                    <a:pt x="175" y="639"/>
                  </a:lnTo>
                  <a:lnTo>
                    <a:pt x="172" y="645"/>
                  </a:lnTo>
                  <a:lnTo>
                    <a:pt x="169" y="651"/>
                  </a:lnTo>
                  <a:lnTo>
                    <a:pt x="168" y="659"/>
                  </a:lnTo>
                  <a:lnTo>
                    <a:pt x="169" y="668"/>
                  </a:lnTo>
                  <a:lnTo>
                    <a:pt x="170" y="677"/>
                  </a:lnTo>
                  <a:lnTo>
                    <a:pt x="174" y="687"/>
                  </a:lnTo>
                  <a:lnTo>
                    <a:pt x="177" y="697"/>
                  </a:lnTo>
                  <a:lnTo>
                    <a:pt x="181" y="708"/>
                  </a:lnTo>
                  <a:lnTo>
                    <a:pt x="185" y="720"/>
                  </a:lnTo>
                  <a:lnTo>
                    <a:pt x="187" y="730"/>
                  </a:lnTo>
                  <a:lnTo>
                    <a:pt x="190" y="739"/>
                  </a:lnTo>
                  <a:lnTo>
                    <a:pt x="192" y="745"/>
                  </a:lnTo>
                  <a:lnTo>
                    <a:pt x="194" y="752"/>
                  </a:lnTo>
                  <a:lnTo>
                    <a:pt x="196" y="756"/>
                  </a:lnTo>
                  <a:lnTo>
                    <a:pt x="196" y="757"/>
                  </a:lnTo>
                  <a:lnTo>
                    <a:pt x="196" y="758"/>
                  </a:lnTo>
                  <a:lnTo>
                    <a:pt x="196" y="761"/>
                  </a:lnTo>
                  <a:lnTo>
                    <a:pt x="195" y="765"/>
                  </a:lnTo>
                  <a:lnTo>
                    <a:pt x="196" y="771"/>
                  </a:lnTo>
                  <a:lnTo>
                    <a:pt x="196" y="776"/>
                  </a:lnTo>
                  <a:lnTo>
                    <a:pt x="196" y="784"/>
                  </a:lnTo>
                  <a:lnTo>
                    <a:pt x="196" y="791"/>
                  </a:lnTo>
                  <a:lnTo>
                    <a:pt x="196" y="798"/>
                  </a:lnTo>
                  <a:lnTo>
                    <a:pt x="198" y="805"/>
                  </a:lnTo>
                  <a:lnTo>
                    <a:pt x="200" y="813"/>
                  </a:lnTo>
                  <a:lnTo>
                    <a:pt x="201" y="820"/>
                  </a:lnTo>
                  <a:lnTo>
                    <a:pt x="203" y="826"/>
                  </a:lnTo>
                  <a:lnTo>
                    <a:pt x="206" y="834"/>
                  </a:lnTo>
                  <a:lnTo>
                    <a:pt x="208" y="841"/>
                  </a:lnTo>
                  <a:lnTo>
                    <a:pt x="211" y="848"/>
                  </a:lnTo>
                  <a:lnTo>
                    <a:pt x="214" y="854"/>
                  </a:lnTo>
                  <a:lnTo>
                    <a:pt x="216" y="859"/>
                  </a:lnTo>
                  <a:lnTo>
                    <a:pt x="218" y="862"/>
                  </a:lnTo>
                  <a:lnTo>
                    <a:pt x="218" y="865"/>
                  </a:lnTo>
                  <a:lnTo>
                    <a:pt x="218" y="866"/>
                  </a:lnTo>
                  <a:lnTo>
                    <a:pt x="218" y="866"/>
                  </a:lnTo>
                  <a:lnTo>
                    <a:pt x="218" y="868"/>
                  </a:lnTo>
                  <a:lnTo>
                    <a:pt x="219" y="869"/>
                  </a:lnTo>
                  <a:lnTo>
                    <a:pt x="218" y="871"/>
                  </a:lnTo>
                  <a:lnTo>
                    <a:pt x="218" y="875"/>
                  </a:lnTo>
                  <a:lnTo>
                    <a:pt x="218" y="879"/>
                  </a:lnTo>
                  <a:lnTo>
                    <a:pt x="218" y="883"/>
                  </a:lnTo>
                  <a:lnTo>
                    <a:pt x="218" y="887"/>
                  </a:lnTo>
                  <a:lnTo>
                    <a:pt x="218" y="893"/>
                  </a:lnTo>
                  <a:lnTo>
                    <a:pt x="218" y="898"/>
                  </a:lnTo>
                  <a:lnTo>
                    <a:pt x="219" y="905"/>
                  </a:lnTo>
                  <a:lnTo>
                    <a:pt x="220" y="910"/>
                  </a:lnTo>
                  <a:lnTo>
                    <a:pt x="223" y="914"/>
                  </a:lnTo>
                  <a:lnTo>
                    <a:pt x="225" y="917"/>
                  </a:lnTo>
                  <a:lnTo>
                    <a:pt x="227" y="921"/>
                  </a:lnTo>
                  <a:lnTo>
                    <a:pt x="228" y="923"/>
                  </a:lnTo>
                  <a:lnTo>
                    <a:pt x="231" y="925"/>
                  </a:lnTo>
                  <a:lnTo>
                    <a:pt x="233" y="926"/>
                  </a:lnTo>
                  <a:lnTo>
                    <a:pt x="233" y="926"/>
                  </a:lnTo>
                  <a:lnTo>
                    <a:pt x="233" y="927"/>
                  </a:lnTo>
                  <a:lnTo>
                    <a:pt x="233" y="929"/>
                  </a:lnTo>
                  <a:lnTo>
                    <a:pt x="231" y="930"/>
                  </a:lnTo>
                  <a:lnTo>
                    <a:pt x="229" y="933"/>
                  </a:lnTo>
                  <a:lnTo>
                    <a:pt x="227" y="936"/>
                  </a:lnTo>
                  <a:lnTo>
                    <a:pt x="226" y="941"/>
                  </a:lnTo>
                  <a:lnTo>
                    <a:pt x="224" y="948"/>
                  </a:lnTo>
                  <a:lnTo>
                    <a:pt x="222" y="953"/>
                  </a:lnTo>
                  <a:lnTo>
                    <a:pt x="221" y="962"/>
                  </a:lnTo>
                  <a:lnTo>
                    <a:pt x="220" y="971"/>
                  </a:lnTo>
                  <a:lnTo>
                    <a:pt x="220" y="980"/>
                  </a:lnTo>
                  <a:lnTo>
                    <a:pt x="221" y="988"/>
                  </a:lnTo>
                  <a:lnTo>
                    <a:pt x="223" y="996"/>
                  </a:lnTo>
                  <a:lnTo>
                    <a:pt x="225" y="1003"/>
                  </a:lnTo>
                  <a:lnTo>
                    <a:pt x="227" y="1009"/>
                  </a:lnTo>
                  <a:lnTo>
                    <a:pt x="229" y="1015"/>
                  </a:lnTo>
                  <a:lnTo>
                    <a:pt x="231" y="1021"/>
                  </a:lnTo>
                  <a:lnTo>
                    <a:pt x="234" y="1027"/>
                  </a:lnTo>
                  <a:lnTo>
                    <a:pt x="234" y="1033"/>
                  </a:lnTo>
                  <a:lnTo>
                    <a:pt x="234" y="1039"/>
                  </a:lnTo>
                  <a:lnTo>
                    <a:pt x="234" y="1045"/>
                  </a:lnTo>
                  <a:lnTo>
                    <a:pt x="235" y="1052"/>
                  </a:lnTo>
                  <a:lnTo>
                    <a:pt x="236" y="1058"/>
                  </a:lnTo>
                  <a:lnTo>
                    <a:pt x="237" y="1065"/>
                  </a:lnTo>
                  <a:lnTo>
                    <a:pt x="239" y="1071"/>
                  </a:lnTo>
                  <a:lnTo>
                    <a:pt x="242" y="1077"/>
                  </a:lnTo>
                  <a:lnTo>
                    <a:pt x="243" y="1084"/>
                  </a:lnTo>
                  <a:lnTo>
                    <a:pt x="245" y="1090"/>
                  </a:lnTo>
                  <a:lnTo>
                    <a:pt x="246" y="1097"/>
                  </a:lnTo>
                  <a:lnTo>
                    <a:pt x="246" y="1104"/>
                  </a:lnTo>
                  <a:lnTo>
                    <a:pt x="248" y="1111"/>
                  </a:lnTo>
                  <a:lnTo>
                    <a:pt x="249" y="1118"/>
                  </a:lnTo>
                  <a:lnTo>
                    <a:pt x="250" y="1125"/>
                  </a:lnTo>
                  <a:lnTo>
                    <a:pt x="252" y="1132"/>
                  </a:lnTo>
                  <a:lnTo>
                    <a:pt x="254" y="1139"/>
                  </a:lnTo>
                  <a:lnTo>
                    <a:pt x="256" y="1145"/>
                  </a:lnTo>
                  <a:lnTo>
                    <a:pt x="258" y="1150"/>
                  </a:lnTo>
                  <a:lnTo>
                    <a:pt x="258" y="1154"/>
                  </a:lnTo>
                  <a:lnTo>
                    <a:pt x="259" y="1157"/>
                  </a:lnTo>
                  <a:lnTo>
                    <a:pt x="259" y="1158"/>
                  </a:lnTo>
                  <a:lnTo>
                    <a:pt x="259" y="1158"/>
                  </a:lnTo>
                  <a:lnTo>
                    <a:pt x="259" y="1159"/>
                  </a:lnTo>
                  <a:lnTo>
                    <a:pt x="258" y="1161"/>
                  </a:lnTo>
                  <a:lnTo>
                    <a:pt x="258" y="1165"/>
                  </a:lnTo>
                  <a:lnTo>
                    <a:pt x="258" y="1168"/>
                  </a:lnTo>
                  <a:lnTo>
                    <a:pt x="257" y="1172"/>
                  </a:lnTo>
                  <a:lnTo>
                    <a:pt x="257" y="1178"/>
                  </a:lnTo>
                  <a:lnTo>
                    <a:pt x="257" y="1183"/>
                  </a:lnTo>
                  <a:lnTo>
                    <a:pt x="257" y="1189"/>
                  </a:lnTo>
                  <a:lnTo>
                    <a:pt x="258" y="1196"/>
                  </a:lnTo>
                  <a:lnTo>
                    <a:pt x="259" y="1206"/>
                  </a:lnTo>
                  <a:lnTo>
                    <a:pt x="262" y="1211"/>
                  </a:lnTo>
                  <a:lnTo>
                    <a:pt x="265" y="1216"/>
                  </a:lnTo>
                  <a:lnTo>
                    <a:pt x="267" y="1219"/>
                  </a:lnTo>
                  <a:lnTo>
                    <a:pt x="270" y="1221"/>
                  </a:lnTo>
                  <a:lnTo>
                    <a:pt x="273" y="1223"/>
                  </a:lnTo>
                  <a:lnTo>
                    <a:pt x="275" y="1224"/>
                  </a:lnTo>
                  <a:lnTo>
                    <a:pt x="277" y="1226"/>
                  </a:lnTo>
                  <a:lnTo>
                    <a:pt x="278" y="1228"/>
                  </a:lnTo>
                  <a:lnTo>
                    <a:pt x="277" y="1233"/>
                  </a:lnTo>
                  <a:lnTo>
                    <a:pt x="274" y="1242"/>
                  </a:lnTo>
                  <a:lnTo>
                    <a:pt x="273" y="1246"/>
                  </a:lnTo>
                  <a:lnTo>
                    <a:pt x="270" y="1250"/>
                  </a:lnTo>
                  <a:lnTo>
                    <a:pt x="267" y="1252"/>
                  </a:lnTo>
                  <a:lnTo>
                    <a:pt x="265" y="1255"/>
                  </a:lnTo>
                  <a:lnTo>
                    <a:pt x="263" y="1258"/>
                  </a:lnTo>
                  <a:lnTo>
                    <a:pt x="262" y="1262"/>
                  </a:lnTo>
                  <a:lnTo>
                    <a:pt x="263" y="1269"/>
                  </a:lnTo>
                  <a:lnTo>
                    <a:pt x="265" y="1280"/>
                  </a:lnTo>
                  <a:lnTo>
                    <a:pt x="267" y="1294"/>
                  </a:lnTo>
                  <a:lnTo>
                    <a:pt x="272" y="1310"/>
                  </a:lnTo>
                  <a:lnTo>
                    <a:pt x="274" y="1322"/>
                  </a:lnTo>
                  <a:lnTo>
                    <a:pt x="274" y="1330"/>
                  </a:lnTo>
                  <a:lnTo>
                    <a:pt x="274" y="1336"/>
                  </a:lnTo>
                  <a:lnTo>
                    <a:pt x="274" y="1340"/>
                  </a:lnTo>
                  <a:lnTo>
                    <a:pt x="274" y="1343"/>
                  </a:lnTo>
                  <a:lnTo>
                    <a:pt x="275" y="1345"/>
                  </a:lnTo>
                  <a:lnTo>
                    <a:pt x="278" y="1348"/>
                  </a:lnTo>
                  <a:lnTo>
                    <a:pt x="282" y="1350"/>
                  </a:lnTo>
                  <a:lnTo>
                    <a:pt x="289" y="1355"/>
                  </a:lnTo>
                  <a:lnTo>
                    <a:pt x="291" y="1357"/>
                  </a:lnTo>
                  <a:lnTo>
                    <a:pt x="293" y="1360"/>
                  </a:lnTo>
                  <a:lnTo>
                    <a:pt x="294" y="1363"/>
                  </a:lnTo>
                  <a:lnTo>
                    <a:pt x="294" y="1368"/>
                  </a:lnTo>
                  <a:lnTo>
                    <a:pt x="293" y="1373"/>
                  </a:lnTo>
                  <a:lnTo>
                    <a:pt x="293" y="1378"/>
                  </a:lnTo>
                  <a:lnTo>
                    <a:pt x="292" y="1386"/>
                  </a:lnTo>
                  <a:lnTo>
                    <a:pt x="290" y="1393"/>
                  </a:lnTo>
                  <a:lnTo>
                    <a:pt x="289" y="1402"/>
                  </a:lnTo>
                  <a:lnTo>
                    <a:pt x="287" y="1410"/>
                  </a:lnTo>
                  <a:lnTo>
                    <a:pt x="286" y="1419"/>
                  </a:lnTo>
                  <a:lnTo>
                    <a:pt x="287" y="1429"/>
                  </a:lnTo>
                  <a:lnTo>
                    <a:pt x="288" y="1439"/>
                  </a:lnTo>
                  <a:lnTo>
                    <a:pt x="290" y="1448"/>
                  </a:lnTo>
                  <a:lnTo>
                    <a:pt x="292" y="1457"/>
                  </a:lnTo>
                  <a:lnTo>
                    <a:pt x="295" y="1466"/>
                  </a:lnTo>
                  <a:lnTo>
                    <a:pt x="297" y="1473"/>
                  </a:lnTo>
                  <a:lnTo>
                    <a:pt x="299" y="1477"/>
                  </a:lnTo>
                  <a:lnTo>
                    <a:pt x="300" y="1480"/>
                  </a:lnTo>
                  <a:lnTo>
                    <a:pt x="301" y="1481"/>
                  </a:lnTo>
                  <a:lnTo>
                    <a:pt x="300" y="1484"/>
                  </a:lnTo>
                  <a:lnTo>
                    <a:pt x="299" y="1493"/>
                  </a:lnTo>
                  <a:lnTo>
                    <a:pt x="298" y="1505"/>
                  </a:lnTo>
                  <a:lnTo>
                    <a:pt x="296" y="1523"/>
                  </a:lnTo>
                  <a:lnTo>
                    <a:pt x="294" y="1540"/>
                  </a:lnTo>
                  <a:lnTo>
                    <a:pt x="292" y="1559"/>
                  </a:lnTo>
                  <a:lnTo>
                    <a:pt x="291" y="1577"/>
                  </a:lnTo>
                  <a:lnTo>
                    <a:pt x="291" y="1593"/>
                  </a:lnTo>
                  <a:lnTo>
                    <a:pt x="292" y="1606"/>
                  </a:lnTo>
                  <a:lnTo>
                    <a:pt x="295" y="1617"/>
                  </a:lnTo>
                  <a:lnTo>
                    <a:pt x="298" y="1625"/>
                  </a:lnTo>
                  <a:lnTo>
                    <a:pt x="302" y="1633"/>
                  </a:lnTo>
                  <a:lnTo>
                    <a:pt x="305" y="1639"/>
                  </a:lnTo>
                  <a:lnTo>
                    <a:pt x="308" y="1646"/>
                  </a:lnTo>
                  <a:lnTo>
                    <a:pt x="312" y="1652"/>
                  </a:lnTo>
                  <a:lnTo>
                    <a:pt x="314" y="1657"/>
                  </a:lnTo>
                  <a:lnTo>
                    <a:pt x="316" y="1662"/>
                  </a:lnTo>
                  <a:lnTo>
                    <a:pt x="318" y="1664"/>
                  </a:lnTo>
                  <a:lnTo>
                    <a:pt x="320" y="1667"/>
                  </a:lnTo>
                  <a:lnTo>
                    <a:pt x="320" y="1667"/>
                  </a:lnTo>
                  <a:lnTo>
                    <a:pt x="319" y="1668"/>
                  </a:lnTo>
                  <a:lnTo>
                    <a:pt x="317" y="1669"/>
                  </a:lnTo>
                  <a:lnTo>
                    <a:pt x="315" y="1670"/>
                  </a:lnTo>
                  <a:lnTo>
                    <a:pt x="312" y="1673"/>
                  </a:lnTo>
                  <a:lnTo>
                    <a:pt x="309" y="1677"/>
                  </a:lnTo>
                  <a:lnTo>
                    <a:pt x="307" y="1682"/>
                  </a:lnTo>
                  <a:lnTo>
                    <a:pt x="307" y="1689"/>
                  </a:lnTo>
                  <a:lnTo>
                    <a:pt x="307" y="1698"/>
                  </a:lnTo>
                  <a:lnTo>
                    <a:pt x="311" y="1708"/>
                  </a:lnTo>
                  <a:lnTo>
                    <a:pt x="316" y="1719"/>
                  </a:lnTo>
                  <a:lnTo>
                    <a:pt x="318" y="1723"/>
                  </a:lnTo>
                  <a:lnTo>
                    <a:pt x="317" y="1728"/>
                  </a:lnTo>
                  <a:lnTo>
                    <a:pt x="316" y="1735"/>
                  </a:lnTo>
                  <a:lnTo>
                    <a:pt x="314" y="1742"/>
                  </a:lnTo>
                  <a:lnTo>
                    <a:pt x="314" y="1748"/>
                  </a:lnTo>
                  <a:lnTo>
                    <a:pt x="311" y="1755"/>
                  </a:lnTo>
                  <a:lnTo>
                    <a:pt x="309" y="1761"/>
                  </a:lnTo>
                  <a:lnTo>
                    <a:pt x="307" y="1765"/>
                  </a:lnTo>
                  <a:lnTo>
                    <a:pt x="305" y="1768"/>
                  </a:lnTo>
                  <a:lnTo>
                    <a:pt x="306" y="1769"/>
                  </a:lnTo>
                  <a:lnTo>
                    <a:pt x="323" y="1883"/>
                  </a:lnTo>
                  <a:lnTo>
                    <a:pt x="320" y="189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8" name="Freeform 124"/>
            <p:cNvSpPr>
              <a:spLocks/>
            </p:cNvSpPr>
            <p:nvPr/>
          </p:nvSpPr>
          <p:spPr bwMode="auto">
            <a:xfrm>
              <a:off x="746" y="2517"/>
              <a:ext cx="54" cy="19"/>
            </a:xfrm>
            <a:custGeom>
              <a:avLst/>
              <a:gdLst>
                <a:gd name="T0" fmla="*/ 0 w 53"/>
                <a:gd name="T1" fmla="*/ 0 h 20"/>
                <a:gd name="T2" fmla="*/ 0 w 53"/>
                <a:gd name="T3" fmla="*/ 1 h 20"/>
                <a:gd name="T4" fmla="*/ 3 w 53"/>
                <a:gd name="T5" fmla="*/ 3 h 20"/>
                <a:gd name="T6" fmla="*/ 7 w 53"/>
                <a:gd name="T7" fmla="*/ 7 h 20"/>
                <a:gd name="T8" fmla="*/ 12 w 53"/>
                <a:gd name="T9" fmla="*/ 10 h 20"/>
                <a:gd name="T10" fmla="*/ 18 w 53"/>
                <a:gd name="T11" fmla="*/ 15 h 20"/>
                <a:gd name="T12" fmla="*/ 25 w 53"/>
                <a:gd name="T13" fmla="*/ 17 h 20"/>
                <a:gd name="T14" fmla="*/ 32 w 53"/>
                <a:gd name="T15" fmla="*/ 19 h 20"/>
                <a:gd name="T16" fmla="*/ 39 w 53"/>
                <a:gd name="T17" fmla="*/ 18 h 20"/>
                <a:gd name="T18" fmla="*/ 45 w 53"/>
                <a:gd name="T19" fmla="*/ 16 h 20"/>
                <a:gd name="T20" fmla="*/ 52 w 53"/>
                <a:gd name="T2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0">
                  <a:moveTo>
                    <a:pt x="0" y="0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7" y="7"/>
                  </a:lnTo>
                  <a:lnTo>
                    <a:pt x="12" y="10"/>
                  </a:lnTo>
                  <a:lnTo>
                    <a:pt x="18" y="15"/>
                  </a:lnTo>
                  <a:lnTo>
                    <a:pt x="25" y="17"/>
                  </a:lnTo>
                  <a:lnTo>
                    <a:pt x="32" y="19"/>
                  </a:lnTo>
                  <a:lnTo>
                    <a:pt x="39" y="18"/>
                  </a:lnTo>
                  <a:lnTo>
                    <a:pt x="45" y="16"/>
                  </a:lnTo>
                  <a:lnTo>
                    <a:pt x="52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>
              <a:off x="776" y="2400"/>
              <a:ext cx="19" cy="41"/>
            </a:xfrm>
            <a:custGeom>
              <a:avLst/>
              <a:gdLst>
                <a:gd name="T0" fmla="*/ 16 w 17"/>
                <a:gd name="T1" fmla="*/ 0 h 42"/>
                <a:gd name="T2" fmla="*/ 13 w 17"/>
                <a:gd name="T3" fmla="*/ 1 h 42"/>
                <a:gd name="T4" fmla="*/ 11 w 17"/>
                <a:gd name="T5" fmla="*/ 3 h 42"/>
                <a:gd name="T6" fmla="*/ 9 w 17"/>
                <a:gd name="T7" fmla="*/ 6 h 42"/>
                <a:gd name="T8" fmla="*/ 6 w 17"/>
                <a:gd name="T9" fmla="*/ 10 h 42"/>
                <a:gd name="T10" fmla="*/ 2 w 17"/>
                <a:gd name="T11" fmla="*/ 14 h 42"/>
                <a:gd name="T12" fmla="*/ 0 w 17"/>
                <a:gd name="T13" fmla="*/ 20 h 42"/>
                <a:gd name="T14" fmla="*/ 2 w 17"/>
                <a:gd name="T15" fmla="*/ 25 h 42"/>
                <a:gd name="T16" fmla="*/ 2 w 17"/>
                <a:gd name="T17" fmla="*/ 31 h 42"/>
                <a:gd name="T18" fmla="*/ 4 w 17"/>
                <a:gd name="T19" fmla="*/ 37 h 42"/>
                <a:gd name="T20" fmla="*/ 11 w 17"/>
                <a:gd name="T2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2">
                  <a:moveTo>
                    <a:pt x="16" y="0"/>
                  </a:moveTo>
                  <a:lnTo>
                    <a:pt x="13" y="1"/>
                  </a:lnTo>
                  <a:lnTo>
                    <a:pt x="11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4" y="37"/>
                  </a:lnTo>
                  <a:lnTo>
                    <a:pt x="11" y="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>
              <a:off x="785" y="2391"/>
              <a:ext cx="57" cy="32"/>
            </a:xfrm>
            <a:custGeom>
              <a:avLst/>
              <a:gdLst>
                <a:gd name="T0" fmla="*/ 50 w 58"/>
                <a:gd name="T1" fmla="*/ 15 h 33"/>
                <a:gd name="T2" fmla="*/ 49 w 58"/>
                <a:gd name="T3" fmla="*/ 14 h 33"/>
                <a:gd name="T4" fmla="*/ 49 w 58"/>
                <a:gd name="T5" fmla="*/ 13 h 33"/>
                <a:gd name="T6" fmla="*/ 49 w 58"/>
                <a:gd name="T7" fmla="*/ 11 h 33"/>
                <a:gd name="T8" fmla="*/ 48 w 58"/>
                <a:gd name="T9" fmla="*/ 4 h 33"/>
                <a:gd name="T10" fmla="*/ 47 w 58"/>
                <a:gd name="T11" fmla="*/ 7 h 33"/>
                <a:gd name="T12" fmla="*/ 36 w 58"/>
                <a:gd name="T13" fmla="*/ 8 h 33"/>
                <a:gd name="T14" fmla="*/ 27 w 58"/>
                <a:gd name="T15" fmla="*/ 10 h 33"/>
                <a:gd name="T16" fmla="*/ 18 w 58"/>
                <a:gd name="T17" fmla="*/ 16 h 33"/>
                <a:gd name="T18" fmla="*/ 12 w 58"/>
                <a:gd name="T19" fmla="*/ 22 h 33"/>
                <a:gd name="T20" fmla="*/ 5 w 58"/>
                <a:gd name="T21" fmla="*/ 30 h 33"/>
                <a:gd name="T22" fmla="*/ 5 w 58"/>
                <a:gd name="T23" fmla="*/ 31 h 33"/>
                <a:gd name="T24" fmla="*/ 3 w 58"/>
                <a:gd name="T25" fmla="*/ 31 h 33"/>
                <a:gd name="T26" fmla="*/ 2 w 58"/>
                <a:gd name="T27" fmla="*/ 32 h 33"/>
                <a:gd name="T28" fmla="*/ 1 w 58"/>
                <a:gd name="T29" fmla="*/ 31 h 33"/>
                <a:gd name="T30" fmla="*/ 0 w 58"/>
                <a:gd name="T31" fmla="*/ 31 h 33"/>
                <a:gd name="T32" fmla="*/ 0 w 58"/>
                <a:gd name="T33" fmla="*/ 30 h 33"/>
                <a:gd name="T34" fmla="*/ 0 w 58"/>
                <a:gd name="T35" fmla="*/ 29 h 33"/>
                <a:gd name="T36" fmla="*/ 0 w 58"/>
                <a:gd name="T37" fmla="*/ 28 h 33"/>
                <a:gd name="T38" fmla="*/ 4 w 58"/>
                <a:gd name="T39" fmla="*/ 23 h 33"/>
                <a:gd name="T40" fmla="*/ 11 w 58"/>
                <a:gd name="T41" fmla="*/ 15 h 33"/>
                <a:gd name="T42" fmla="*/ 19 w 58"/>
                <a:gd name="T43" fmla="*/ 8 h 33"/>
                <a:gd name="T44" fmla="*/ 28 w 58"/>
                <a:gd name="T45" fmla="*/ 4 h 33"/>
                <a:gd name="T46" fmla="*/ 38 w 58"/>
                <a:gd name="T47" fmla="*/ 2 h 33"/>
                <a:gd name="T48" fmla="*/ 50 w 58"/>
                <a:gd name="T49" fmla="*/ 1 h 33"/>
                <a:gd name="T50" fmla="*/ 51 w 58"/>
                <a:gd name="T51" fmla="*/ 0 h 33"/>
                <a:gd name="T52" fmla="*/ 51 w 58"/>
                <a:gd name="T53" fmla="*/ 1 h 33"/>
                <a:gd name="T54" fmla="*/ 53 w 58"/>
                <a:gd name="T55" fmla="*/ 1 h 33"/>
                <a:gd name="T56" fmla="*/ 53 w 58"/>
                <a:gd name="T57" fmla="*/ 2 h 33"/>
                <a:gd name="T58" fmla="*/ 54 w 58"/>
                <a:gd name="T59" fmla="*/ 3 h 33"/>
                <a:gd name="T60" fmla="*/ 55 w 58"/>
                <a:gd name="T61" fmla="*/ 7 h 33"/>
                <a:gd name="T62" fmla="*/ 55 w 58"/>
                <a:gd name="T63" fmla="*/ 8 h 33"/>
                <a:gd name="T64" fmla="*/ 55 w 58"/>
                <a:gd name="T65" fmla="*/ 10 h 33"/>
                <a:gd name="T66" fmla="*/ 56 w 58"/>
                <a:gd name="T67" fmla="*/ 12 h 33"/>
                <a:gd name="T68" fmla="*/ 56 w 58"/>
                <a:gd name="T69" fmla="*/ 13 h 33"/>
                <a:gd name="T70" fmla="*/ 57 w 58"/>
                <a:gd name="T71" fmla="*/ 14 h 33"/>
                <a:gd name="T72" fmla="*/ 56 w 58"/>
                <a:gd name="T73" fmla="*/ 15 h 33"/>
                <a:gd name="T74" fmla="*/ 56 w 58"/>
                <a:gd name="T75" fmla="*/ 16 h 33"/>
                <a:gd name="T76" fmla="*/ 55 w 58"/>
                <a:gd name="T77" fmla="*/ 18 h 33"/>
                <a:gd name="T78" fmla="*/ 54 w 58"/>
                <a:gd name="T79" fmla="*/ 18 h 33"/>
                <a:gd name="T80" fmla="*/ 52 w 58"/>
                <a:gd name="T81" fmla="*/ 18 h 33"/>
                <a:gd name="T82" fmla="*/ 51 w 58"/>
                <a:gd name="T83" fmla="*/ 17 h 33"/>
                <a:gd name="T84" fmla="*/ 51 w 58"/>
                <a:gd name="T85" fmla="*/ 17 h 33"/>
                <a:gd name="T86" fmla="*/ 50 w 58"/>
                <a:gd name="T8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33">
                  <a:moveTo>
                    <a:pt x="50" y="16"/>
                  </a:moveTo>
                  <a:lnTo>
                    <a:pt x="50" y="15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9"/>
                  </a:lnTo>
                  <a:lnTo>
                    <a:pt x="27" y="10"/>
                  </a:lnTo>
                  <a:lnTo>
                    <a:pt x="23" y="13"/>
                  </a:lnTo>
                  <a:lnTo>
                    <a:pt x="18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6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2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>
              <a:off x="767" y="2396"/>
              <a:ext cx="17" cy="17"/>
            </a:xfrm>
            <a:custGeom>
              <a:avLst/>
              <a:gdLst>
                <a:gd name="T0" fmla="*/ 7 w 17"/>
                <a:gd name="T1" fmla="*/ 1 h 17"/>
                <a:gd name="T2" fmla="*/ 8 w 17"/>
                <a:gd name="T3" fmla="*/ 1 h 17"/>
                <a:gd name="T4" fmla="*/ 10 w 17"/>
                <a:gd name="T5" fmla="*/ 1 h 17"/>
                <a:gd name="T6" fmla="*/ 10 w 17"/>
                <a:gd name="T7" fmla="*/ 2 h 17"/>
                <a:gd name="T8" fmla="*/ 10 w 17"/>
                <a:gd name="T9" fmla="*/ 3 h 17"/>
                <a:gd name="T10" fmla="*/ 12 w 17"/>
                <a:gd name="T11" fmla="*/ 4 h 17"/>
                <a:gd name="T12" fmla="*/ 14 w 17"/>
                <a:gd name="T13" fmla="*/ 5 h 17"/>
                <a:gd name="T14" fmla="*/ 14 w 17"/>
                <a:gd name="T15" fmla="*/ 8 h 17"/>
                <a:gd name="T16" fmla="*/ 14 w 17"/>
                <a:gd name="T17" fmla="*/ 9 h 17"/>
                <a:gd name="T18" fmla="*/ 16 w 17"/>
                <a:gd name="T19" fmla="*/ 11 h 17"/>
                <a:gd name="T20" fmla="*/ 16 w 17"/>
                <a:gd name="T21" fmla="*/ 12 h 17"/>
                <a:gd name="T22" fmla="*/ 16 w 17"/>
                <a:gd name="T23" fmla="*/ 12 h 17"/>
                <a:gd name="T24" fmla="*/ 16 w 17"/>
                <a:gd name="T25" fmla="*/ 13 h 17"/>
                <a:gd name="T26" fmla="*/ 14 w 17"/>
                <a:gd name="T27" fmla="*/ 13 h 17"/>
                <a:gd name="T28" fmla="*/ 14 w 17"/>
                <a:gd name="T29" fmla="*/ 13 h 17"/>
                <a:gd name="T30" fmla="*/ 14 w 17"/>
                <a:gd name="T31" fmla="*/ 13 h 17"/>
                <a:gd name="T32" fmla="*/ 14 w 17"/>
                <a:gd name="T33" fmla="*/ 14 h 17"/>
                <a:gd name="T34" fmla="*/ 14 w 17"/>
                <a:gd name="T35" fmla="*/ 14 h 17"/>
                <a:gd name="T36" fmla="*/ 12 w 17"/>
                <a:gd name="T37" fmla="*/ 16 h 17"/>
                <a:gd name="T38" fmla="*/ 12 w 17"/>
                <a:gd name="T39" fmla="*/ 16 h 17"/>
                <a:gd name="T40" fmla="*/ 12 w 17"/>
                <a:gd name="T41" fmla="*/ 16 h 17"/>
                <a:gd name="T42" fmla="*/ 10 w 17"/>
                <a:gd name="T43" fmla="*/ 16 h 17"/>
                <a:gd name="T44" fmla="*/ 8 w 17"/>
                <a:gd name="T45" fmla="*/ 14 h 17"/>
                <a:gd name="T46" fmla="*/ 8 w 17"/>
                <a:gd name="T47" fmla="*/ 14 h 17"/>
                <a:gd name="T48" fmla="*/ 8 w 17"/>
                <a:gd name="T49" fmla="*/ 14 h 17"/>
                <a:gd name="T50" fmla="*/ 8 w 17"/>
                <a:gd name="T51" fmla="*/ 14 h 17"/>
                <a:gd name="T52" fmla="*/ 8 w 17"/>
                <a:gd name="T53" fmla="*/ 13 h 17"/>
                <a:gd name="T54" fmla="*/ 8 w 17"/>
                <a:gd name="T55" fmla="*/ 13 h 17"/>
                <a:gd name="T56" fmla="*/ 8 w 17"/>
                <a:gd name="T57" fmla="*/ 12 h 17"/>
                <a:gd name="T58" fmla="*/ 8 w 17"/>
                <a:gd name="T59" fmla="*/ 12 h 17"/>
                <a:gd name="T60" fmla="*/ 8 w 17"/>
                <a:gd name="T61" fmla="*/ 12 h 17"/>
                <a:gd name="T62" fmla="*/ 8 w 17"/>
                <a:gd name="T63" fmla="*/ 10 h 17"/>
                <a:gd name="T64" fmla="*/ 7 w 17"/>
                <a:gd name="T65" fmla="*/ 10 h 17"/>
                <a:gd name="T66" fmla="*/ 7 w 17"/>
                <a:gd name="T67" fmla="*/ 9 h 17"/>
                <a:gd name="T68" fmla="*/ 7 w 17"/>
                <a:gd name="T69" fmla="*/ 9 h 17"/>
                <a:gd name="T70" fmla="*/ 7 w 17"/>
                <a:gd name="T71" fmla="*/ 8 h 17"/>
                <a:gd name="T72" fmla="*/ 7 w 17"/>
                <a:gd name="T73" fmla="*/ 6 h 17"/>
                <a:gd name="T74" fmla="*/ 7 w 17"/>
                <a:gd name="T75" fmla="*/ 6 h 17"/>
                <a:gd name="T76" fmla="*/ 5 w 17"/>
                <a:gd name="T77" fmla="*/ 5 h 17"/>
                <a:gd name="T78" fmla="*/ 1 w 17"/>
                <a:gd name="T79" fmla="*/ 5 h 17"/>
                <a:gd name="T80" fmla="*/ 1 w 17"/>
                <a:gd name="T81" fmla="*/ 4 h 17"/>
                <a:gd name="T82" fmla="*/ 1 w 17"/>
                <a:gd name="T83" fmla="*/ 4 h 17"/>
                <a:gd name="T84" fmla="*/ 0 w 17"/>
                <a:gd name="T85" fmla="*/ 4 h 17"/>
                <a:gd name="T86" fmla="*/ 0 w 17"/>
                <a:gd name="T87" fmla="*/ 4 h 17"/>
                <a:gd name="T88" fmla="*/ 0 w 17"/>
                <a:gd name="T89" fmla="*/ 3 h 17"/>
                <a:gd name="T90" fmla="*/ 0 w 17"/>
                <a:gd name="T91" fmla="*/ 2 h 17"/>
                <a:gd name="T92" fmla="*/ 1 w 17"/>
                <a:gd name="T93" fmla="*/ 2 h 17"/>
                <a:gd name="T94" fmla="*/ 0 w 17"/>
                <a:gd name="T95" fmla="*/ 1 h 17"/>
                <a:gd name="T96" fmla="*/ 0 w 17"/>
                <a:gd name="T97" fmla="*/ 1 h 17"/>
                <a:gd name="T98" fmla="*/ 0 w 17"/>
                <a:gd name="T99" fmla="*/ 1 h 17"/>
                <a:gd name="T100" fmla="*/ 0 w 17"/>
                <a:gd name="T101" fmla="*/ 1 h 17"/>
                <a:gd name="T102" fmla="*/ 1 w 17"/>
                <a:gd name="T103" fmla="*/ 1 h 17"/>
                <a:gd name="T104" fmla="*/ 1 w 17"/>
                <a:gd name="T105" fmla="*/ 1 h 17"/>
                <a:gd name="T106" fmla="*/ 1 w 17"/>
                <a:gd name="T107" fmla="*/ 1 h 17"/>
                <a:gd name="T108" fmla="*/ 3 w 17"/>
                <a:gd name="T109" fmla="*/ 0 h 17"/>
                <a:gd name="T110" fmla="*/ 3 w 17"/>
                <a:gd name="T111" fmla="*/ 0 h 17"/>
                <a:gd name="T112" fmla="*/ 3 w 17"/>
                <a:gd name="T113" fmla="*/ 0 h 17"/>
                <a:gd name="T114" fmla="*/ 5 w 17"/>
                <a:gd name="T115" fmla="*/ 0 h 17"/>
                <a:gd name="T116" fmla="*/ 5 w 17"/>
                <a:gd name="T117" fmla="*/ 0 h 17"/>
                <a:gd name="T118" fmla="*/ 7 w 17"/>
                <a:gd name="T1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2" name="Freeform 128"/>
            <p:cNvSpPr>
              <a:spLocks/>
            </p:cNvSpPr>
            <p:nvPr/>
          </p:nvSpPr>
          <p:spPr bwMode="auto">
            <a:xfrm>
              <a:off x="806" y="2435"/>
              <a:ext cx="39" cy="97"/>
            </a:xfrm>
            <a:custGeom>
              <a:avLst/>
              <a:gdLst>
                <a:gd name="T0" fmla="*/ 33 w 39"/>
                <a:gd name="T1" fmla="*/ 8 h 99"/>
                <a:gd name="T2" fmla="*/ 34 w 39"/>
                <a:gd name="T3" fmla="*/ 18 h 99"/>
                <a:gd name="T4" fmla="*/ 35 w 39"/>
                <a:gd name="T5" fmla="*/ 30 h 99"/>
                <a:gd name="T6" fmla="*/ 35 w 39"/>
                <a:gd name="T7" fmla="*/ 40 h 99"/>
                <a:gd name="T8" fmla="*/ 36 w 39"/>
                <a:gd name="T9" fmla="*/ 50 h 99"/>
                <a:gd name="T10" fmla="*/ 37 w 39"/>
                <a:gd name="T11" fmla="*/ 59 h 99"/>
                <a:gd name="T12" fmla="*/ 37 w 39"/>
                <a:gd name="T13" fmla="*/ 60 h 99"/>
                <a:gd name="T14" fmla="*/ 37 w 39"/>
                <a:gd name="T15" fmla="*/ 61 h 99"/>
                <a:gd name="T16" fmla="*/ 35 w 39"/>
                <a:gd name="T17" fmla="*/ 66 h 99"/>
                <a:gd name="T18" fmla="*/ 30 w 39"/>
                <a:gd name="T19" fmla="*/ 74 h 99"/>
                <a:gd name="T20" fmla="*/ 26 w 39"/>
                <a:gd name="T21" fmla="*/ 82 h 99"/>
                <a:gd name="T22" fmla="*/ 19 w 39"/>
                <a:gd name="T23" fmla="*/ 89 h 99"/>
                <a:gd name="T24" fmla="*/ 12 w 39"/>
                <a:gd name="T25" fmla="*/ 94 h 99"/>
                <a:gd name="T26" fmla="*/ 3 w 39"/>
                <a:gd name="T27" fmla="*/ 98 h 99"/>
                <a:gd name="T28" fmla="*/ 2 w 39"/>
                <a:gd name="T29" fmla="*/ 98 h 99"/>
                <a:gd name="T30" fmla="*/ 1 w 39"/>
                <a:gd name="T31" fmla="*/ 97 h 99"/>
                <a:gd name="T32" fmla="*/ 1 w 39"/>
                <a:gd name="T33" fmla="*/ 97 h 99"/>
                <a:gd name="T34" fmla="*/ 0 w 39"/>
                <a:gd name="T35" fmla="*/ 96 h 99"/>
                <a:gd name="T36" fmla="*/ 0 w 39"/>
                <a:gd name="T37" fmla="*/ 96 h 99"/>
                <a:gd name="T38" fmla="*/ 0 w 39"/>
                <a:gd name="T39" fmla="*/ 94 h 99"/>
                <a:gd name="T40" fmla="*/ 0 w 39"/>
                <a:gd name="T41" fmla="*/ 92 h 99"/>
                <a:gd name="T42" fmla="*/ 1 w 39"/>
                <a:gd name="T43" fmla="*/ 92 h 99"/>
                <a:gd name="T44" fmla="*/ 1 w 39"/>
                <a:gd name="T45" fmla="*/ 91 h 99"/>
                <a:gd name="T46" fmla="*/ 9 w 39"/>
                <a:gd name="T47" fmla="*/ 88 h 99"/>
                <a:gd name="T48" fmla="*/ 14 w 39"/>
                <a:gd name="T49" fmla="*/ 85 h 99"/>
                <a:gd name="T50" fmla="*/ 19 w 39"/>
                <a:gd name="T51" fmla="*/ 79 h 99"/>
                <a:gd name="T52" fmla="*/ 25 w 39"/>
                <a:gd name="T53" fmla="*/ 73 h 99"/>
                <a:gd name="T54" fmla="*/ 28 w 39"/>
                <a:gd name="T55" fmla="*/ 68 h 99"/>
                <a:gd name="T56" fmla="*/ 31 w 39"/>
                <a:gd name="T57" fmla="*/ 58 h 99"/>
                <a:gd name="T58" fmla="*/ 30 w 39"/>
                <a:gd name="T59" fmla="*/ 50 h 99"/>
                <a:gd name="T60" fmla="*/ 28 w 39"/>
                <a:gd name="T61" fmla="*/ 36 h 99"/>
                <a:gd name="T62" fmla="*/ 28 w 39"/>
                <a:gd name="T63" fmla="*/ 22 h 99"/>
                <a:gd name="T64" fmla="*/ 27 w 39"/>
                <a:gd name="T65" fmla="*/ 8 h 99"/>
                <a:gd name="T66" fmla="*/ 28 w 39"/>
                <a:gd name="T67" fmla="*/ 3 h 99"/>
                <a:gd name="T68" fmla="*/ 28 w 39"/>
                <a:gd name="T69" fmla="*/ 1 h 99"/>
                <a:gd name="T70" fmla="*/ 28 w 39"/>
                <a:gd name="T71" fmla="*/ 0 h 99"/>
                <a:gd name="T72" fmla="*/ 29 w 39"/>
                <a:gd name="T73" fmla="*/ 0 h 99"/>
                <a:gd name="T74" fmla="*/ 30 w 39"/>
                <a:gd name="T75" fmla="*/ 0 h 99"/>
                <a:gd name="T76" fmla="*/ 32 w 39"/>
                <a:gd name="T77" fmla="*/ 1 h 99"/>
                <a:gd name="T78" fmla="*/ 33 w 39"/>
                <a:gd name="T79" fmla="*/ 1 h 99"/>
                <a:gd name="T80" fmla="*/ 33 w 39"/>
                <a:gd name="T81" fmla="*/ 2 h 99"/>
                <a:gd name="T82" fmla="*/ 33 w 39"/>
                <a:gd name="T83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" h="99">
                  <a:moveTo>
                    <a:pt x="33" y="3"/>
                  </a:moveTo>
                  <a:lnTo>
                    <a:pt x="33" y="8"/>
                  </a:lnTo>
                  <a:lnTo>
                    <a:pt x="34" y="13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5" y="45"/>
                  </a:lnTo>
                  <a:lnTo>
                    <a:pt x="36" y="50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2"/>
                  </a:lnTo>
                  <a:lnTo>
                    <a:pt x="35" y="66"/>
                  </a:lnTo>
                  <a:lnTo>
                    <a:pt x="33" y="69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2"/>
                  </a:lnTo>
                  <a:lnTo>
                    <a:pt x="22" y="86"/>
                  </a:lnTo>
                  <a:lnTo>
                    <a:pt x="19" y="89"/>
                  </a:lnTo>
                  <a:lnTo>
                    <a:pt x="15" y="92"/>
                  </a:lnTo>
                  <a:lnTo>
                    <a:pt x="12" y="94"/>
                  </a:lnTo>
                  <a:lnTo>
                    <a:pt x="8" y="96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5" y="90"/>
                  </a:lnTo>
                  <a:lnTo>
                    <a:pt x="9" y="88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7" y="82"/>
                  </a:lnTo>
                  <a:lnTo>
                    <a:pt x="19" y="79"/>
                  </a:lnTo>
                  <a:lnTo>
                    <a:pt x="21" y="76"/>
                  </a:lnTo>
                  <a:lnTo>
                    <a:pt x="25" y="73"/>
                  </a:lnTo>
                  <a:lnTo>
                    <a:pt x="26" y="69"/>
                  </a:lnTo>
                  <a:lnTo>
                    <a:pt x="28" y="6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4"/>
                  </a:lnTo>
                  <a:lnTo>
                    <a:pt x="30" y="50"/>
                  </a:lnTo>
                  <a:lnTo>
                    <a:pt x="29" y="44"/>
                  </a:lnTo>
                  <a:lnTo>
                    <a:pt x="28" y="36"/>
                  </a:lnTo>
                  <a:lnTo>
                    <a:pt x="28" y="29"/>
                  </a:lnTo>
                  <a:lnTo>
                    <a:pt x="28" y="22"/>
                  </a:lnTo>
                  <a:lnTo>
                    <a:pt x="27" y="15"/>
                  </a:lnTo>
                  <a:lnTo>
                    <a:pt x="27" y="8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3" name="Freeform 129"/>
            <p:cNvSpPr>
              <a:spLocks/>
            </p:cNvSpPr>
            <p:nvPr/>
          </p:nvSpPr>
          <p:spPr bwMode="auto">
            <a:xfrm>
              <a:off x="800" y="2543"/>
              <a:ext cx="50" cy="117"/>
            </a:xfrm>
            <a:custGeom>
              <a:avLst/>
              <a:gdLst>
                <a:gd name="T0" fmla="*/ 47 w 49"/>
                <a:gd name="T1" fmla="*/ 4 h 118"/>
                <a:gd name="T2" fmla="*/ 46 w 49"/>
                <a:gd name="T3" fmla="*/ 16 h 118"/>
                <a:gd name="T4" fmla="*/ 44 w 49"/>
                <a:gd name="T5" fmla="*/ 29 h 118"/>
                <a:gd name="T6" fmla="*/ 43 w 49"/>
                <a:gd name="T7" fmla="*/ 42 h 118"/>
                <a:gd name="T8" fmla="*/ 41 w 49"/>
                <a:gd name="T9" fmla="*/ 56 h 118"/>
                <a:gd name="T10" fmla="*/ 38 w 49"/>
                <a:gd name="T11" fmla="*/ 69 h 118"/>
                <a:gd name="T12" fmla="*/ 34 w 49"/>
                <a:gd name="T13" fmla="*/ 81 h 118"/>
                <a:gd name="T14" fmla="*/ 29 w 49"/>
                <a:gd name="T15" fmla="*/ 92 h 118"/>
                <a:gd name="T16" fmla="*/ 24 w 49"/>
                <a:gd name="T17" fmla="*/ 102 h 118"/>
                <a:gd name="T18" fmla="*/ 15 w 49"/>
                <a:gd name="T19" fmla="*/ 111 h 118"/>
                <a:gd name="T20" fmla="*/ 4 w 49"/>
                <a:gd name="T21" fmla="*/ 117 h 118"/>
                <a:gd name="T22" fmla="*/ 4 w 49"/>
                <a:gd name="T23" fmla="*/ 117 h 118"/>
                <a:gd name="T24" fmla="*/ 3 w 49"/>
                <a:gd name="T25" fmla="*/ 117 h 118"/>
                <a:gd name="T26" fmla="*/ 2 w 49"/>
                <a:gd name="T27" fmla="*/ 116 h 118"/>
                <a:gd name="T28" fmla="*/ 2 w 49"/>
                <a:gd name="T29" fmla="*/ 116 h 118"/>
                <a:gd name="T30" fmla="*/ 1 w 49"/>
                <a:gd name="T31" fmla="*/ 116 h 118"/>
                <a:gd name="T32" fmla="*/ 1 w 49"/>
                <a:gd name="T33" fmla="*/ 116 h 118"/>
                <a:gd name="T34" fmla="*/ 0 w 49"/>
                <a:gd name="T35" fmla="*/ 116 h 118"/>
                <a:gd name="T36" fmla="*/ 0 w 49"/>
                <a:gd name="T37" fmla="*/ 115 h 118"/>
                <a:gd name="T38" fmla="*/ 0 w 49"/>
                <a:gd name="T39" fmla="*/ 115 h 118"/>
                <a:gd name="T40" fmla="*/ 0 w 49"/>
                <a:gd name="T41" fmla="*/ 114 h 118"/>
                <a:gd name="T42" fmla="*/ 0 w 49"/>
                <a:gd name="T43" fmla="*/ 113 h 118"/>
                <a:gd name="T44" fmla="*/ 0 w 49"/>
                <a:gd name="T45" fmla="*/ 112 h 118"/>
                <a:gd name="T46" fmla="*/ 0 w 49"/>
                <a:gd name="T47" fmla="*/ 111 h 118"/>
                <a:gd name="T48" fmla="*/ 1 w 49"/>
                <a:gd name="T49" fmla="*/ 111 h 118"/>
                <a:gd name="T50" fmla="*/ 1 w 49"/>
                <a:gd name="T51" fmla="*/ 110 h 118"/>
                <a:gd name="T52" fmla="*/ 2 w 49"/>
                <a:gd name="T53" fmla="*/ 110 h 118"/>
                <a:gd name="T54" fmla="*/ 2 w 49"/>
                <a:gd name="T55" fmla="*/ 110 h 118"/>
                <a:gd name="T56" fmla="*/ 12 w 49"/>
                <a:gd name="T57" fmla="*/ 105 h 118"/>
                <a:gd name="T58" fmla="*/ 20 w 49"/>
                <a:gd name="T59" fmla="*/ 97 h 118"/>
                <a:gd name="T60" fmla="*/ 25 w 49"/>
                <a:gd name="T61" fmla="*/ 87 h 118"/>
                <a:gd name="T62" fmla="*/ 31 w 49"/>
                <a:gd name="T63" fmla="*/ 76 h 118"/>
                <a:gd name="T64" fmla="*/ 33 w 49"/>
                <a:gd name="T65" fmla="*/ 65 h 118"/>
                <a:gd name="T66" fmla="*/ 37 w 49"/>
                <a:gd name="T67" fmla="*/ 53 h 118"/>
                <a:gd name="T68" fmla="*/ 38 w 49"/>
                <a:gd name="T69" fmla="*/ 40 h 118"/>
                <a:gd name="T70" fmla="*/ 39 w 49"/>
                <a:gd name="T71" fmla="*/ 27 h 118"/>
                <a:gd name="T72" fmla="*/ 40 w 49"/>
                <a:gd name="T73" fmla="*/ 14 h 118"/>
                <a:gd name="T74" fmla="*/ 41 w 49"/>
                <a:gd name="T75" fmla="*/ 3 h 118"/>
                <a:gd name="T76" fmla="*/ 41 w 49"/>
                <a:gd name="T77" fmla="*/ 3 h 118"/>
                <a:gd name="T78" fmla="*/ 41 w 49"/>
                <a:gd name="T79" fmla="*/ 2 h 118"/>
                <a:gd name="T80" fmla="*/ 42 w 49"/>
                <a:gd name="T81" fmla="*/ 1 h 118"/>
                <a:gd name="T82" fmla="*/ 42 w 49"/>
                <a:gd name="T83" fmla="*/ 1 h 118"/>
                <a:gd name="T84" fmla="*/ 42 w 49"/>
                <a:gd name="T85" fmla="*/ 1 h 118"/>
                <a:gd name="T86" fmla="*/ 43 w 49"/>
                <a:gd name="T87" fmla="*/ 1 h 118"/>
                <a:gd name="T88" fmla="*/ 44 w 49"/>
                <a:gd name="T89" fmla="*/ 0 h 118"/>
                <a:gd name="T90" fmla="*/ 44 w 49"/>
                <a:gd name="T91" fmla="*/ 1 h 118"/>
                <a:gd name="T92" fmla="*/ 45 w 49"/>
                <a:gd name="T93" fmla="*/ 1 h 118"/>
                <a:gd name="T94" fmla="*/ 45 w 49"/>
                <a:gd name="T95" fmla="*/ 1 h 118"/>
                <a:gd name="T96" fmla="*/ 46 w 49"/>
                <a:gd name="T97" fmla="*/ 0 h 118"/>
                <a:gd name="T98" fmla="*/ 46 w 49"/>
                <a:gd name="T99" fmla="*/ 1 h 118"/>
                <a:gd name="T100" fmla="*/ 47 w 49"/>
                <a:gd name="T101" fmla="*/ 1 h 118"/>
                <a:gd name="T102" fmla="*/ 47 w 49"/>
                <a:gd name="T103" fmla="*/ 2 h 118"/>
                <a:gd name="T104" fmla="*/ 48 w 49"/>
                <a:gd name="T105" fmla="*/ 2 h 118"/>
                <a:gd name="T106" fmla="*/ 48 w 49"/>
                <a:gd name="T107" fmla="*/ 3 h 118"/>
                <a:gd name="T108" fmla="*/ 47 w 49"/>
                <a:gd name="T10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" h="118">
                  <a:moveTo>
                    <a:pt x="47" y="4"/>
                  </a:moveTo>
                  <a:lnTo>
                    <a:pt x="46" y="16"/>
                  </a:lnTo>
                  <a:lnTo>
                    <a:pt x="44" y="29"/>
                  </a:lnTo>
                  <a:lnTo>
                    <a:pt x="43" y="42"/>
                  </a:lnTo>
                  <a:lnTo>
                    <a:pt x="41" y="56"/>
                  </a:lnTo>
                  <a:lnTo>
                    <a:pt x="38" y="69"/>
                  </a:lnTo>
                  <a:lnTo>
                    <a:pt x="34" y="81"/>
                  </a:lnTo>
                  <a:lnTo>
                    <a:pt x="29" y="92"/>
                  </a:lnTo>
                  <a:lnTo>
                    <a:pt x="24" y="102"/>
                  </a:lnTo>
                  <a:lnTo>
                    <a:pt x="15" y="111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" y="117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1" y="111"/>
                  </a:lnTo>
                  <a:lnTo>
                    <a:pt x="1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2" y="105"/>
                  </a:lnTo>
                  <a:lnTo>
                    <a:pt x="20" y="97"/>
                  </a:lnTo>
                  <a:lnTo>
                    <a:pt x="25" y="87"/>
                  </a:lnTo>
                  <a:lnTo>
                    <a:pt x="31" y="76"/>
                  </a:lnTo>
                  <a:lnTo>
                    <a:pt x="33" y="65"/>
                  </a:lnTo>
                  <a:lnTo>
                    <a:pt x="37" y="53"/>
                  </a:lnTo>
                  <a:lnTo>
                    <a:pt x="38" y="40"/>
                  </a:lnTo>
                  <a:lnTo>
                    <a:pt x="39" y="27"/>
                  </a:lnTo>
                  <a:lnTo>
                    <a:pt x="40" y="1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7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4" name="Freeform 130"/>
            <p:cNvSpPr>
              <a:spLocks/>
            </p:cNvSpPr>
            <p:nvPr/>
          </p:nvSpPr>
          <p:spPr bwMode="auto">
            <a:xfrm>
              <a:off x="748" y="2534"/>
              <a:ext cx="24" cy="149"/>
            </a:xfrm>
            <a:custGeom>
              <a:avLst/>
              <a:gdLst>
                <a:gd name="T0" fmla="*/ 20 w 24"/>
                <a:gd name="T1" fmla="*/ 6 h 149"/>
                <a:gd name="T2" fmla="*/ 15 w 24"/>
                <a:gd name="T3" fmla="*/ 16 h 149"/>
                <a:gd name="T4" fmla="*/ 11 w 24"/>
                <a:gd name="T5" fmla="*/ 30 h 149"/>
                <a:gd name="T6" fmla="*/ 8 w 24"/>
                <a:gd name="T7" fmla="*/ 43 h 149"/>
                <a:gd name="T8" fmla="*/ 7 w 24"/>
                <a:gd name="T9" fmla="*/ 59 h 149"/>
                <a:gd name="T10" fmla="*/ 5 w 24"/>
                <a:gd name="T11" fmla="*/ 74 h 149"/>
                <a:gd name="T12" fmla="*/ 7 w 24"/>
                <a:gd name="T13" fmla="*/ 90 h 149"/>
                <a:gd name="T14" fmla="*/ 7 w 24"/>
                <a:gd name="T15" fmla="*/ 106 h 149"/>
                <a:gd name="T16" fmla="*/ 11 w 24"/>
                <a:gd name="T17" fmla="*/ 120 h 149"/>
                <a:gd name="T18" fmla="*/ 15 w 24"/>
                <a:gd name="T19" fmla="*/ 132 h 149"/>
                <a:gd name="T20" fmla="*/ 22 w 24"/>
                <a:gd name="T21" fmla="*/ 142 h 149"/>
                <a:gd name="T22" fmla="*/ 23 w 24"/>
                <a:gd name="T23" fmla="*/ 143 h 149"/>
                <a:gd name="T24" fmla="*/ 23 w 24"/>
                <a:gd name="T25" fmla="*/ 144 h 149"/>
                <a:gd name="T26" fmla="*/ 23 w 24"/>
                <a:gd name="T27" fmla="*/ 144 h 149"/>
                <a:gd name="T28" fmla="*/ 23 w 24"/>
                <a:gd name="T29" fmla="*/ 145 h 149"/>
                <a:gd name="T30" fmla="*/ 23 w 24"/>
                <a:gd name="T31" fmla="*/ 145 h 149"/>
                <a:gd name="T32" fmla="*/ 22 w 24"/>
                <a:gd name="T33" fmla="*/ 146 h 149"/>
                <a:gd name="T34" fmla="*/ 22 w 24"/>
                <a:gd name="T35" fmla="*/ 146 h 149"/>
                <a:gd name="T36" fmla="*/ 23 w 24"/>
                <a:gd name="T37" fmla="*/ 146 h 149"/>
                <a:gd name="T38" fmla="*/ 23 w 24"/>
                <a:gd name="T39" fmla="*/ 147 h 149"/>
                <a:gd name="T40" fmla="*/ 22 w 24"/>
                <a:gd name="T41" fmla="*/ 147 h 149"/>
                <a:gd name="T42" fmla="*/ 22 w 24"/>
                <a:gd name="T43" fmla="*/ 147 h 149"/>
                <a:gd name="T44" fmla="*/ 22 w 24"/>
                <a:gd name="T45" fmla="*/ 147 h 149"/>
                <a:gd name="T46" fmla="*/ 21 w 24"/>
                <a:gd name="T47" fmla="*/ 147 h 149"/>
                <a:gd name="T48" fmla="*/ 21 w 24"/>
                <a:gd name="T49" fmla="*/ 148 h 149"/>
                <a:gd name="T50" fmla="*/ 20 w 24"/>
                <a:gd name="T51" fmla="*/ 148 h 149"/>
                <a:gd name="T52" fmla="*/ 20 w 24"/>
                <a:gd name="T53" fmla="*/ 147 h 149"/>
                <a:gd name="T54" fmla="*/ 19 w 24"/>
                <a:gd name="T55" fmla="*/ 147 h 149"/>
                <a:gd name="T56" fmla="*/ 18 w 24"/>
                <a:gd name="T57" fmla="*/ 147 h 149"/>
                <a:gd name="T58" fmla="*/ 12 w 24"/>
                <a:gd name="T59" fmla="*/ 136 h 149"/>
                <a:gd name="T60" fmla="*/ 7 w 24"/>
                <a:gd name="T61" fmla="*/ 123 h 149"/>
                <a:gd name="T62" fmla="*/ 2 w 24"/>
                <a:gd name="T63" fmla="*/ 107 h 149"/>
                <a:gd name="T64" fmla="*/ 0 w 24"/>
                <a:gd name="T65" fmla="*/ 92 h 149"/>
                <a:gd name="T66" fmla="*/ 0 w 24"/>
                <a:gd name="T67" fmla="*/ 75 h 149"/>
                <a:gd name="T68" fmla="*/ 0 w 24"/>
                <a:gd name="T69" fmla="*/ 58 h 149"/>
                <a:gd name="T70" fmla="*/ 2 w 24"/>
                <a:gd name="T71" fmla="*/ 42 h 149"/>
                <a:gd name="T72" fmla="*/ 5 w 24"/>
                <a:gd name="T73" fmla="*/ 26 h 149"/>
                <a:gd name="T74" fmla="*/ 10 w 24"/>
                <a:gd name="T75" fmla="*/ 13 h 149"/>
                <a:gd name="T76" fmla="*/ 15 w 24"/>
                <a:gd name="T77" fmla="*/ 2 h 149"/>
                <a:gd name="T78" fmla="*/ 15 w 24"/>
                <a:gd name="T79" fmla="*/ 1 h 149"/>
                <a:gd name="T80" fmla="*/ 15 w 24"/>
                <a:gd name="T81" fmla="*/ 1 h 149"/>
                <a:gd name="T82" fmla="*/ 15 w 24"/>
                <a:gd name="T83" fmla="*/ 1 h 149"/>
                <a:gd name="T84" fmla="*/ 16 w 24"/>
                <a:gd name="T85" fmla="*/ 0 h 149"/>
                <a:gd name="T86" fmla="*/ 17 w 24"/>
                <a:gd name="T87" fmla="*/ 0 h 149"/>
                <a:gd name="T88" fmla="*/ 17 w 24"/>
                <a:gd name="T89" fmla="*/ 0 h 149"/>
                <a:gd name="T90" fmla="*/ 18 w 24"/>
                <a:gd name="T91" fmla="*/ 1 h 149"/>
                <a:gd name="T92" fmla="*/ 19 w 24"/>
                <a:gd name="T93" fmla="*/ 1 h 149"/>
                <a:gd name="T94" fmla="*/ 20 w 24"/>
                <a:gd name="T95" fmla="*/ 1 h 149"/>
                <a:gd name="T96" fmla="*/ 20 w 24"/>
                <a:gd name="T97" fmla="*/ 2 h 149"/>
                <a:gd name="T98" fmla="*/ 20 w 24"/>
                <a:gd name="T99" fmla="*/ 2 h 149"/>
                <a:gd name="T100" fmla="*/ 20 w 24"/>
                <a:gd name="T101" fmla="*/ 3 h 149"/>
                <a:gd name="T102" fmla="*/ 20 w 24"/>
                <a:gd name="T103" fmla="*/ 4 h 149"/>
                <a:gd name="T104" fmla="*/ 21 w 24"/>
                <a:gd name="T105" fmla="*/ 5 h 149"/>
                <a:gd name="T106" fmla="*/ 20 w 24"/>
                <a:gd name="T107" fmla="*/ 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149">
                  <a:moveTo>
                    <a:pt x="20" y="6"/>
                  </a:moveTo>
                  <a:lnTo>
                    <a:pt x="15" y="16"/>
                  </a:lnTo>
                  <a:lnTo>
                    <a:pt x="11" y="30"/>
                  </a:lnTo>
                  <a:lnTo>
                    <a:pt x="8" y="43"/>
                  </a:lnTo>
                  <a:lnTo>
                    <a:pt x="7" y="59"/>
                  </a:lnTo>
                  <a:lnTo>
                    <a:pt x="5" y="74"/>
                  </a:lnTo>
                  <a:lnTo>
                    <a:pt x="7" y="90"/>
                  </a:lnTo>
                  <a:lnTo>
                    <a:pt x="7" y="106"/>
                  </a:lnTo>
                  <a:lnTo>
                    <a:pt x="11" y="120"/>
                  </a:lnTo>
                  <a:lnTo>
                    <a:pt x="15" y="132"/>
                  </a:lnTo>
                  <a:lnTo>
                    <a:pt x="22" y="142"/>
                  </a:lnTo>
                  <a:lnTo>
                    <a:pt x="23" y="143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3" y="146"/>
                  </a:lnTo>
                  <a:lnTo>
                    <a:pt x="23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7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2" y="136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92"/>
                  </a:lnTo>
                  <a:lnTo>
                    <a:pt x="0" y="75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5" y="26"/>
                  </a:lnTo>
                  <a:lnTo>
                    <a:pt x="10" y="13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0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5" name="Freeform 131"/>
            <p:cNvSpPr>
              <a:spLocks/>
            </p:cNvSpPr>
            <p:nvPr/>
          </p:nvSpPr>
          <p:spPr bwMode="auto">
            <a:xfrm>
              <a:off x="821" y="2658"/>
              <a:ext cx="20" cy="50"/>
            </a:xfrm>
            <a:custGeom>
              <a:avLst/>
              <a:gdLst>
                <a:gd name="T0" fmla="*/ 2 w 21"/>
                <a:gd name="T1" fmla="*/ 5 h 49"/>
                <a:gd name="T2" fmla="*/ 5 w 21"/>
                <a:gd name="T3" fmla="*/ 3 h 49"/>
                <a:gd name="T4" fmla="*/ 7 w 21"/>
                <a:gd name="T5" fmla="*/ 3 h 49"/>
                <a:gd name="T6" fmla="*/ 9 w 21"/>
                <a:gd name="T7" fmla="*/ 2 h 49"/>
                <a:gd name="T8" fmla="*/ 10 w 21"/>
                <a:gd name="T9" fmla="*/ 2 h 49"/>
                <a:gd name="T10" fmla="*/ 10 w 21"/>
                <a:gd name="T11" fmla="*/ 1 h 49"/>
                <a:gd name="T12" fmla="*/ 11 w 21"/>
                <a:gd name="T13" fmla="*/ 0 h 49"/>
                <a:gd name="T14" fmla="*/ 12 w 21"/>
                <a:gd name="T15" fmla="*/ 1 h 49"/>
                <a:gd name="T16" fmla="*/ 12 w 21"/>
                <a:gd name="T17" fmla="*/ 1 h 49"/>
                <a:gd name="T18" fmla="*/ 13 w 21"/>
                <a:gd name="T19" fmla="*/ 2 h 49"/>
                <a:gd name="T20" fmla="*/ 15 w 21"/>
                <a:gd name="T21" fmla="*/ 6 h 49"/>
                <a:gd name="T22" fmla="*/ 18 w 21"/>
                <a:gd name="T23" fmla="*/ 14 h 49"/>
                <a:gd name="T24" fmla="*/ 18 w 21"/>
                <a:gd name="T25" fmla="*/ 21 h 49"/>
                <a:gd name="T26" fmla="*/ 19 w 21"/>
                <a:gd name="T27" fmla="*/ 29 h 49"/>
                <a:gd name="T28" fmla="*/ 20 w 21"/>
                <a:gd name="T29" fmla="*/ 37 h 49"/>
                <a:gd name="T30" fmla="*/ 18 w 21"/>
                <a:gd name="T31" fmla="*/ 45 h 49"/>
                <a:gd name="T32" fmla="*/ 18 w 21"/>
                <a:gd name="T33" fmla="*/ 47 h 49"/>
                <a:gd name="T34" fmla="*/ 18 w 21"/>
                <a:gd name="T35" fmla="*/ 47 h 49"/>
                <a:gd name="T36" fmla="*/ 17 w 21"/>
                <a:gd name="T37" fmla="*/ 48 h 49"/>
                <a:gd name="T38" fmla="*/ 16 w 21"/>
                <a:gd name="T39" fmla="*/ 48 h 49"/>
                <a:gd name="T40" fmla="*/ 15 w 21"/>
                <a:gd name="T41" fmla="*/ 48 h 49"/>
                <a:gd name="T42" fmla="*/ 14 w 21"/>
                <a:gd name="T43" fmla="*/ 47 h 49"/>
                <a:gd name="T44" fmla="*/ 13 w 21"/>
                <a:gd name="T45" fmla="*/ 47 h 49"/>
                <a:gd name="T46" fmla="*/ 12 w 21"/>
                <a:gd name="T47" fmla="*/ 46 h 49"/>
                <a:gd name="T48" fmla="*/ 12 w 21"/>
                <a:gd name="T49" fmla="*/ 45 h 49"/>
                <a:gd name="T50" fmla="*/ 14 w 21"/>
                <a:gd name="T51" fmla="*/ 37 h 49"/>
                <a:gd name="T52" fmla="*/ 14 w 21"/>
                <a:gd name="T53" fmla="*/ 31 h 49"/>
                <a:gd name="T54" fmla="*/ 13 w 21"/>
                <a:gd name="T55" fmla="*/ 24 h 49"/>
                <a:gd name="T56" fmla="*/ 12 w 21"/>
                <a:gd name="T57" fmla="*/ 18 h 49"/>
                <a:gd name="T58" fmla="*/ 11 w 21"/>
                <a:gd name="T59" fmla="*/ 12 h 49"/>
                <a:gd name="T60" fmla="*/ 12 w 21"/>
                <a:gd name="T61" fmla="*/ 7 h 49"/>
                <a:gd name="T62" fmla="*/ 8 w 21"/>
                <a:gd name="T63" fmla="*/ 11 h 49"/>
                <a:gd name="T64" fmla="*/ 8 w 21"/>
                <a:gd name="T65" fmla="*/ 10 h 49"/>
                <a:gd name="T66" fmla="*/ 8 w 21"/>
                <a:gd name="T67" fmla="*/ 10 h 49"/>
                <a:gd name="T68" fmla="*/ 7 w 21"/>
                <a:gd name="T69" fmla="*/ 11 h 49"/>
                <a:gd name="T70" fmla="*/ 5 w 21"/>
                <a:gd name="T71" fmla="*/ 11 h 49"/>
                <a:gd name="T72" fmla="*/ 4 w 21"/>
                <a:gd name="T73" fmla="*/ 12 h 49"/>
                <a:gd name="T74" fmla="*/ 3 w 21"/>
                <a:gd name="T75" fmla="*/ 12 h 49"/>
                <a:gd name="T76" fmla="*/ 1 w 21"/>
                <a:gd name="T77" fmla="*/ 12 h 49"/>
                <a:gd name="T78" fmla="*/ 1 w 21"/>
                <a:gd name="T79" fmla="*/ 11 h 49"/>
                <a:gd name="T80" fmla="*/ 0 w 21"/>
                <a:gd name="T81" fmla="*/ 11 h 49"/>
                <a:gd name="T82" fmla="*/ 0 w 21"/>
                <a:gd name="T83" fmla="*/ 11 h 49"/>
                <a:gd name="T84" fmla="*/ 0 w 21"/>
                <a:gd name="T85" fmla="*/ 9 h 49"/>
                <a:gd name="T86" fmla="*/ 0 w 21"/>
                <a:gd name="T87" fmla="*/ 8 h 49"/>
                <a:gd name="T88" fmla="*/ 0 w 21"/>
                <a:gd name="T89" fmla="*/ 7 h 49"/>
                <a:gd name="T90" fmla="*/ 0 w 21"/>
                <a:gd name="T91" fmla="*/ 6 h 49"/>
                <a:gd name="T92" fmla="*/ 1 w 21"/>
                <a:gd name="T9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" h="49">
                  <a:moveTo>
                    <a:pt x="1" y="5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8" y="14"/>
                  </a:lnTo>
                  <a:lnTo>
                    <a:pt x="19" y="17"/>
                  </a:lnTo>
                  <a:lnTo>
                    <a:pt x="18" y="21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19" y="34"/>
                  </a:lnTo>
                  <a:lnTo>
                    <a:pt x="20" y="37"/>
                  </a:lnTo>
                  <a:lnTo>
                    <a:pt x="19" y="41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1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1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9" y="5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6" name="Freeform 132"/>
            <p:cNvSpPr>
              <a:spLocks/>
            </p:cNvSpPr>
            <p:nvPr/>
          </p:nvSpPr>
          <p:spPr bwMode="auto">
            <a:xfrm>
              <a:off x="811" y="2634"/>
              <a:ext cx="35" cy="37"/>
            </a:xfrm>
            <a:custGeom>
              <a:avLst/>
              <a:gdLst>
                <a:gd name="T0" fmla="*/ 34 w 35"/>
                <a:gd name="T1" fmla="*/ 0 h 35"/>
                <a:gd name="T2" fmla="*/ 33 w 35"/>
                <a:gd name="T3" fmla="*/ 1 h 35"/>
                <a:gd name="T4" fmla="*/ 32 w 35"/>
                <a:gd name="T5" fmla="*/ 3 h 35"/>
                <a:gd name="T6" fmla="*/ 30 w 35"/>
                <a:gd name="T7" fmla="*/ 7 h 35"/>
                <a:gd name="T8" fmla="*/ 27 w 35"/>
                <a:gd name="T9" fmla="*/ 11 h 35"/>
                <a:gd name="T10" fmla="*/ 24 w 35"/>
                <a:gd name="T11" fmla="*/ 16 h 35"/>
                <a:gd name="T12" fmla="*/ 21 w 35"/>
                <a:gd name="T13" fmla="*/ 20 h 35"/>
                <a:gd name="T14" fmla="*/ 17 w 35"/>
                <a:gd name="T15" fmla="*/ 25 h 35"/>
                <a:gd name="T16" fmla="*/ 12 w 35"/>
                <a:gd name="T17" fmla="*/ 29 h 35"/>
                <a:gd name="T18" fmla="*/ 6 w 35"/>
                <a:gd name="T19" fmla="*/ 32 h 35"/>
                <a:gd name="T20" fmla="*/ 0 w 35"/>
                <a:gd name="T2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34" y="0"/>
                  </a:moveTo>
                  <a:lnTo>
                    <a:pt x="33" y="1"/>
                  </a:lnTo>
                  <a:lnTo>
                    <a:pt x="32" y="3"/>
                  </a:lnTo>
                  <a:lnTo>
                    <a:pt x="30" y="7"/>
                  </a:lnTo>
                  <a:lnTo>
                    <a:pt x="27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2" y="29"/>
                  </a:lnTo>
                  <a:lnTo>
                    <a:pt x="6" y="32"/>
                  </a:lnTo>
                  <a:lnTo>
                    <a:pt x="0" y="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7" name="Freeform 133"/>
            <p:cNvSpPr>
              <a:spLocks/>
            </p:cNvSpPr>
            <p:nvPr/>
          </p:nvSpPr>
          <p:spPr bwMode="auto">
            <a:xfrm>
              <a:off x="830" y="2660"/>
              <a:ext cx="17" cy="15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1 h 17"/>
                <a:gd name="T4" fmla="*/ 3 w 17"/>
                <a:gd name="T5" fmla="*/ 1 h 17"/>
                <a:gd name="T6" fmla="*/ 3 w 17"/>
                <a:gd name="T7" fmla="*/ 3 h 17"/>
                <a:gd name="T8" fmla="*/ 6 w 17"/>
                <a:gd name="T9" fmla="*/ 4 h 17"/>
                <a:gd name="T10" fmla="*/ 9 w 17"/>
                <a:gd name="T11" fmla="*/ 5 h 17"/>
                <a:gd name="T12" fmla="*/ 9 w 17"/>
                <a:gd name="T13" fmla="*/ 7 h 17"/>
                <a:gd name="T14" fmla="*/ 14 w 17"/>
                <a:gd name="T15" fmla="*/ 9 h 17"/>
                <a:gd name="T16" fmla="*/ 14 w 17"/>
                <a:gd name="T17" fmla="*/ 11 h 17"/>
                <a:gd name="T18" fmla="*/ 16 w 17"/>
                <a:gd name="T19" fmla="*/ 13 h 17"/>
                <a:gd name="T20" fmla="*/ 14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6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4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8" name="Freeform 134"/>
            <p:cNvSpPr>
              <a:spLocks/>
            </p:cNvSpPr>
            <p:nvPr/>
          </p:nvSpPr>
          <p:spPr bwMode="auto">
            <a:xfrm>
              <a:off x="815" y="2404"/>
              <a:ext cx="20" cy="17"/>
            </a:xfrm>
            <a:custGeom>
              <a:avLst/>
              <a:gdLst>
                <a:gd name="T0" fmla="*/ 14 w 20"/>
                <a:gd name="T1" fmla="*/ 14 h 17"/>
                <a:gd name="T2" fmla="*/ 12 w 20"/>
                <a:gd name="T3" fmla="*/ 16 h 17"/>
                <a:gd name="T4" fmla="*/ 12 w 20"/>
                <a:gd name="T5" fmla="*/ 14 h 17"/>
                <a:gd name="T6" fmla="*/ 11 w 20"/>
                <a:gd name="T7" fmla="*/ 12 h 17"/>
                <a:gd name="T8" fmla="*/ 10 w 20"/>
                <a:gd name="T9" fmla="*/ 10 h 17"/>
                <a:gd name="T10" fmla="*/ 10 w 20"/>
                <a:gd name="T11" fmla="*/ 8 h 17"/>
                <a:gd name="T12" fmla="*/ 10 w 20"/>
                <a:gd name="T13" fmla="*/ 7 h 17"/>
                <a:gd name="T14" fmla="*/ 9 w 20"/>
                <a:gd name="T15" fmla="*/ 7 h 17"/>
                <a:gd name="T16" fmla="*/ 7 w 20"/>
                <a:gd name="T17" fmla="*/ 5 h 17"/>
                <a:gd name="T18" fmla="*/ 7 w 20"/>
                <a:gd name="T19" fmla="*/ 8 h 17"/>
                <a:gd name="T20" fmla="*/ 3 w 20"/>
                <a:gd name="T21" fmla="*/ 12 h 17"/>
                <a:gd name="T22" fmla="*/ 3 w 20"/>
                <a:gd name="T23" fmla="*/ 12 h 17"/>
                <a:gd name="T24" fmla="*/ 2 w 20"/>
                <a:gd name="T25" fmla="*/ 12 h 17"/>
                <a:gd name="T26" fmla="*/ 2 w 20"/>
                <a:gd name="T27" fmla="*/ 12 h 17"/>
                <a:gd name="T28" fmla="*/ 2 w 20"/>
                <a:gd name="T29" fmla="*/ 12 h 17"/>
                <a:gd name="T30" fmla="*/ 1 w 20"/>
                <a:gd name="T31" fmla="*/ 12 h 17"/>
                <a:gd name="T32" fmla="*/ 1 w 20"/>
                <a:gd name="T33" fmla="*/ 10 h 17"/>
                <a:gd name="T34" fmla="*/ 1 w 20"/>
                <a:gd name="T35" fmla="*/ 10 h 17"/>
                <a:gd name="T36" fmla="*/ 0 w 20"/>
                <a:gd name="T37" fmla="*/ 10 h 17"/>
                <a:gd name="T38" fmla="*/ 0 w 20"/>
                <a:gd name="T39" fmla="*/ 10 h 17"/>
                <a:gd name="T40" fmla="*/ 0 w 20"/>
                <a:gd name="T41" fmla="*/ 8 h 17"/>
                <a:gd name="T42" fmla="*/ 0 w 20"/>
                <a:gd name="T43" fmla="*/ 8 h 17"/>
                <a:gd name="T44" fmla="*/ 0 w 20"/>
                <a:gd name="T45" fmla="*/ 7 h 17"/>
                <a:gd name="T46" fmla="*/ 0 w 20"/>
                <a:gd name="T47" fmla="*/ 5 h 17"/>
                <a:gd name="T48" fmla="*/ 0 w 20"/>
                <a:gd name="T49" fmla="*/ 5 h 17"/>
                <a:gd name="T50" fmla="*/ 1 w 20"/>
                <a:gd name="T51" fmla="*/ 5 h 17"/>
                <a:gd name="T52" fmla="*/ 1 w 20"/>
                <a:gd name="T53" fmla="*/ 5 h 17"/>
                <a:gd name="T54" fmla="*/ 1 w 20"/>
                <a:gd name="T55" fmla="*/ 3 h 17"/>
                <a:gd name="T56" fmla="*/ 2 w 20"/>
                <a:gd name="T57" fmla="*/ 3 h 17"/>
                <a:gd name="T58" fmla="*/ 4 w 20"/>
                <a:gd name="T59" fmla="*/ 1 h 17"/>
                <a:gd name="T60" fmla="*/ 5 w 20"/>
                <a:gd name="T61" fmla="*/ 1 h 17"/>
                <a:gd name="T62" fmla="*/ 7 w 20"/>
                <a:gd name="T63" fmla="*/ 1 h 17"/>
                <a:gd name="T64" fmla="*/ 8 w 20"/>
                <a:gd name="T65" fmla="*/ 0 h 17"/>
                <a:gd name="T66" fmla="*/ 9 w 20"/>
                <a:gd name="T67" fmla="*/ 1 h 17"/>
                <a:gd name="T68" fmla="*/ 10 w 20"/>
                <a:gd name="T69" fmla="*/ 1 h 17"/>
                <a:gd name="T70" fmla="*/ 12 w 20"/>
                <a:gd name="T71" fmla="*/ 1 h 17"/>
                <a:gd name="T72" fmla="*/ 13 w 20"/>
                <a:gd name="T73" fmla="*/ 3 h 17"/>
                <a:gd name="T74" fmla="*/ 16 w 20"/>
                <a:gd name="T75" fmla="*/ 5 h 17"/>
                <a:gd name="T76" fmla="*/ 17 w 20"/>
                <a:gd name="T77" fmla="*/ 7 h 17"/>
                <a:gd name="T78" fmla="*/ 17 w 20"/>
                <a:gd name="T79" fmla="*/ 8 h 17"/>
                <a:gd name="T80" fmla="*/ 18 w 20"/>
                <a:gd name="T81" fmla="*/ 8 h 17"/>
                <a:gd name="T82" fmla="*/ 18 w 20"/>
                <a:gd name="T83" fmla="*/ 10 h 17"/>
                <a:gd name="T84" fmla="*/ 18 w 20"/>
                <a:gd name="T85" fmla="*/ 10 h 17"/>
                <a:gd name="T86" fmla="*/ 18 w 20"/>
                <a:gd name="T87" fmla="*/ 10 h 17"/>
                <a:gd name="T88" fmla="*/ 19 w 20"/>
                <a:gd name="T89" fmla="*/ 10 h 17"/>
                <a:gd name="T90" fmla="*/ 18 w 20"/>
                <a:gd name="T91" fmla="*/ 12 h 17"/>
                <a:gd name="T92" fmla="*/ 18 w 20"/>
                <a:gd name="T93" fmla="*/ 12 h 17"/>
                <a:gd name="T94" fmla="*/ 18 w 20"/>
                <a:gd name="T95" fmla="*/ 12 h 17"/>
                <a:gd name="T96" fmla="*/ 18 w 20"/>
                <a:gd name="T97" fmla="*/ 14 h 17"/>
                <a:gd name="T98" fmla="*/ 17 w 20"/>
                <a:gd name="T99" fmla="*/ 14 h 17"/>
                <a:gd name="T100" fmla="*/ 17 w 20"/>
                <a:gd name="T101" fmla="*/ 16 h 17"/>
                <a:gd name="T102" fmla="*/ 17 w 20"/>
                <a:gd name="T103" fmla="*/ 16 h 17"/>
                <a:gd name="T104" fmla="*/ 16 w 20"/>
                <a:gd name="T105" fmla="*/ 16 h 17"/>
                <a:gd name="T106" fmla="*/ 16 w 20"/>
                <a:gd name="T107" fmla="*/ 16 h 17"/>
                <a:gd name="T108" fmla="*/ 15 w 20"/>
                <a:gd name="T109" fmla="*/ 16 h 17"/>
                <a:gd name="T110" fmla="*/ 15 w 20"/>
                <a:gd name="T111" fmla="*/ 16 h 17"/>
                <a:gd name="T112" fmla="*/ 15 w 20"/>
                <a:gd name="T113" fmla="*/ 16 h 17"/>
                <a:gd name="T114" fmla="*/ 15 w 20"/>
                <a:gd name="T115" fmla="*/ 14 h 17"/>
                <a:gd name="T116" fmla="*/ 14 w 20"/>
                <a:gd name="T11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17">
                  <a:moveTo>
                    <a:pt x="14" y="14"/>
                  </a:moveTo>
                  <a:lnTo>
                    <a:pt x="12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4" y="1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19" name="Freeform 135"/>
            <p:cNvSpPr>
              <a:spLocks/>
            </p:cNvSpPr>
            <p:nvPr/>
          </p:nvSpPr>
          <p:spPr bwMode="auto">
            <a:xfrm>
              <a:off x="748" y="2402"/>
              <a:ext cx="20" cy="58"/>
            </a:xfrm>
            <a:custGeom>
              <a:avLst/>
              <a:gdLst>
                <a:gd name="T0" fmla="*/ 11 w 20"/>
                <a:gd name="T1" fmla="*/ 3 h 57"/>
                <a:gd name="T2" fmla="*/ 14 w 20"/>
                <a:gd name="T3" fmla="*/ 10 h 57"/>
                <a:gd name="T4" fmla="*/ 17 w 20"/>
                <a:gd name="T5" fmla="*/ 14 h 57"/>
                <a:gd name="T6" fmla="*/ 18 w 20"/>
                <a:gd name="T7" fmla="*/ 19 h 57"/>
                <a:gd name="T8" fmla="*/ 18 w 20"/>
                <a:gd name="T9" fmla="*/ 26 h 57"/>
                <a:gd name="T10" fmla="*/ 18 w 20"/>
                <a:gd name="T11" fmla="*/ 29 h 57"/>
                <a:gd name="T12" fmla="*/ 18 w 20"/>
                <a:gd name="T13" fmla="*/ 30 h 57"/>
                <a:gd name="T14" fmla="*/ 19 w 20"/>
                <a:gd name="T15" fmla="*/ 31 h 57"/>
                <a:gd name="T16" fmla="*/ 17 w 20"/>
                <a:gd name="T17" fmla="*/ 35 h 57"/>
                <a:gd name="T18" fmla="*/ 15 w 20"/>
                <a:gd name="T19" fmla="*/ 40 h 57"/>
                <a:gd name="T20" fmla="*/ 12 w 20"/>
                <a:gd name="T21" fmla="*/ 43 h 57"/>
                <a:gd name="T22" fmla="*/ 9 w 20"/>
                <a:gd name="T23" fmla="*/ 48 h 57"/>
                <a:gd name="T24" fmla="*/ 7 w 20"/>
                <a:gd name="T25" fmla="*/ 51 h 57"/>
                <a:gd name="T26" fmla="*/ 3 w 20"/>
                <a:gd name="T27" fmla="*/ 55 h 57"/>
                <a:gd name="T28" fmla="*/ 3 w 20"/>
                <a:gd name="T29" fmla="*/ 56 h 57"/>
                <a:gd name="T30" fmla="*/ 2 w 20"/>
                <a:gd name="T31" fmla="*/ 56 h 57"/>
                <a:gd name="T32" fmla="*/ 1 w 20"/>
                <a:gd name="T33" fmla="*/ 55 h 57"/>
                <a:gd name="T34" fmla="*/ 0 w 20"/>
                <a:gd name="T35" fmla="*/ 55 h 57"/>
                <a:gd name="T36" fmla="*/ 0 w 20"/>
                <a:gd name="T37" fmla="*/ 54 h 57"/>
                <a:gd name="T38" fmla="*/ 0 w 20"/>
                <a:gd name="T39" fmla="*/ 53 h 57"/>
                <a:gd name="T40" fmla="*/ 0 w 20"/>
                <a:gd name="T41" fmla="*/ 53 h 57"/>
                <a:gd name="T42" fmla="*/ 0 w 20"/>
                <a:gd name="T43" fmla="*/ 51 h 57"/>
                <a:gd name="T44" fmla="*/ 1 w 20"/>
                <a:gd name="T45" fmla="*/ 51 h 57"/>
                <a:gd name="T46" fmla="*/ 2 w 20"/>
                <a:gd name="T47" fmla="*/ 48 h 57"/>
                <a:gd name="T48" fmla="*/ 3 w 20"/>
                <a:gd name="T49" fmla="*/ 45 h 57"/>
                <a:gd name="T50" fmla="*/ 6 w 20"/>
                <a:gd name="T51" fmla="*/ 42 h 57"/>
                <a:gd name="T52" fmla="*/ 8 w 20"/>
                <a:gd name="T53" fmla="*/ 41 h 57"/>
                <a:gd name="T54" fmla="*/ 9 w 20"/>
                <a:gd name="T55" fmla="*/ 37 h 57"/>
                <a:gd name="T56" fmla="*/ 12 w 20"/>
                <a:gd name="T57" fmla="*/ 31 h 57"/>
                <a:gd name="T58" fmla="*/ 12 w 20"/>
                <a:gd name="T59" fmla="*/ 24 h 57"/>
                <a:gd name="T60" fmla="*/ 12 w 20"/>
                <a:gd name="T61" fmla="*/ 25 h 57"/>
                <a:gd name="T62" fmla="*/ 12 w 20"/>
                <a:gd name="T63" fmla="*/ 21 h 57"/>
                <a:gd name="T64" fmla="*/ 11 w 20"/>
                <a:gd name="T65" fmla="*/ 17 h 57"/>
                <a:gd name="T66" fmla="*/ 9 w 20"/>
                <a:gd name="T67" fmla="*/ 13 h 57"/>
                <a:gd name="T68" fmla="*/ 8 w 20"/>
                <a:gd name="T69" fmla="*/ 9 h 57"/>
                <a:gd name="T70" fmla="*/ 5 w 20"/>
                <a:gd name="T71" fmla="*/ 6 h 57"/>
                <a:gd name="T72" fmla="*/ 5 w 20"/>
                <a:gd name="T73" fmla="*/ 5 h 57"/>
                <a:gd name="T74" fmla="*/ 4 w 20"/>
                <a:gd name="T75" fmla="*/ 3 h 57"/>
                <a:gd name="T76" fmla="*/ 5 w 20"/>
                <a:gd name="T77" fmla="*/ 3 h 57"/>
                <a:gd name="T78" fmla="*/ 5 w 20"/>
                <a:gd name="T79" fmla="*/ 1 h 57"/>
                <a:gd name="T80" fmla="*/ 7 w 20"/>
                <a:gd name="T81" fmla="*/ 1 h 57"/>
                <a:gd name="T82" fmla="*/ 7 w 20"/>
                <a:gd name="T83" fmla="*/ 1 h 57"/>
                <a:gd name="T84" fmla="*/ 8 w 20"/>
                <a:gd name="T85" fmla="*/ 1 h 57"/>
                <a:gd name="T86" fmla="*/ 9 w 20"/>
                <a:gd name="T8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57">
                  <a:moveTo>
                    <a:pt x="9" y="2"/>
                  </a:moveTo>
                  <a:lnTo>
                    <a:pt x="11" y="3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7" y="51"/>
                  </a:lnTo>
                  <a:lnTo>
                    <a:pt x="5" y="54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8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0" name="Freeform 136"/>
            <p:cNvSpPr>
              <a:spLocks/>
            </p:cNvSpPr>
            <p:nvPr/>
          </p:nvSpPr>
          <p:spPr bwMode="auto">
            <a:xfrm>
              <a:off x="841" y="2515"/>
              <a:ext cx="17" cy="15"/>
            </a:xfrm>
            <a:custGeom>
              <a:avLst/>
              <a:gdLst>
                <a:gd name="T0" fmla="*/ 2 w 17"/>
                <a:gd name="T1" fmla="*/ 1 h 17"/>
                <a:gd name="T2" fmla="*/ 3 w 17"/>
                <a:gd name="T3" fmla="*/ 1 h 17"/>
                <a:gd name="T4" fmla="*/ 4 w 17"/>
                <a:gd name="T5" fmla="*/ 1 h 17"/>
                <a:gd name="T6" fmla="*/ 5 w 17"/>
                <a:gd name="T7" fmla="*/ 1 h 17"/>
                <a:gd name="T8" fmla="*/ 5 w 17"/>
                <a:gd name="T9" fmla="*/ 1 h 17"/>
                <a:gd name="T10" fmla="*/ 6 w 17"/>
                <a:gd name="T11" fmla="*/ 0 h 17"/>
                <a:gd name="T12" fmla="*/ 7 w 17"/>
                <a:gd name="T13" fmla="*/ 1 h 17"/>
                <a:gd name="T14" fmla="*/ 7 w 17"/>
                <a:gd name="T15" fmla="*/ 1 h 17"/>
                <a:gd name="T16" fmla="*/ 8 w 17"/>
                <a:gd name="T17" fmla="*/ 1 h 17"/>
                <a:gd name="T18" fmla="*/ 10 w 17"/>
                <a:gd name="T19" fmla="*/ 3 h 17"/>
                <a:gd name="T20" fmla="*/ 12 w 17"/>
                <a:gd name="T21" fmla="*/ 4 h 17"/>
                <a:gd name="T22" fmla="*/ 13 w 17"/>
                <a:gd name="T23" fmla="*/ 6 h 17"/>
                <a:gd name="T24" fmla="*/ 14 w 17"/>
                <a:gd name="T25" fmla="*/ 8 h 17"/>
                <a:gd name="T26" fmla="*/ 14 w 17"/>
                <a:gd name="T27" fmla="*/ 9 h 17"/>
                <a:gd name="T28" fmla="*/ 15 w 17"/>
                <a:gd name="T29" fmla="*/ 11 h 17"/>
                <a:gd name="T30" fmla="*/ 16 w 17"/>
                <a:gd name="T31" fmla="*/ 11 h 17"/>
                <a:gd name="T32" fmla="*/ 15 w 17"/>
                <a:gd name="T33" fmla="*/ 12 h 17"/>
                <a:gd name="T34" fmla="*/ 15 w 17"/>
                <a:gd name="T35" fmla="*/ 13 h 17"/>
                <a:gd name="T36" fmla="*/ 15 w 17"/>
                <a:gd name="T37" fmla="*/ 13 h 17"/>
                <a:gd name="T38" fmla="*/ 14 w 17"/>
                <a:gd name="T39" fmla="*/ 16 h 17"/>
                <a:gd name="T40" fmla="*/ 13 w 17"/>
                <a:gd name="T41" fmla="*/ 16 h 17"/>
                <a:gd name="T42" fmla="*/ 12 w 17"/>
                <a:gd name="T43" fmla="*/ 14 h 17"/>
                <a:gd name="T44" fmla="*/ 11 w 17"/>
                <a:gd name="T45" fmla="*/ 14 h 17"/>
                <a:gd name="T46" fmla="*/ 10 w 17"/>
                <a:gd name="T47" fmla="*/ 13 h 17"/>
                <a:gd name="T48" fmla="*/ 9 w 17"/>
                <a:gd name="T49" fmla="*/ 13 h 17"/>
                <a:gd name="T50" fmla="*/ 9 w 17"/>
                <a:gd name="T51" fmla="*/ 12 h 17"/>
                <a:gd name="T52" fmla="*/ 9 w 17"/>
                <a:gd name="T53" fmla="*/ 12 h 17"/>
                <a:gd name="T54" fmla="*/ 8 w 17"/>
                <a:gd name="T55" fmla="*/ 11 h 17"/>
                <a:gd name="T56" fmla="*/ 4 w 17"/>
                <a:gd name="T57" fmla="*/ 6 h 17"/>
                <a:gd name="T58" fmla="*/ 4 w 17"/>
                <a:gd name="T59" fmla="*/ 8 h 17"/>
                <a:gd name="T60" fmla="*/ 3 w 17"/>
                <a:gd name="T61" fmla="*/ 8 h 17"/>
                <a:gd name="T62" fmla="*/ 2 w 17"/>
                <a:gd name="T63" fmla="*/ 8 h 17"/>
                <a:gd name="T64" fmla="*/ 1 w 17"/>
                <a:gd name="T65" fmla="*/ 8 h 17"/>
                <a:gd name="T66" fmla="*/ 1 w 17"/>
                <a:gd name="T67" fmla="*/ 7 h 17"/>
                <a:gd name="T68" fmla="*/ 0 w 17"/>
                <a:gd name="T69" fmla="*/ 6 h 17"/>
                <a:gd name="T70" fmla="*/ 0 w 17"/>
                <a:gd name="T71" fmla="*/ 6 h 17"/>
                <a:gd name="T72" fmla="*/ 0 w 17"/>
                <a:gd name="T73" fmla="*/ 3 h 17"/>
                <a:gd name="T74" fmla="*/ 0 w 17"/>
                <a:gd name="T75" fmla="*/ 3 h 17"/>
                <a:gd name="T76" fmla="*/ 0 w 17"/>
                <a:gd name="T77" fmla="*/ 2 h 17"/>
                <a:gd name="T78" fmla="*/ 0 w 17"/>
                <a:gd name="T79" fmla="*/ 2 h 17"/>
                <a:gd name="T80" fmla="*/ 1 w 17"/>
                <a:gd name="T8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17">
                  <a:moveTo>
                    <a:pt x="1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1" name="Freeform 137"/>
            <p:cNvSpPr>
              <a:spLocks/>
            </p:cNvSpPr>
            <p:nvPr/>
          </p:nvSpPr>
          <p:spPr bwMode="auto">
            <a:xfrm>
              <a:off x="763" y="2701"/>
              <a:ext cx="24" cy="45"/>
            </a:xfrm>
            <a:custGeom>
              <a:avLst/>
              <a:gdLst>
                <a:gd name="T0" fmla="*/ 0 w 24"/>
                <a:gd name="T1" fmla="*/ 0 h 44"/>
                <a:gd name="T2" fmla="*/ 0 w 24"/>
                <a:gd name="T3" fmla="*/ 1 h 44"/>
                <a:gd name="T4" fmla="*/ 2 w 24"/>
                <a:gd name="T5" fmla="*/ 2 h 44"/>
                <a:gd name="T6" fmla="*/ 6 w 24"/>
                <a:gd name="T7" fmla="*/ 5 h 44"/>
                <a:gd name="T8" fmla="*/ 10 w 24"/>
                <a:gd name="T9" fmla="*/ 8 h 44"/>
                <a:gd name="T10" fmla="*/ 12 w 24"/>
                <a:gd name="T11" fmla="*/ 14 h 44"/>
                <a:gd name="T12" fmla="*/ 16 w 24"/>
                <a:gd name="T13" fmla="*/ 19 h 44"/>
                <a:gd name="T14" fmla="*/ 20 w 24"/>
                <a:gd name="T15" fmla="*/ 25 h 44"/>
                <a:gd name="T16" fmla="*/ 22 w 24"/>
                <a:gd name="T17" fmla="*/ 31 h 44"/>
                <a:gd name="T18" fmla="*/ 23 w 24"/>
                <a:gd name="T19" fmla="*/ 37 h 44"/>
                <a:gd name="T20" fmla="*/ 22 w 24"/>
                <a:gd name="T2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4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2" y="14"/>
                  </a:lnTo>
                  <a:lnTo>
                    <a:pt x="16" y="19"/>
                  </a:lnTo>
                  <a:lnTo>
                    <a:pt x="20" y="25"/>
                  </a:lnTo>
                  <a:lnTo>
                    <a:pt x="22" y="31"/>
                  </a:lnTo>
                  <a:lnTo>
                    <a:pt x="23" y="37"/>
                  </a:lnTo>
                  <a:lnTo>
                    <a:pt x="22" y="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2" name="Freeform 138"/>
            <p:cNvSpPr>
              <a:spLocks/>
            </p:cNvSpPr>
            <p:nvPr/>
          </p:nvSpPr>
          <p:spPr bwMode="auto">
            <a:xfrm>
              <a:off x="808" y="2673"/>
              <a:ext cx="20" cy="95"/>
            </a:xfrm>
            <a:custGeom>
              <a:avLst/>
              <a:gdLst>
                <a:gd name="T0" fmla="*/ 14 w 21"/>
                <a:gd name="T1" fmla="*/ 2 h 97"/>
                <a:gd name="T2" fmla="*/ 15 w 21"/>
                <a:gd name="T3" fmla="*/ 3 h 97"/>
                <a:gd name="T4" fmla="*/ 15 w 21"/>
                <a:gd name="T5" fmla="*/ 4 h 97"/>
                <a:gd name="T6" fmla="*/ 16 w 21"/>
                <a:gd name="T7" fmla="*/ 5 h 97"/>
                <a:gd name="T8" fmla="*/ 17 w 21"/>
                <a:gd name="T9" fmla="*/ 6 h 97"/>
                <a:gd name="T10" fmla="*/ 17 w 21"/>
                <a:gd name="T11" fmla="*/ 7 h 97"/>
                <a:gd name="T12" fmla="*/ 20 w 21"/>
                <a:gd name="T13" fmla="*/ 16 h 97"/>
                <a:gd name="T14" fmla="*/ 20 w 21"/>
                <a:gd name="T15" fmla="*/ 27 h 97"/>
                <a:gd name="T16" fmla="*/ 17 w 21"/>
                <a:gd name="T17" fmla="*/ 38 h 97"/>
                <a:gd name="T18" fmla="*/ 15 w 21"/>
                <a:gd name="T19" fmla="*/ 49 h 97"/>
                <a:gd name="T20" fmla="*/ 12 w 21"/>
                <a:gd name="T21" fmla="*/ 59 h 97"/>
                <a:gd name="T22" fmla="*/ 10 w 21"/>
                <a:gd name="T23" fmla="*/ 65 h 97"/>
                <a:gd name="T24" fmla="*/ 10 w 21"/>
                <a:gd name="T25" fmla="*/ 69 h 97"/>
                <a:gd name="T26" fmla="*/ 10 w 21"/>
                <a:gd name="T27" fmla="*/ 73 h 97"/>
                <a:gd name="T28" fmla="*/ 10 w 21"/>
                <a:gd name="T29" fmla="*/ 75 h 97"/>
                <a:gd name="T30" fmla="*/ 10 w 21"/>
                <a:gd name="T31" fmla="*/ 79 h 97"/>
                <a:gd name="T32" fmla="*/ 9 w 21"/>
                <a:gd name="T33" fmla="*/ 82 h 97"/>
                <a:gd name="T34" fmla="*/ 9 w 21"/>
                <a:gd name="T35" fmla="*/ 85 h 97"/>
                <a:gd name="T36" fmla="*/ 9 w 21"/>
                <a:gd name="T37" fmla="*/ 88 h 97"/>
                <a:gd name="T38" fmla="*/ 8 w 21"/>
                <a:gd name="T39" fmla="*/ 90 h 97"/>
                <a:gd name="T40" fmla="*/ 7 w 21"/>
                <a:gd name="T41" fmla="*/ 93 h 97"/>
                <a:gd name="T42" fmla="*/ 5 w 21"/>
                <a:gd name="T43" fmla="*/ 95 h 97"/>
                <a:gd name="T44" fmla="*/ 4 w 21"/>
                <a:gd name="T45" fmla="*/ 95 h 97"/>
                <a:gd name="T46" fmla="*/ 3 w 21"/>
                <a:gd name="T47" fmla="*/ 96 h 97"/>
                <a:gd name="T48" fmla="*/ 1 w 21"/>
                <a:gd name="T49" fmla="*/ 96 h 97"/>
                <a:gd name="T50" fmla="*/ 1 w 21"/>
                <a:gd name="T51" fmla="*/ 95 h 97"/>
                <a:gd name="T52" fmla="*/ 0 w 21"/>
                <a:gd name="T53" fmla="*/ 94 h 97"/>
                <a:gd name="T54" fmla="*/ 0 w 21"/>
                <a:gd name="T55" fmla="*/ 92 h 97"/>
                <a:gd name="T56" fmla="*/ 0 w 21"/>
                <a:gd name="T57" fmla="*/ 91 h 97"/>
                <a:gd name="T58" fmla="*/ 1 w 21"/>
                <a:gd name="T59" fmla="*/ 86 h 97"/>
                <a:gd name="T60" fmla="*/ 4 w 21"/>
                <a:gd name="T61" fmla="*/ 74 h 97"/>
                <a:gd name="T62" fmla="*/ 6 w 21"/>
                <a:gd name="T63" fmla="*/ 65 h 97"/>
                <a:gd name="T64" fmla="*/ 7 w 21"/>
                <a:gd name="T65" fmla="*/ 54 h 97"/>
                <a:gd name="T66" fmla="*/ 9 w 21"/>
                <a:gd name="T67" fmla="*/ 43 h 97"/>
                <a:gd name="T68" fmla="*/ 12 w 21"/>
                <a:gd name="T69" fmla="*/ 35 h 97"/>
                <a:gd name="T70" fmla="*/ 13 w 21"/>
                <a:gd name="T71" fmla="*/ 30 h 97"/>
                <a:gd name="T72" fmla="*/ 13 w 21"/>
                <a:gd name="T73" fmla="*/ 25 h 97"/>
                <a:gd name="T74" fmla="*/ 14 w 21"/>
                <a:gd name="T75" fmla="*/ 21 h 97"/>
                <a:gd name="T76" fmla="*/ 14 w 21"/>
                <a:gd name="T77" fmla="*/ 16 h 97"/>
                <a:gd name="T78" fmla="*/ 13 w 21"/>
                <a:gd name="T79" fmla="*/ 11 h 97"/>
                <a:gd name="T80" fmla="*/ 13 w 21"/>
                <a:gd name="T81" fmla="*/ 10 h 97"/>
                <a:gd name="T82" fmla="*/ 10 w 21"/>
                <a:gd name="T83" fmla="*/ 7 h 97"/>
                <a:gd name="T84" fmla="*/ 10 w 21"/>
                <a:gd name="T85" fmla="*/ 6 h 97"/>
                <a:gd name="T86" fmla="*/ 10 w 21"/>
                <a:gd name="T87" fmla="*/ 6 h 97"/>
                <a:gd name="T88" fmla="*/ 9 w 21"/>
                <a:gd name="T89" fmla="*/ 5 h 97"/>
                <a:gd name="T90" fmla="*/ 9 w 21"/>
                <a:gd name="T91" fmla="*/ 4 h 97"/>
                <a:gd name="T92" fmla="*/ 9 w 21"/>
                <a:gd name="T93" fmla="*/ 3 h 97"/>
                <a:gd name="T94" fmla="*/ 10 w 21"/>
                <a:gd name="T95" fmla="*/ 2 h 97"/>
                <a:gd name="T96" fmla="*/ 10 w 21"/>
                <a:gd name="T97" fmla="*/ 1 h 97"/>
                <a:gd name="T98" fmla="*/ 10 w 21"/>
                <a:gd name="T99" fmla="*/ 1 h 97"/>
                <a:gd name="T100" fmla="*/ 12 w 21"/>
                <a:gd name="T101" fmla="*/ 0 h 97"/>
                <a:gd name="T102" fmla="*/ 13 w 21"/>
                <a:gd name="T103" fmla="*/ 0 h 97"/>
                <a:gd name="T104" fmla="*/ 14 w 21"/>
                <a:gd name="T105" fmla="*/ 1 h 97"/>
                <a:gd name="T106" fmla="*/ 14 w 21"/>
                <a:gd name="T10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97">
                  <a:moveTo>
                    <a:pt x="14" y="2"/>
                  </a:move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19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2" y="59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9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7" y="93"/>
                  </a:lnTo>
                  <a:lnTo>
                    <a:pt x="5" y="94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3" y="81"/>
                  </a:lnTo>
                  <a:lnTo>
                    <a:pt x="4" y="74"/>
                  </a:lnTo>
                  <a:lnTo>
                    <a:pt x="5" y="70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7" y="54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10" y="38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4" y="21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3" name="Freeform 139"/>
            <p:cNvSpPr>
              <a:spLocks/>
            </p:cNvSpPr>
            <p:nvPr/>
          </p:nvSpPr>
          <p:spPr bwMode="auto">
            <a:xfrm>
              <a:off x="1182" y="2073"/>
              <a:ext cx="41" cy="65"/>
            </a:xfrm>
            <a:custGeom>
              <a:avLst/>
              <a:gdLst>
                <a:gd name="T0" fmla="*/ 37 w 40"/>
                <a:gd name="T1" fmla="*/ 16 h 65"/>
                <a:gd name="T2" fmla="*/ 34 w 40"/>
                <a:gd name="T3" fmla="*/ 24 h 65"/>
                <a:gd name="T4" fmla="*/ 32 w 40"/>
                <a:gd name="T5" fmla="*/ 32 h 65"/>
                <a:gd name="T6" fmla="*/ 31 w 40"/>
                <a:gd name="T7" fmla="*/ 39 h 65"/>
                <a:gd name="T8" fmla="*/ 28 w 40"/>
                <a:gd name="T9" fmla="*/ 46 h 65"/>
                <a:gd name="T10" fmla="*/ 26 w 40"/>
                <a:gd name="T11" fmla="*/ 52 h 65"/>
                <a:gd name="T12" fmla="*/ 23 w 40"/>
                <a:gd name="T13" fmla="*/ 54 h 65"/>
                <a:gd name="T14" fmla="*/ 22 w 40"/>
                <a:gd name="T15" fmla="*/ 57 h 65"/>
                <a:gd name="T16" fmla="*/ 20 w 40"/>
                <a:gd name="T17" fmla="*/ 59 h 65"/>
                <a:gd name="T18" fmla="*/ 18 w 40"/>
                <a:gd name="T19" fmla="*/ 61 h 65"/>
                <a:gd name="T20" fmla="*/ 14 w 40"/>
                <a:gd name="T21" fmla="*/ 62 h 65"/>
                <a:gd name="T22" fmla="*/ 11 w 40"/>
                <a:gd name="T23" fmla="*/ 63 h 65"/>
                <a:gd name="T24" fmla="*/ 7 w 40"/>
                <a:gd name="T25" fmla="*/ 63 h 65"/>
                <a:gd name="T26" fmla="*/ 5 w 40"/>
                <a:gd name="T27" fmla="*/ 62 h 65"/>
                <a:gd name="T28" fmla="*/ 1 w 40"/>
                <a:gd name="T29" fmla="*/ 60 h 65"/>
                <a:gd name="T30" fmla="*/ 0 w 40"/>
                <a:gd name="T31" fmla="*/ 57 h 65"/>
                <a:gd name="T32" fmla="*/ 0 w 40"/>
                <a:gd name="T33" fmla="*/ 56 h 65"/>
                <a:gd name="T34" fmla="*/ 0 w 40"/>
                <a:gd name="T35" fmla="*/ 54 h 65"/>
                <a:gd name="T36" fmla="*/ 0 w 40"/>
                <a:gd name="T37" fmla="*/ 53 h 65"/>
                <a:gd name="T38" fmla="*/ 1 w 40"/>
                <a:gd name="T39" fmla="*/ 52 h 65"/>
                <a:gd name="T40" fmla="*/ 2 w 40"/>
                <a:gd name="T41" fmla="*/ 52 h 65"/>
                <a:gd name="T42" fmla="*/ 4 w 40"/>
                <a:gd name="T43" fmla="*/ 52 h 65"/>
                <a:gd name="T44" fmla="*/ 4 w 40"/>
                <a:gd name="T45" fmla="*/ 53 h 65"/>
                <a:gd name="T46" fmla="*/ 6 w 40"/>
                <a:gd name="T47" fmla="*/ 55 h 65"/>
                <a:gd name="T48" fmla="*/ 7 w 40"/>
                <a:gd name="T49" fmla="*/ 57 h 65"/>
                <a:gd name="T50" fmla="*/ 12 w 40"/>
                <a:gd name="T51" fmla="*/ 57 h 65"/>
                <a:gd name="T52" fmla="*/ 14 w 40"/>
                <a:gd name="T53" fmla="*/ 56 h 65"/>
                <a:gd name="T54" fmla="*/ 16 w 40"/>
                <a:gd name="T55" fmla="*/ 54 h 65"/>
                <a:gd name="T56" fmla="*/ 20 w 40"/>
                <a:gd name="T57" fmla="*/ 48 h 65"/>
                <a:gd name="T58" fmla="*/ 25 w 40"/>
                <a:gd name="T59" fmla="*/ 35 h 65"/>
                <a:gd name="T60" fmla="*/ 30 w 40"/>
                <a:gd name="T61" fmla="*/ 22 h 65"/>
                <a:gd name="T62" fmla="*/ 34 w 40"/>
                <a:gd name="T63" fmla="*/ 8 h 65"/>
                <a:gd name="T64" fmla="*/ 37 w 40"/>
                <a:gd name="T65" fmla="*/ 1 h 65"/>
                <a:gd name="T66" fmla="*/ 38 w 40"/>
                <a:gd name="T67" fmla="*/ 0 h 65"/>
                <a:gd name="T68" fmla="*/ 38 w 40"/>
                <a:gd name="T69" fmla="*/ 3 h 65"/>
                <a:gd name="T70" fmla="*/ 39 w 40"/>
                <a:gd name="T71" fmla="*/ 6 h 65"/>
                <a:gd name="T72" fmla="*/ 38 w 40"/>
                <a:gd name="T73" fmla="*/ 10 h 65"/>
                <a:gd name="T74" fmla="*/ 38 w 40"/>
                <a:gd name="T75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65">
                  <a:moveTo>
                    <a:pt x="38" y="13"/>
                  </a:moveTo>
                  <a:lnTo>
                    <a:pt x="37" y="16"/>
                  </a:lnTo>
                  <a:lnTo>
                    <a:pt x="35" y="20"/>
                  </a:lnTo>
                  <a:lnTo>
                    <a:pt x="34" y="24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1" y="35"/>
                  </a:lnTo>
                  <a:lnTo>
                    <a:pt x="31" y="39"/>
                  </a:lnTo>
                  <a:lnTo>
                    <a:pt x="29" y="44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6"/>
                  </a:lnTo>
                  <a:lnTo>
                    <a:pt x="22" y="57"/>
                  </a:lnTo>
                  <a:lnTo>
                    <a:pt x="21" y="58"/>
                  </a:lnTo>
                  <a:lnTo>
                    <a:pt x="20" y="59"/>
                  </a:lnTo>
                  <a:lnTo>
                    <a:pt x="18" y="60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14" y="62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9" y="64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17" y="53"/>
                  </a:lnTo>
                  <a:lnTo>
                    <a:pt x="20" y="48"/>
                  </a:lnTo>
                  <a:lnTo>
                    <a:pt x="23" y="43"/>
                  </a:lnTo>
                  <a:lnTo>
                    <a:pt x="25" y="35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2" y="15"/>
                  </a:lnTo>
                  <a:lnTo>
                    <a:pt x="34" y="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auto">
            <a:xfrm>
              <a:off x="1195" y="2136"/>
              <a:ext cx="17" cy="19"/>
            </a:xfrm>
            <a:custGeom>
              <a:avLst/>
              <a:gdLst>
                <a:gd name="T0" fmla="*/ 8 w 17"/>
                <a:gd name="T1" fmla="*/ 1 h 21"/>
                <a:gd name="T2" fmla="*/ 8 w 17"/>
                <a:gd name="T3" fmla="*/ 2 h 21"/>
                <a:gd name="T4" fmla="*/ 9 w 17"/>
                <a:gd name="T5" fmla="*/ 4 h 21"/>
                <a:gd name="T6" fmla="*/ 9 w 17"/>
                <a:gd name="T7" fmla="*/ 5 h 21"/>
                <a:gd name="T8" fmla="*/ 12 w 17"/>
                <a:gd name="T9" fmla="*/ 7 h 21"/>
                <a:gd name="T10" fmla="*/ 12 w 17"/>
                <a:gd name="T11" fmla="*/ 8 h 21"/>
                <a:gd name="T12" fmla="*/ 12 w 17"/>
                <a:gd name="T13" fmla="*/ 11 h 21"/>
                <a:gd name="T14" fmla="*/ 12 w 17"/>
                <a:gd name="T15" fmla="*/ 12 h 21"/>
                <a:gd name="T16" fmla="*/ 14 w 17"/>
                <a:gd name="T17" fmla="*/ 14 h 21"/>
                <a:gd name="T18" fmla="*/ 14 w 17"/>
                <a:gd name="T19" fmla="*/ 15 h 21"/>
                <a:gd name="T20" fmla="*/ 16 w 17"/>
                <a:gd name="T21" fmla="*/ 17 h 21"/>
                <a:gd name="T22" fmla="*/ 16 w 17"/>
                <a:gd name="T23" fmla="*/ 18 h 21"/>
                <a:gd name="T24" fmla="*/ 16 w 17"/>
                <a:gd name="T25" fmla="*/ 18 h 21"/>
                <a:gd name="T26" fmla="*/ 16 w 17"/>
                <a:gd name="T27" fmla="*/ 18 h 21"/>
                <a:gd name="T28" fmla="*/ 16 w 17"/>
                <a:gd name="T29" fmla="*/ 18 h 21"/>
                <a:gd name="T30" fmla="*/ 16 w 17"/>
                <a:gd name="T31" fmla="*/ 19 h 21"/>
                <a:gd name="T32" fmla="*/ 14 w 17"/>
                <a:gd name="T33" fmla="*/ 19 h 21"/>
                <a:gd name="T34" fmla="*/ 14 w 17"/>
                <a:gd name="T35" fmla="*/ 20 h 21"/>
                <a:gd name="T36" fmla="*/ 12 w 17"/>
                <a:gd name="T37" fmla="*/ 20 h 21"/>
                <a:gd name="T38" fmla="*/ 12 w 17"/>
                <a:gd name="T39" fmla="*/ 20 h 21"/>
                <a:gd name="T40" fmla="*/ 12 w 17"/>
                <a:gd name="T41" fmla="*/ 20 h 21"/>
                <a:gd name="T42" fmla="*/ 11 w 17"/>
                <a:gd name="T43" fmla="*/ 20 h 21"/>
                <a:gd name="T44" fmla="*/ 11 w 17"/>
                <a:gd name="T45" fmla="*/ 19 h 21"/>
                <a:gd name="T46" fmla="*/ 11 w 17"/>
                <a:gd name="T47" fmla="*/ 19 h 21"/>
                <a:gd name="T48" fmla="*/ 9 w 17"/>
                <a:gd name="T49" fmla="*/ 18 h 21"/>
                <a:gd name="T50" fmla="*/ 9 w 17"/>
                <a:gd name="T51" fmla="*/ 18 h 21"/>
                <a:gd name="T52" fmla="*/ 9 w 17"/>
                <a:gd name="T53" fmla="*/ 18 h 21"/>
                <a:gd name="T54" fmla="*/ 8 w 17"/>
                <a:gd name="T55" fmla="*/ 17 h 21"/>
                <a:gd name="T56" fmla="*/ 6 w 17"/>
                <a:gd name="T57" fmla="*/ 16 h 21"/>
                <a:gd name="T58" fmla="*/ 6 w 17"/>
                <a:gd name="T59" fmla="*/ 14 h 21"/>
                <a:gd name="T60" fmla="*/ 6 w 17"/>
                <a:gd name="T61" fmla="*/ 13 h 21"/>
                <a:gd name="T62" fmla="*/ 6 w 17"/>
                <a:gd name="T63" fmla="*/ 12 h 21"/>
                <a:gd name="T64" fmla="*/ 6 w 17"/>
                <a:gd name="T65" fmla="*/ 9 h 21"/>
                <a:gd name="T66" fmla="*/ 4 w 17"/>
                <a:gd name="T67" fmla="*/ 8 h 21"/>
                <a:gd name="T68" fmla="*/ 3 w 17"/>
                <a:gd name="T69" fmla="*/ 7 h 21"/>
                <a:gd name="T70" fmla="*/ 3 w 17"/>
                <a:gd name="T71" fmla="*/ 6 h 21"/>
                <a:gd name="T72" fmla="*/ 1 w 17"/>
                <a:gd name="T73" fmla="*/ 4 h 21"/>
                <a:gd name="T74" fmla="*/ 0 w 17"/>
                <a:gd name="T75" fmla="*/ 3 h 21"/>
                <a:gd name="T76" fmla="*/ 0 w 17"/>
                <a:gd name="T77" fmla="*/ 3 h 21"/>
                <a:gd name="T78" fmla="*/ 0 w 17"/>
                <a:gd name="T79" fmla="*/ 2 h 21"/>
                <a:gd name="T80" fmla="*/ 0 w 17"/>
                <a:gd name="T81" fmla="*/ 2 h 21"/>
                <a:gd name="T82" fmla="*/ 1 w 17"/>
                <a:gd name="T83" fmla="*/ 1 h 21"/>
                <a:gd name="T84" fmla="*/ 1 w 17"/>
                <a:gd name="T85" fmla="*/ 1 h 21"/>
                <a:gd name="T86" fmla="*/ 1 w 17"/>
                <a:gd name="T87" fmla="*/ 1 h 21"/>
                <a:gd name="T88" fmla="*/ 1 w 17"/>
                <a:gd name="T89" fmla="*/ 0 h 21"/>
                <a:gd name="T90" fmla="*/ 1 w 17"/>
                <a:gd name="T91" fmla="*/ 0 h 21"/>
                <a:gd name="T92" fmla="*/ 1 w 17"/>
                <a:gd name="T93" fmla="*/ 0 h 21"/>
                <a:gd name="T94" fmla="*/ 3 w 17"/>
                <a:gd name="T95" fmla="*/ 0 h 21"/>
                <a:gd name="T96" fmla="*/ 3 w 17"/>
                <a:gd name="T97" fmla="*/ 0 h 21"/>
                <a:gd name="T98" fmla="*/ 3 w 17"/>
                <a:gd name="T99" fmla="*/ 0 h 21"/>
                <a:gd name="T100" fmla="*/ 6 w 17"/>
                <a:gd name="T101" fmla="*/ 0 h 21"/>
                <a:gd name="T102" fmla="*/ 6 w 17"/>
                <a:gd name="T103" fmla="*/ 0 h 21"/>
                <a:gd name="T104" fmla="*/ 6 w 17"/>
                <a:gd name="T105" fmla="*/ 1 h 21"/>
                <a:gd name="T106" fmla="*/ 6 w 17"/>
                <a:gd name="T107" fmla="*/ 1 h 21"/>
                <a:gd name="T108" fmla="*/ 8 w 17"/>
                <a:gd name="T10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21">
                  <a:moveTo>
                    <a:pt x="8" y="1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5" name="Freeform 141"/>
            <p:cNvSpPr>
              <a:spLocks/>
            </p:cNvSpPr>
            <p:nvPr/>
          </p:nvSpPr>
          <p:spPr bwMode="auto">
            <a:xfrm>
              <a:off x="919" y="2294"/>
              <a:ext cx="17" cy="22"/>
            </a:xfrm>
            <a:custGeom>
              <a:avLst/>
              <a:gdLst>
                <a:gd name="T0" fmla="*/ 8 w 17"/>
                <a:gd name="T1" fmla="*/ 0 h 22"/>
                <a:gd name="T2" fmla="*/ 8 w 17"/>
                <a:gd name="T3" fmla="*/ 1 h 22"/>
                <a:gd name="T4" fmla="*/ 8 w 17"/>
                <a:gd name="T5" fmla="*/ 2 h 22"/>
                <a:gd name="T6" fmla="*/ 8 w 17"/>
                <a:gd name="T7" fmla="*/ 3 h 22"/>
                <a:gd name="T8" fmla="*/ 0 w 17"/>
                <a:gd name="T9" fmla="*/ 6 h 22"/>
                <a:gd name="T10" fmla="*/ 8 w 17"/>
                <a:gd name="T11" fmla="*/ 9 h 22"/>
                <a:gd name="T12" fmla="*/ 8 w 17"/>
                <a:gd name="T13" fmla="*/ 11 h 22"/>
                <a:gd name="T14" fmla="*/ 0 w 17"/>
                <a:gd name="T15" fmla="*/ 14 h 22"/>
                <a:gd name="T16" fmla="*/ 8 w 17"/>
                <a:gd name="T17" fmla="*/ 17 h 22"/>
                <a:gd name="T18" fmla="*/ 8 w 17"/>
                <a:gd name="T19" fmla="*/ 19 h 22"/>
                <a:gd name="T20" fmla="*/ 16 w 1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0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0" y="14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6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6" name="Line 142"/>
            <p:cNvSpPr>
              <a:spLocks noChangeShapeType="1"/>
            </p:cNvSpPr>
            <p:nvPr/>
          </p:nvSpPr>
          <p:spPr bwMode="auto">
            <a:xfrm>
              <a:off x="1171" y="2129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7" name="Freeform 143"/>
            <p:cNvSpPr>
              <a:spLocks/>
            </p:cNvSpPr>
            <p:nvPr/>
          </p:nvSpPr>
          <p:spPr bwMode="auto">
            <a:xfrm>
              <a:off x="873" y="2320"/>
              <a:ext cx="43" cy="26"/>
            </a:xfrm>
            <a:custGeom>
              <a:avLst/>
              <a:gdLst>
                <a:gd name="T0" fmla="*/ 8 w 43"/>
                <a:gd name="T1" fmla="*/ 18 h 26"/>
                <a:gd name="T2" fmla="*/ 15 w 43"/>
                <a:gd name="T3" fmla="*/ 18 h 26"/>
                <a:gd name="T4" fmla="*/ 22 w 43"/>
                <a:gd name="T5" fmla="*/ 14 h 26"/>
                <a:gd name="T6" fmla="*/ 28 w 43"/>
                <a:gd name="T7" fmla="*/ 10 h 26"/>
                <a:gd name="T8" fmla="*/ 34 w 43"/>
                <a:gd name="T9" fmla="*/ 4 h 26"/>
                <a:gd name="T10" fmla="*/ 36 w 43"/>
                <a:gd name="T11" fmla="*/ 1 h 26"/>
                <a:gd name="T12" fmla="*/ 37 w 43"/>
                <a:gd name="T13" fmla="*/ 1 h 26"/>
                <a:gd name="T14" fmla="*/ 38 w 43"/>
                <a:gd name="T15" fmla="*/ 1 h 26"/>
                <a:gd name="T16" fmla="*/ 39 w 43"/>
                <a:gd name="T17" fmla="*/ 1 h 26"/>
                <a:gd name="T18" fmla="*/ 40 w 43"/>
                <a:gd name="T19" fmla="*/ 1 h 26"/>
                <a:gd name="T20" fmla="*/ 41 w 43"/>
                <a:gd name="T21" fmla="*/ 1 h 26"/>
                <a:gd name="T22" fmla="*/ 42 w 43"/>
                <a:gd name="T23" fmla="*/ 2 h 26"/>
                <a:gd name="T24" fmla="*/ 41 w 43"/>
                <a:gd name="T25" fmla="*/ 3 h 26"/>
                <a:gd name="T26" fmla="*/ 42 w 43"/>
                <a:gd name="T27" fmla="*/ 3 h 26"/>
                <a:gd name="T28" fmla="*/ 40 w 43"/>
                <a:gd name="T29" fmla="*/ 6 h 26"/>
                <a:gd name="T30" fmla="*/ 37 w 43"/>
                <a:gd name="T31" fmla="*/ 10 h 26"/>
                <a:gd name="T32" fmla="*/ 34 w 43"/>
                <a:gd name="T33" fmla="*/ 14 h 26"/>
                <a:gd name="T34" fmla="*/ 31 w 43"/>
                <a:gd name="T35" fmla="*/ 17 h 26"/>
                <a:gd name="T36" fmla="*/ 25 w 43"/>
                <a:gd name="T37" fmla="*/ 19 h 26"/>
                <a:gd name="T38" fmla="*/ 22 w 43"/>
                <a:gd name="T39" fmla="*/ 20 h 26"/>
                <a:gd name="T40" fmla="*/ 18 w 43"/>
                <a:gd name="T41" fmla="*/ 22 h 26"/>
                <a:gd name="T42" fmla="*/ 14 w 43"/>
                <a:gd name="T43" fmla="*/ 24 h 26"/>
                <a:gd name="T44" fmla="*/ 9 w 43"/>
                <a:gd name="T45" fmla="*/ 25 h 26"/>
                <a:gd name="T46" fmla="*/ 4 w 43"/>
                <a:gd name="T47" fmla="*/ 24 h 26"/>
                <a:gd name="T48" fmla="*/ 1 w 43"/>
                <a:gd name="T49" fmla="*/ 23 h 26"/>
                <a:gd name="T50" fmla="*/ 1 w 43"/>
                <a:gd name="T51" fmla="*/ 23 h 26"/>
                <a:gd name="T52" fmla="*/ 0 w 43"/>
                <a:gd name="T53" fmla="*/ 22 h 26"/>
                <a:gd name="T54" fmla="*/ 0 w 43"/>
                <a:gd name="T55" fmla="*/ 21 h 26"/>
                <a:gd name="T56" fmla="*/ 0 w 43"/>
                <a:gd name="T57" fmla="*/ 19 h 26"/>
                <a:gd name="T58" fmla="*/ 0 w 43"/>
                <a:gd name="T59" fmla="*/ 18 h 26"/>
                <a:gd name="T60" fmla="*/ 2 w 43"/>
                <a:gd name="T61" fmla="*/ 17 h 26"/>
                <a:gd name="T62" fmla="*/ 3 w 43"/>
                <a:gd name="T63" fmla="*/ 17 h 26"/>
                <a:gd name="T64" fmla="*/ 4 w 43"/>
                <a:gd name="T6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26">
                  <a:moveTo>
                    <a:pt x="4" y="18"/>
                  </a:moveTo>
                  <a:lnTo>
                    <a:pt x="8" y="18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4" y="4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1" y="4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5" y="12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8" name="Freeform 144"/>
            <p:cNvSpPr>
              <a:spLocks/>
            </p:cNvSpPr>
            <p:nvPr/>
          </p:nvSpPr>
          <p:spPr bwMode="auto">
            <a:xfrm>
              <a:off x="1075" y="2231"/>
              <a:ext cx="44" cy="41"/>
            </a:xfrm>
            <a:custGeom>
              <a:avLst/>
              <a:gdLst>
                <a:gd name="T0" fmla="*/ 5 w 45"/>
                <a:gd name="T1" fmla="*/ 7 h 41"/>
                <a:gd name="T2" fmla="*/ 6 w 45"/>
                <a:gd name="T3" fmla="*/ 12 h 41"/>
                <a:gd name="T4" fmla="*/ 7 w 45"/>
                <a:gd name="T5" fmla="*/ 17 h 41"/>
                <a:gd name="T6" fmla="*/ 10 w 45"/>
                <a:gd name="T7" fmla="*/ 21 h 41"/>
                <a:gd name="T8" fmla="*/ 14 w 45"/>
                <a:gd name="T9" fmla="*/ 26 h 41"/>
                <a:gd name="T10" fmla="*/ 17 w 45"/>
                <a:gd name="T11" fmla="*/ 29 h 41"/>
                <a:gd name="T12" fmla="*/ 22 w 45"/>
                <a:gd name="T13" fmla="*/ 33 h 41"/>
                <a:gd name="T14" fmla="*/ 27 w 45"/>
                <a:gd name="T15" fmla="*/ 33 h 41"/>
                <a:gd name="T16" fmla="*/ 32 w 45"/>
                <a:gd name="T17" fmla="*/ 33 h 41"/>
                <a:gd name="T18" fmla="*/ 37 w 45"/>
                <a:gd name="T19" fmla="*/ 33 h 41"/>
                <a:gd name="T20" fmla="*/ 41 w 45"/>
                <a:gd name="T21" fmla="*/ 33 h 41"/>
                <a:gd name="T22" fmla="*/ 42 w 45"/>
                <a:gd name="T23" fmla="*/ 33 h 41"/>
                <a:gd name="T24" fmla="*/ 43 w 45"/>
                <a:gd name="T25" fmla="*/ 34 h 41"/>
                <a:gd name="T26" fmla="*/ 43 w 45"/>
                <a:gd name="T27" fmla="*/ 35 h 41"/>
                <a:gd name="T28" fmla="*/ 44 w 45"/>
                <a:gd name="T29" fmla="*/ 35 h 41"/>
                <a:gd name="T30" fmla="*/ 44 w 45"/>
                <a:gd name="T31" fmla="*/ 37 h 41"/>
                <a:gd name="T32" fmla="*/ 43 w 45"/>
                <a:gd name="T33" fmla="*/ 37 h 41"/>
                <a:gd name="T34" fmla="*/ 43 w 45"/>
                <a:gd name="T35" fmla="*/ 38 h 41"/>
                <a:gd name="T36" fmla="*/ 42 w 45"/>
                <a:gd name="T37" fmla="*/ 39 h 41"/>
                <a:gd name="T38" fmla="*/ 42 w 45"/>
                <a:gd name="T39" fmla="*/ 39 h 41"/>
                <a:gd name="T40" fmla="*/ 29 w 45"/>
                <a:gd name="T41" fmla="*/ 40 h 41"/>
                <a:gd name="T42" fmla="*/ 17 w 45"/>
                <a:gd name="T43" fmla="*/ 36 h 41"/>
                <a:gd name="T44" fmla="*/ 8 w 45"/>
                <a:gd name="T45" fmla="*/ 28 h 41"/>
                <a:gd name="T46" fmla="*/ 2 w 45"/>
                <a:gd name="T47" fmla="*/ 16 h 41"/>
                <a:gd name="T48" fmla="*/ 0 w 45"/>
                <a:gd name="T49" fmla="*/ 3 h 41"/>
                <a:gd name="T50" fmla="*/ 0 w 45"/>
                <a:gd name="T51" fmla="*/ 2 h 41"/>
                <a:gd name="T52" fmla="*/ 1 w 45"/>
                <a:gd name="T53" fmla="*/ 1 h 41"/>
                <a:gd name="T54" fmla="*/ 1 w 45"/>
                <a:gd name="T55" fmla="*/ 1 h 41"/>
                <a:gd name="T56" fmla="*/ 2 w 45"/>
                <a:gd name="T57" fmla="*/ 0 h 41"/>
                <a:gd name="T58" fmla="*/ 4 w 45"/>
                <a:gd name="T59" fmla="*/ 1 h 41"/>
                <a:gd name="T60" fmla="*/ 5 w 45"/>
                <a:gd name="T61" fmla="*/ 2 h 41"/>
                <a:gd name="T62" fmla="*/ 5 w 45"/>
                <a:gd name="T63" fmla="*/ 3 h 41"/>
                <a:gd name="T64" fmla="*/ 5 w 45"/>
                <a:gd name="T6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1">
                  <a:moveTo>
                    <a:pt x="5" y="3"/>
                  </a:moveTo>
                  <a:lnTo>
                    <a:pt x="5" y="7"/>
                  </a:lnTo>
                  <a:lnTo>
                    <a:pt x="5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2" y="33"/>
                  </a:lnTo>
                  <a:lnTo>
                    <a:pt x="24" y="33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7" y="33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36" y="40"/>
                  </a:lnTo>
                  <a:lnTo>
                    <a:pt x="29" y="40"/>
                  </a:lnTo>
                  <a:lnTo>
                    <a:pt x="22" y="39"/>
                  </a:lnTo>
                  <a:lnTo>
                    <a:pt x="17" y="36"/>
                  </a:lnTo>
                  <a:lnTo>
                    <a:pt x="13" y="33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29" name="Freeform 145"/>
            <p:cNvSpPr>
              <a:spLocks/>
            </p:cNvSpPr>
            <p:nvPr/>
          </p:nvSpPr>
          <p:spPr bwMode="auto">
            <a:xfrm>
              <a:off x="1069" y="2264"/>
              <a:ext cx="24" cy="41"/>
            </a:xfrm>
            <a:custGeom>
              <a:avLst/>
              <a:gdLst>
                <a:gd name="T0" fmla="*/ 21 w 23"/>
                <a:gd name="T1" fmla="*/ 3 h 42"/>
                <a:gd name="T2" fmla="*/ 22 w 23"/>
                <a:gd name="T3" fmla="*/ 7 h 42"/>
                <a:gd name="T4" fmla="*/ 22 w 23"/>
                <a:gd name="T5" fmla="*/ 11 h 42"/>
                <a:gd name="T6" fmla="*/ 22 w 23"/>
                <a:gd name="T7" fmla="*/ 16 h 42"/>
                <a:gd name="T8" fmla="*/ 21 w 23"/>
                <a:gd name="T9" fmla="*/ 20 h 42"/>
                <a:gd name="T10" fmla="*/ 19 w 23"/>
                <a:gd name="T11" fmla="*/ 24 h 42"/>
                <a:gd name="T12" fmla="*/ 16 w 23"/>
                <a:gd name="T13" fmla="*/ 27 h 42"/>
                <a:gd name="T14" fmla="*/ 14 w 23"/>
                <a:gd name="T15" fmla="*/ 31 h 42"/>
                <a:gd name="T16" fmla="*/ 12 w 23"/>
                <a:gd name="T17" fmla="*/ 35 h 42"/>
                <a:gd name="T18" fmla="*/ 8 w 23"/>
                <a:gd name="T19" fmla="*/ 37 h 42"/>
                <a:gd name="T20" fmla="*/ 5 w 23"/>
                <a:gd name="T21" fmla="*/ 40 h 42"/>
                <a:gd name="T22" fmla="*/ 4 w 23"/>
                <a:gd name="T23" fmla="*/ 40 h 42"/>
                <a:gd name="T24" fmla="*/ 3 w 23"/>
                <a:gd name="T25" fmla="*/ 40 h 42"/>
                <a:gd name="T26" fmla="*/ 3 w 23"/>
                <a:gd name="T27" fmla="*/ 40 h 42"/>
                <a:gd name="T28" fmla="*/ 3 w 23"/>
                <a:gd name="T29" fmla="*/ 40 h 42"/>
                <a:gd name="T30" fmla="*/ 2 w 23"/>
                <a:gd name="T31" fmla="*/ 40 h 42"/>
                <a:gd name="T32" fmla="*/ 2 w 23"/>
                <a:gd name="T33" fmla="*/ 41 h 42"/>
                <a:gd name="T34" fmla="*/ 1 w 23"/>
                <a:gd name="T35" fmla="*/ 40 h 42"/>
                <a:gd name="T36" fmla="*/ 1 w 23"/>
                <a:gd name="T37" fmla="*/ 40 h 42"/>
                <a:gd name="T38" fmla="*/ 1 w 23"/>
                <a:gd name="T39" fmla="*/ 40 h 42"/>
                <a:gd name="T40" fmla="*/ 1 w 23"/>
                <a:gd name="T41" fmla="*/ 39 h 42"/>
                <a:gd name="T42" fmla="*/ 0 w 23"/>
                <a:gd name="T43" fmla="*/ 39 h 42"/>
                <a:gd name="T44" fmla="*/ 0 w 23"/>
                <a:gd name="T45" fmla="*/ 39 h 42"/>
                <a:gd name="T46" fmla="*/ 0 w 23"/>
                <a:gd name="T47" fmla="*/ 38 h 42"/>
                <a:gd name="T48" fmla="*/ 0 w 23"/>
                <a:gd name="T49" fmla="*/ 38 h 42"/>
                <a:gd name="T50" fmla="*/ 0 w 23"/>
                <a:gd name="T51" fmla="*/ 37 h 42"/>
                <a:gd name="T52" fmla="*/ 0 w 23"/>
                <a:gd name="T53" fmla="*/ 37 h 42"/>
                <a:gd name="T54" fmla="*/ 0 w 23"/>
                <a:gd name="T55" fmla="*/ 36 h 42"/>
                <a:gd name="T56" fmla="*/ 1 w 23"/>
                <a:gd name="T57" fmla="*/ 35 h 42"/>
                <a:gd name="T58" fmla="*/ 1 w 23"/>
                <a:gd name="T59" fmla="*/ 35 h 42"/>
                <a:gd name="T60" fmla="*/ 4 w 23"/>
                <a:gd name="T61" fmla="*/ 33 h 42"/>
                <a:gd name="T62" fmla="*/ 6 w 23"/>
                <a:gd name="T63" fmla="*/ 30 h 42"/>
                <a:gd name="T64" fmla="*/ 9 w 23"/>
                <a:gd name="T65" fmla="*/ 27 h 42"/>
                <a:gd name="T66" fmla="*/ 11 w 23"/>
                <a:gd name="T67" fmla="*/ 25 h 42"/>
                <a:gd name="T68" fmla="*/ 14 w 23"/>
                <a:gd name="T69" fmla="*/ 22 h 42"/>
                <a:gd name="T70" fmla="*/ 14 w 23"/>
                <a:gd name="T71" fmla="*/ 18 h 42"/>
                <a:gd name="T72" fmla="*/ 16 w 23"/>
                <a:gd name="T73" fmla="*/ 15 h 42"/>
                <a:gd name="T74" fmla="*/ 16 w 23"/>
                <a:gd name="T75" fmla="*/ 12 h 42"/>
                <a:gd name="T76" fmla="*/ 16 w 23"/>
                <a:gd name="T77" fmla="*/ 8 h 42"/>
                <a:gd name="T78" fmla="*/ 15 w 23"/>
                <a:gd name="T79" fmla="*/ 4 h 42"/>
                <a:gd name="T80" fmla="*/ 16 w 23"/>
                <a:gd name="T81" fmla="*/ 4 h 42"/>
                <a:gd name="T82" fmla="*/ 16 w 23"/>
                <a:gd name="T83" fmla="*/ 3 h 42"/>
                <a:gd name="T84" fmla="*/ 15 w 23"/>
                <a:gd name="T85" fmla="*/ 3 h 42"/>
                <a:gd name="T86" fmla="*/ 16 w 23"/>
                <a:gd name="T87" fmla="*/ 2 h 42"/>
                <a:gd name="T88" fmla="*/ 16 w 23"/>
                <a:gd name="T89" fmla="*/ 2 h 42"/>
                <a:gd name="T90" fmla="*/ 16 w 23"/>
                <a:gd name="T91" fmla="*/ 2 h 42"/>
                <a:gd name="T92" fmla="*/ 17 w 23"/>
                <a:gd name="T93" fmla="*/ 1 h 42"/>
                <a:gd name="T94" fmla="*/ 17 w 23"/>
                <a:gd name="T95" fmla="*/ 1 h 42"/>
                <a:gd name="T96" fmla="*/ 18 w 23"/>
                <a:gd name="T97" fmla="*/ 1 h 42"/>
                <a:gd name="T98" fmla="*/ 19 w 23"/>
                <a:gd name="T99" fmla="*/ 0 h 42"/>
                <a:gd name="T100" fmla="*/ 19 w 23"/>
                <a:gd name="T101" fmla="*/ 0 h 42"/>
                <a:gd name="T102" fmla="*/ 20 w 23"/>
                <a:gd name="T103" fmla="*/ 1 h 42"/>
                <a:gd name="T104" fmla="*/ 20 w 23"/>
                <a:gd name="T105" fmla="*/ 1 h 42"/>
                <a:gd name="T106" fmla="*/ 20 w 23"/>
                <a:gd name="T107" fmla="*/ 1 h 42"/>
                <a:gd name="T108" fmla="*/ 20 w 23"/>
                <a:gd name="T109" fmla="*/ 1 h 42"/>
                <a:gd name="T110" fmla="*/ 21 w 23"/>
                <a:gd name="T111" fmla="*/ 2 h 42"/>
                <a:gd name="T112" fmla="*/ 21 w 23"/>
                <a:gd name="T113" fmla="*/ 2 h 42"/>
                <a:gd name="T114" fmla="*/ 21 w 23"/>
                <a:gd name="T11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42">
                  <a:moveTo>
                    <a:pt x="21" y="3"/>
                  </a:moveTo>
                  <a:lnTo>
                    <a:pt x="22" y="7"/>
                  </a:lnTo>
                  <a:lnTo>
                    <a:pt x="22" y="11"/>
                  </a:lnTo>
                  <a:lnTo>
                    <a:pt x="22" y="16"/>
                  </a:lnTo>
                  <a:lnTo>
                    <a:pt x="21" y="20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4" y="31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4" y="33"/>
                  </a:lnTo>
                  <a:lnTo>
                    <a:pt x="6" y="30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0" name="Freeform 146"/>
            <p:cNvSpPr>
              <a:spLocks/>
            </p:cNvSpPr>
            <p:nvPr/>
          </p:nvSpPr>
          <p:spPr bwMode="auto">
            <a:xfrm>
              <a:off x="1110" y="2140"/>
              <a:ext cx="70" cy="69"/>
            </a:xfrm>
            <a:custGeom>
              <a:avLst/>
              <a:gdLst>
                <a:gd name="T0" fmla="*/ 60 w 71"/>
                <a:gd name="T1" fmla="*/ 10 h 70"/>
                <a:gd name="T2" fmla="*/ 60 w 71"/>
                <a:gd name="T3" fmla="*/ 9 h 70"/>
                <a:gd name="T4" fmla="*/ 60 w 71"/>
                <a:gd name="T5" fmla="*/ 8 h 70"/>
                <a:gd name="T6" fmla="*/ 59 w 71"/>
                <a:gd name="T7" fmla="*/ 7 h 70"/>
                <a:gd name="T8" fmla="*/ 58 w 71"/>
                <a:gd name="T9" fmla="*/ 8 h 70"/>
                <a:gd name="T10" fmla="*/ 54 w 71"/>
                <a:gd name="T11" fmla="*/ 7 h 70"/>
                <a:gd name="T12" fmla="*/ 51 w 71"/>
                <a:gd name="T13" fmla="*/ 7 h 70"/>
                <a:gd name="T14" fmla="*/ 47 w 71"/>
                <a:gd name="T15" fmla="*/ 7 h 70"/>
                <a:gd name="T16" fmla="*/ 44 w 71"/>
                <a:gd name="T17" fmla="*/ 8 h 70"/>
                <a:gd name="T18" fmla="*/ 41 w 71"/>
                <a:gd name="T19" fmla="*/ 12 h 70"/>
                <a:gd name="T20" fmla="*/ 35 w 71"/>
                <a:gd name="T21" fmla="*/ 24 h 70"/>
                <a:gd name="T22" fmla="*/ 27 w 71"/>
                <a:gd name="T23" fmla="*/ 36 h 70"/>
                <a:gd name="T24" fmla="*/ 23 w 71"/>
                <a:gd name="T25" fmla="*/ 48 h 70"/>
                <a:gd name="T26" fmla="*/ 14 w 71"/>
                <a:gd name="T27" fmla="*/ 59 h 70"/>
                <a:gd name="T28" fmla="*/ 5 w 71"/>
                <a:gd name="T29" fmla="*/ 67 h 70"/>
                <a:gd name="T30" fmla="*/ 4 w 71"/>
                <a:gd name="T31" fmla="*/ 68 h 70"/>
                <a:gd name="T32" fmla="*/ 3 w 71"/>
                <a:gd name="T33" fmla="*/ 69 h 70"/>
                <a:gd name="T34" fmla="*/ 1 w 71"/>
                <a:gd name="T35" fmla="*/ 68 h 70"/>
                <a:gd name="T36" fmla="*/ 0 w 71"/>
                <a:gd name="T37" fmla="*/ 68 h 70"/>
                <a:gd name="T38" fmla="*/ 0 w 71"/>
                <a:gd name="T39" fmla="*/ 67 h 70"/>
                <a:gd name="T40" fmla="*/ 0 w 71"/>
                <a:gd name="T41" fmla="*/ 66 h 70"/>
                <a:gd name="T42" fmla="*/ 0 w 71"/>
                <a:gd name="T43" fmla="*/ 64 h 70"/>
                <a:gd name="T44" fmla="*/ 1 w 71"/>
                <a:gd name="T45" fmla="*/ 63 h 70"/>
                <a:gd name="T46" fmla="*/ 6 w 71"/>
                <a:gd name="T47" fmla="*/ 58 h 70"/>
                <a:gd name="T48" fmla="*/ 15 w 71"/>
                <a:gd name="T49" fmla="*/ 48 h 70"/>
                <a:gd name="T50" fmla="*/ 21 w 71"/>
                <a:gd name="T51" fmla="*/ 37 h 70"/>
                <a:gd name="T52" fmla="*/ 27 w 71"/>
                <a:gd name="T53" fmla="*/ 24 h 70"/>
                <a:gd name="T54" fmla="*/ 34 w 71"/>
                <a:gd name="T55" fmla="*/ 12 h 70"/>
                <a:gd name="T56" fmla="*/ 39 w 71"/>
                <a:gd name="T57" fmla="*/ 5 h 70"/>
                <a:gd name="T58" fmla="*/ 42 w 71"/>
                <a:gd name="T59" fmla="*/ 2 h 70"/>
                <a:gd name="T60" fmla="*/ 45 w 71"/>
                <a:gd name="T61" fmla="*/ 1 h 70"/>
                <a:gd name="T62" fmla="*/ 50 w 71"/>
                <a:gd name="T63" fmla="*/ 1 h 70"/>
                <a:gd name="T64" fmla="*/ 54 w 71"/>
                <a:gd name="T65" fmla="*/ 1 h 70"/>
                <a:gd name="T66" fmla="*/ 63 w 71"/>
                <a:gd name="T67" fmla="*/ 2 h 70"/>
                <a:gd name="T68" fmla="*/ 63 w 71"/>
                <a:gd name="T69" fmla="*/ 3 h 70"/>
                <a:gd name="T70" fmla="*/ 64 w 71"/>
                <a:gd name="T71" fmla="*/ 5 h 70"/>
                <a:gd name="T72" fmla="*/ 65 w 71"/>
                <a:gd name="T73" fmla="*/ 6 h 70"/>
                <a:gd name="T74" fmla="*/ 66 w 71"/>
                <a:gd name="T75" fmla="*/ 7 h 70"/>
                <a:gd name="T76" fmla="*/ 66 w 71"/>
                <a:gd name="T77" fmla="*/ 8 h 70"/>
                <a:gd name="T78" fmla="*/ 66 w 71"/>
                <a:gd name="T79" fmla="*/ 10 h 70"/>
                <a:gd name="T80" fmla="*/ 67 w 71"/>
                <a:gd name="T81" fmla="*/ 12 h 70"/>
                <a:gd name="T82" fmla="*/ 67 w 71"/>
                <a:gd name="T83" fmla="*/ 13 h 70"/>
                <a:gd name="T84" fmla="*/ 68 w 71"/>
                <a:gd name="T85" fmla="*/ 13 h 70"/>
                <a:gd name="T86" fmla="*/ 69 w 71"/>
                <a:gd name="T87" fmla="*/ 15 h 70"/>
                <a:gd name="T88" fmla="*/ 69 w 71"/>
                <a:gd name="T89" fmla="*/ 18 h 70"/>
                <a:gd name="T90" fmla="*/ 69 w 71"/>
                <a:gd name="T91" fmla="*/ 21 h 70"/>
                <a:gd name="T92" fmla="*/ 70 w 71"/>
                <a:gd name="T93" fmla="*/ 22 h 70"/>
                <a:gd name="T94" fmla="*/ 60 w 71"/>
                <a:gd name="T95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" h="70">
                  <a:moveTo>
                    <a:pt x="60" y="10"/>
                  </a:moveTo>
                  <a:lnTo>
                    <a:pt x="60" y="10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3" y="10"/>
                  </a:lnTo>
                  <a:lnTo>
                    <a:pt x="41" y="12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31" y="30"/>
                  </a:lnTo>
                  <a:lnTo>
                    <a:pt x="27" y="36"/>
                  </a:lnTo>
                  <a:lnTo>
                    <a:pt x="25" y="41"/>
                  </a:lnTo>
                  <a:lnTo>
                    <a:pt x="23" y="48"/>
                  </a:lnTo>
                  <a:lnTo>
                    <a:pt x="19" y="53"/>
                  </a:lnTo>
                  <a:lnTo>
                    <a:pt x="14" y="59"/>
                  </a:lnTo>
                  <a:lnTo>
                    <a:pt x="9" y="63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3" y="69"/>
                  </a:lnTo>
                  <a:lnTo>
                    <a:pt x="2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6" y="58"/>
                  </a:lnTo>
                  <a:lnTo>
                    <a:pt x="11" y="53"/>
                  </a:lnTo>
                  <a:lnTo>
                    <a:pt x="15" y="48"/>
                  </a:lnTo>
                  <a:lnTo>
                    <a:pt x="18" y="42"/>
                  </a:lnTo>
                  <a:lnTo>
                    <a:pt x="21" y="37"/>
                  </a:lnTo>
                  <a:lnTo>
                    <a:pt x="24" y="30"/>
                  </a:lnTo>
                  <a:lnTo>
                    <a:pt x="27" y="24"/>
                  </a:lnTo>
                  <a:lnTo>
                    <a:pt x="30" y="19"/>
                  </a:lnTo>
                  <a:lnTo>
                    <a:pt x="34" y="12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68" y="17"/>
                  </a:lnTo>
                  <a:lnTo>
                    <a:pt x="69" y="18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0" y="21"/>
                  </a:lnTo>
                  <a:lnTo>
                    <a:pt x="70" y="22"/>
                  </a:lnTo>
                  <a:lnTo>
                    <a:pt x="70" y="21"/>
                  </a:lnTo>
                  <a:lnTo>
                    <a:pt x="6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1" name="Freeform 147"/>
            <p:cNvSpPr>
              <a:spLocks/>
            </p:cNvSpPr>
            <p:nvPr/>
          </p:nvSpPr>
          <p:spPr bwMode="auto">
            <a:xfrm>
              <a:off x="1180" y="2080"/>
              <a:ext cx="26" cy="41"/>
            </a:xfrm>
            <a:custGeom>
              <a:avLst/>
              <a:gdLst>
                <a:gd name="T0" fmla="*/ 8 w 25"/>
                <a:gd name="T1" fmla="*/ 21 h 42"/>
                <a:gd name="T2" fmla="*/ 8 w 25"/>
                <a:gd name="T3" fmla="*/ 21 h 42"/>
                <a:gd name="T4" fmla="*/ 8 w 25"/>
                <a:gd name="T5" fmla="*/ 23 h 42"/>
                <a:gd name="T6" fmla="*/ 7 w 25"/>
                <a:gd name="T7" fmla="*/ 24 h 42"/>
                <a:gd name="T8" fmla="*/ 7 w 25"/>
                <a:gd name="T9" fmla="*/ 26 h 42"/>
                <a:gd name="T10" fmla="*/ 6 w 25"/>
                <a:gd name="T11" fmla="*/ 27 h 42"/>
                <a:gd name="T12" fmla="*/ 6 w 25"/>
                <a:gd name="T13" fmla="*/ 29 h 42"/>
                <a:gd name="T14" fmla="*/ 6 w 25"/>
                <a:gd name="T15" fmla="*/ 30 h 42"/>
                <a:gd name="T16" fmla="*/ 5 w 25"/>
                <a:gd name="T17" fmla="*/ 32 h 42"/>
                <a:gd name="T18" fmla="*/ 5 w 25"/>
                <a:gd name="T19" fmla="*/ 35 h 42"/>
                <a:gd name="T20" fmla="*/ 5 w 25"/>
                <a:gd name="T21" fmla="*/ 36 h 42"/>
                <a:gd name="T22" fmla="*/ 6 w 25"/>
                <a:gd name="T23" fmla="*/ 38 h 42"/>
                <a:gd name="T24" fmla="*/ 6 w 25"/>
                <a:gd name="T25" fmla="*/ 38 h 42"/>
                <a:gd name="T26" fmla="*/ 6 w 25"/>
                <a:gd name="T27" fmla="*/ 39 h 42"/>
                <a:gd name="T28" fmla="*/ 6 w 25"/>
                <a:gd name="T29" fmla="*/ 39 h 42"/>
                <a:gd name="T30" fmla="*/ 5 w 25"/>
                <a:gd name="T31" fmla="*/ 40 h 42"/>
                <a:gd name="T32" fmla="*/ 5 w 25"/>
                <a:gd name="T33" fmla="*/ 40 h 42"/>
                <a:gd name="T34" fmla="*/ 5 w 25"/>
                <a:gd name="T35" fmla="*/ 40 h 42"/>
                <a:gd name="T36" fmla="*/ 4 w 25"/>
                <a:gd name="T37" fmla="*/ 40 h 42"/>
                <a:gd name="T38" fmla="*/ 4 w 25"/>
                <a:gd name="T39" fmla="*/ 41 h 42"/>
                <a:gd name="T40" fmla="*/ 4 w 25"/>
                <a:gd name="T41" fmla="*/ 41 h 42"/>
                <a:gd name="T42" fmla="*/ 3 w 25"/>
                <a:gd name="T43" fmla="*/ 41 h 42"/>
                <a:gd name="T44" fmla="*/ 2 w 25"/>
                <a:gd name="T45" fmla="*/ 41 h 42"/>
                <a:gd name="T46" fmla="*/ 1 w 25"/>
                <a:gd name="T47" fmla="*/ 41 h 42"/>
                <a:gd name="T48" fmla="*/ 1 w 25"/>
                <a:gd name="T49" fmla="*/ 40 h 42"/>
                <a:gd name="T50" fmla="*/ 0 w 25"/>
                <a:gd name="T51" fmla="*/ 40 h 42"/>
                <a:gd name="T52" fmla="*/ 0 w 25"/>
                <a:gd name="T53" fmla="*/ 39 h 42"/>
                <a:gd name="T54" fmla="*/ 0 w 25"/>
                <a:gd name="T55" fmla="*/ 39 h 42"/>
                <a:gd name="T56" fmla="*/ 0 w 25"/>
                <a:gd name="T57" fmla="*/ 39 h 42"/>
                <a:gd name="T58" fmla="*/ 0 w 25"/>
                <a:gd name="T59" fmla="*/ 38 h 42"/>
                <a:gd name="T60" fmla="*/ 0 w 25"/>
                <a:gd name="T61" fmla="*/ 36 h 42"/>
                <a:gd name="T62" fmla="*/ 0 w 25"/>
                <a:gd name="T63" fmla="*/ 34 h 42"/>
                <a:gd name="T64" fmla="*/ 0 w 25"/>
                <a:gd name="T65" fmla="*/ 33 h 42"/>
                <a:gd name="T66" fmla="*/ 0 w 25"/>
                <a:gd name="T67" fmla="*/ 31 h 42"/>
                <a:gd name="T68" fmla="*/ 0 w 25"/>
                <a:gd name="T69" fmla="*/ 30 h 42"/>
                <a:gd name="T70" fmla="*/ 0 w 25"/>
                <a:gd name="T71" fmla="*/ 27 h 42"/>
                <a:gd name="T72" fmla="*/ 0 w 25"/>
                <a:gd name="T73" fmla="*/ 25 h 42"/>
                <a:gd name="T74" fmla="*/ 1 w 25"/>
                <a:gd name="T75" fmla="*/ 24 h 42"/>
                <a:gd name="T76" fmla="*/ 2 w 25"/>
                <a:gd name="T77" fmla="*/ 23 h 42"/>
                <a:gd name="T78" fmla="*/ 2 w 25"/>
                <a:gd name="T79" fmla="*/ 21 h 42"/>
                <a:gd name="T80" fmla="*/ 2 w 25"/>
                <a:gd name="T81" fmla="*/ 21 h 42"/>
                <a:gd name="T82" fmla="*/ 5 w 25"/>
                <a:gd name="T83" fmla="*/ 19 h 42"/>
                <a:gd name="T84" fmla="*/ 7 w 25"/>
                <a:gd name="T85" fmla="*/ 16 h 42"/>
                <a:gd name="T86" fmla="*/ 9 w 25"/>
                <a:gd name="T87" fmla="*/ 14 h 42"/>
                <a:gd name="T88" fmla="*/ 13 w 25"/>
                <a:gd name="T89" fmla="*/ 11 h 42"/>
                <a:gd name="T90" fmla="*/ 16 w 25"/>
                <a:gd name="T91" fmla="*/ 7 h 42"/>
                <a:gd name="T92" fmla="*/ 19 w 25"/>
                <a:gd name="T93" fmla="*/ 5 h 42"/>
                <a:gd name="T94" fmla="*/ 22 w 25"/>
                <a:gd name="T95" fmla="*/ 2 h 42"/>
                <a:gd name="T96" fmla="*/ 23 w 25"/>
                <a:gd name="T97" fmla="*/ 0 h 42"/>
                <a:gd name="T98" fmla="*/ 24 w 25"/>
                <a:gd name="T99" fmla="*/ 0 h 42"/>
                <a:gd name="T100" fmla="*/ 24 w 25"/>
                <a:gd name="T101" fmla="*/ 1 h 42"/>
                <a:gd name="T102" fmla="*/ 23 w 25"/>
                <a:gd name="T103" fmla="*/ 3 h 42"/>
                <a:gd name="T104" fmla="*/ 21 w 25"/>
                <a:gd name="T105" fmla="*/ 5 h 42"/>
                <a:gd name="T106" fmla="*/ 18 w 25"/>
                <a:gd name="T107" fmla="*/ 9 h 42"/>
                <a:gd name="T108" fmla="*/ 16 w 25"/>
                <a:gd name="T109" fmla="*/ 11 h 42"/>
                <a:gd name="T110" fmla="*/ 14 w 25"/>
                <a:gd name="T111" fmla="*/ 15 h 42"/>
                <a:gd name="T112" fmla="*/ 11 w 25"/>
                <a:gd name="T113" fmla="*/ 18 h 42"/>
                <a:gd name="T114" fmla="*/ 8 w 25"/>
                <a:gd name="T115" fmla="*/ 19 h 42"/>
                <a:gd name="T116" fmla="*/ 8 w 25"/>
                <a:gd name="T117" fmla="*/ 21 h 42"/>
                <a:gd name="T118" fmla="*/ 8 w 25"/>
                <a:gd name="T1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" h="42">
                  <a:moveTo>
                    <a:pt x="8" y="21"/>
                  </a:moveTo>
                  <a:lnTo>
                    <a:pt x="8" y="21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2" name="Line 148"/>
            <p:cNvSpPr>
              <a:spLocks noChangeShapeType="1"/>
            </p:cNvSpPr>
            <p:nvPr/>
          </p:nvSpPr>
          <p:spPr bwMode="auto">
            <a:xfrm flipV="1">
              <a:off x="1093" y="2275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3" name="Freeform 149"/>
            <p:cNvSpPr>
              <a:spLocks/>
            </p:cNvSpPr>
            <p:nvPr/>
          </p:nvSpPr>
          <p:spPr bwMode="auto">
            <a:xfrm>
              <a:off x="1197" y="213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8 h 17"/>
                <a:gd name="T6" fmla="*/ 3 w 17"/>
                <a:gd name="T7" fmla="*/ 16 h 17"/>
                <a:gd name="T8" fmla="*/ 4 w 17"/>
                <a:gd name="T9" fmla="*/ 8 h 17"/>
                <a:gd name="T10" fmla="*/ 6 w 17"/>
                <a:gd name="T11" fmla="*/ 16 h 17"/>
                <a:gd name="T12" fmla="*/ 8 w 17"/>
                <a:gd name="T13" fmla="*/ 16 h 17"/>
                <a:gd name="T14" fmla="*/ 10 w 17"/>
                <a:gd name="T15" fmla="*/ 16 h 17"/>
                <a:gd name="T16" fmla="*/ 12 w 17"/>
                <a:gd name="T17" fmla="*/ 8 h 17"/>
                <a:gd name="T18" fmla="*/ 16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6"/>
                  </a:lnTo>
                  <a:lnTo>
                    <a:pt x="4" y="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8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4" name="Freeform 150"/>
            <p:cNvSpPr>
              <a:spLocks/>
            </p:cNvSpPr>
            <p:nvPr/>
          </p:nvSpPr>
          <p:spPr bwMode="auto">
            <a:xfrm>
              <a:off x="980" y="2255"/>
              <a:ext cx="19" cy="37"/>
            </a:xfrm>
            <a:custGeom>
              <a:avLst/>
              <a:gdLst>
                <a:gd name="T0" fmla="*/ 16 w 17"/>
                <a:gd name="T1" fmla="*/ 0 h 36"/>
                <a:gd name="T2" fmla="*/ 16 w 17"/>
                <a:gd name="T3" fmla="*/ 1 h 36"/>
                <a:gd name="T4" fmla="*/ 12 w 17"/>
                <a:gd name="T5" fmla="*/ 3 h 36"/>
                <a:gd name="T6" fmla="*/ 9 w 17"/>
                <a:gd name="T7" fmla="*/ 5 h 36"/>
                <a:gd name="T8" fmla="*/ 6 w 17"/>
                <a:gd name="T9" fmla="*/ 9 h 36"/>
                <a:gd name="T10" fmla="*/ 3 w 17"/>
                <a:gd name="T11" fmla="*/ 13 h 36"/>
                <a:gd name="T12" fmla="*/ 0 w 17"/>
                <a:gd name="T13" fmla="*/ 18 h 36"/>
                <a:gd name="T14" fmla="*/ 3 w 17"/>
                <a:gd name="T15" fmla="*/ 22 h 36"/>
                <a:gd name="T16" fmla="*/ 3 w 17"/>
                <a:gd name="T17" fmla="*/ 27 h 36"/>
                <a:gd name="T18" fmla="*/ 3 w 17"/>
                <a:gd name="T19" fmla="*/ 31 h 36"/>
                <a:gd name="T20" fmla="*/ 9 w 17"/>
                <a:gd name="T2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6">
                  <a:moveTo>
                    <a:pt x="16" y="0"/>
                  </a:moveTo>
                  <a:lnTo>
                    <a:pt x="16" y="1"/>
                  </a:lnTo>
                  <a:lnTo>
                    <a:pt x="12" y="3"/>
                  </a:lnTo>
                  <a:lnTo>
                    <a:pt x="9" y="5"/>
                  </a:lnTo>
                  <a:lnTo>
                    <a:pt x="6" y="9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9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5" name="Freeform 151"/>
            <p:cNvSpPr>
              <a:spLocks/>
            </p:cNvSpPr>
            <p:nvPr/>
          </p:nvSpPr>
          <p:spPr bwMode="auto">
            <a:xfrm>
              <a:off x="1002" y="2229"/>
              <a:ext cx="72" cy="28"/>
            </a:xfrm>
            <a:custGeom>
              <a:avLst/>
              <a:gdLst>
                <a:gd name="T0" fmla="*/ 64 w 71"/>
                <a:gd name="T1" fmla="*/ 19 h 27"/>
                <a:gd name="T2" fmla="*/ 63 w 71"/>
                <a:gd name="T3" fmla="*/ 18 h 27"/>
                <a:gd name="T4" fmla="*/ 62 w 71"/>
                <a:gd name="T5" fmla="*/ 17 h 27"/>
                <a:gd name="T6" fmla="*/ 62 w 71"/>
                <a:gd name="T7" fmla="*/ 16 h 27"/>
                <a:gd name="T8" fmla="*/ 62 w 71"/>
                <a:gd name="T9" fmla="*/ 13 h 27"/>
                <a:gd name="T10" fmla="*/ 54 w 71"/>
                <a:gd name="T11" fmla="*/ 8 h 27"/>
                <a:gd name="T12" fmla="*/ 43 w 71"/>
                <a:gd name="T13" fmla="*/ 6 h 27"/>
                <a:gd name="T14" fmla="*/ 31 w 71"/>
                <a:gd name="T15" fmla="*/ 8 h 27"/>
                <a:gd name="T16" fmla="*/ 20 w 71"/>
                <a:gd name="T17" fmla="*/ 14 h 27"/>
                <a:gd name="T18" fmla="*/ 9 w 71"/>
                <a:gd name="T19" fmla="*/ 21 h 27"/>
                <a:gd name="T20" fmla="*/ 5 w 71"/>
                <a:gd name="T21" fmla="*/ 25 h 27"/>
                <a:gd name="T22" fmla="*/ 3 w 71"/>
                <a:gd name="T23" fmla="*/ 25 h 27"/>
                <a:gd name="T24" fmla="*/ 2 w 71"/>
                <a:gd name="T25" fmla="*/ 25 h 27"/>
                <a:gd name="T26" fmla="*/ 0 w 71"/>
                <a:gd name="T27" fmla="*/ 24 h 27"/>
                <a:gd name="T28" fmla="*/ 0 w 71"/>
                <a:gd name="T29" fmla="*/ 24 h 27"/>
                <a:gd name="T30" fmla="*/ 0 w 71"/>
                <a:gd name="T31" fmla="*/ 22 h 27"/>
                <a:gd name="T32" fmla="*/ 0 w 71"/>
                <a:gd name="T33" fmla="*/ 21 h 27"/>
                <a:gd name="T34" fmla="*/ 0 w 71"/>
                <a:gd name="T35" fmla="*/ 20 h 27"/>
                <a:gd name="T36" fmla="*/ 0 w 71"/>
                <a:gd name="T37" fmla="*/ 20 h 27"/>
                <a:gd name="T38" fmla="*/ 11 w 71"/>
                <a:gd name="T39" fmla="*/ 12 h 27"/>
                <a:gd name="T40" fmla="*/ 23 w 71"/>
                <a:gd name="T41" fmla="*/ 5 h 27"/>
                <a:gd name="T42" fmla="*/ 35 w 71"/>
                <a:gd name="T43" fmla="*/ 1 h 27"/>
                <a:gd name="T44" fmla="*/ 47 w 71"/>
                <a:gd name="T45" fmla="*/ 0 h 27"/>
                <a:gd name="T46" fmla="*/ 61 w 71"/>
                <a:gd name="T47" fmla="*/ 4 h 27"/>
                <a:gd name="T48" fmla="*/ 66 w 71"/>
                <a:gd name="T49" fmla="*/ 8 h 27"/>
                <a:gd name="T50" fmla="*/ 66 w 71"/>
                <a:gd name="T51" fmla="*/ 9 h 27"/>
                <a:gd name="T52" fmla="*/ 67 w 71"/>
                <a:gd name="T53" fmla="*/ 10 h 27"/>
                <a:gd name="T54" fmla="*/ 67 w 71"/>
                <a:gd name="T55" fmla="*/ 13 h 27"/>
                <a:gd name="T56" fmla="*/ 68 w 71"/>
                <a:gd name="T57" fmla="*/ 14 h 27"/>
                <a:gd name="T58" fmla="*/ 69 w 71"/>
                <a:gd name="T59" fmla="*/ 14 h 27"/>
                <a:gd name="T60" fmla="*/ 69 w 71"/>
                <a:gd name="T61" fmla="*/ 16 h 27"/>
                <a:gd name="T62" fmla="*/ 70 w 71"/>
                <a:gd name="T63" fmla="*/ 17 h 27"/>
                <a:gd name="T64" fmla="*/ 70 w 71"/>
                <a:gd name="T65" fmla="*/ 17 h 27"/>
                <a:gd name="T66" fmla="*/ 70 w 71"/>
                <a:gd name="T67" fmla="*/ 18 h 27"/>
                <a:gd name="T68" fmla="*/ 69 w 71"/>
                <a:gd name="T69" fmla="*/ 20 h 27"/>
                <a:gd name="T70" fmla="*/ 69 w 71"/>
                <a:gd name="T71" fmla="*/ 20 h 27"/>
                <a:gd name="T72" fmla="*/ 68 w 71"/>
                <a:gd name="T73" fmla="*/ 20 h 27"/>
                <a:gd name="T74" fmla="*/ 67 w 71"/>
                <a:gd name="T75" fmla="*/ 21 h 27"/>
                <a:gd name="T76" fmla="*/ 66 w 71"/>
                <a:gd name="T77" fmla="*/ 21 h 27"/>
                <a:gd name="T78" fmla="*/ 65 w 71"/>
                <a:gd name="T79" fmla="*/ 20 h 27"/>
                <a:gd name="T80" fmla="*/ 64 w 71"/>
                <a:gd name="T8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27">
                  <a:moveTo>
                    <a:pt x="64" y="19"/>
                  </a:moveTo>
                  <a:lnTo>
                    <a:pt x="64" y="19"/>
                  </a:lnTo>
                  <a:lnTo>
                    <a:pt x="64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9" y="7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0" y="14"/>
                  </a:lnTo>
                  <a:lnTo>
                    <a:pt x="15" y="17"/>
                  </a:lnTo>
                  <a:lnTo>
                    <a:pt x="9" y="21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7" y="9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4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6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4" y="20"/>
                  </a:lnTo>
                  <a:lnTo>
                    <a:pt x="64" y="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6" name="Freeform 152"/>
            <p:cNvSpPr>
              <a:spLocks/>
            </p:cNvSpPr>
            <p:nvPr/>
          </p:nvSpPr>
          <p:spPr bwMode="auto">
            <a:xfrm>
              <a:off x="943" y="2257"/>
              <a:ext cx="35" cy="17"/>
            </a:xfrm>
            <a:custGeom>
              <a:avLst/>
              <a:gdLst>
                <a:gd name="T0" fmla="*/ 30 w 36"/>
                <a:gd name="T1" fmla="*/ 14 h 17"/>
                <a:gd name="T2" fmla="*/ 29 w 36"/>
                <a:gd name="T3" fmla="*/ 14 h 17"/>
                <a:gd name="T4" fmla="*/ 28 w 36"/>
                <a:gd name="T5" fmla="*/ 13 h 17"/>
                <a:gd name="T6" fmla="*/ 27 w 36"/>
                <a:gd name="T7" fmla="*/ 13 h 17"/>
                <a:gd name="T8" fmla="*/ 27 w 36"/>
                <a:gd name="T9" fmla="*/ 13 h 17"/>
                <a:gd name="T10" fmla="*/ 26 w 36"/>
                <a:gd name="T11" fmla="*/ 10 h 17"/>
                <a:gd name="T12" fmla="*/ 22 w 36"/>
                <a:gd name="T13" fmla="*/ 7 h 17"/>
                <a:gd name="T14" fmla="*/ 20 w 36"/>
                <a:gd name="T15" fmla="*/ 8 h 17"/>
                <a:gd name="T16" fmla="*/ 17 w 36"/>
                <a:gd name="T17" fmla="*/ 10 h 17"/>
                <a:gd name="T18" fmla="*/ 13 w 36"/>
                <a:gd name="T19" fmla="*/ 11 h 17"/>
                <a:gd name="T20" fmla="*/ 9 w 36"/>
                <a:gd name="T21" fmla="*/ 13 h 17"/>
                <a:gd name="T22" fmla="*/ 6 w 36"/>
                <a:gd name="T23" fmla="*/ 14 h 17"/>
                <a:gd name="T24" fmla="*/ 4 w 36"/>
                <a:gd name="T25" fmla="*/ 14 h 17"/>
                <a:gd name="T26" fmla="*/ 2 w 36"/>
                <a:gd name="T27" fmla="*/ 14 h 17"/>
                <a:gd name="T28" fmla="*/ 1 w 36"/>
                <a:gd name="T29" fmla="*/ 16 h 17"/>
                <a:gd name="T30" fmla="*/ 0 w 36"/>
                <a:gd name="T31" fmla="*/ 14 h 17"/>
                <a:gd name="T32" fmla="*/ 0 w 36"/>
                <a:gd name="T33" fmla="*/ 13 h 17"/>
                <a:gd name="T34" fmla="*/ 0 w 36"/>
                <a:gd name="T35" fmla="*/ 11 h 17"/>
                <a:gd name="T36" fmla="*/ 0 w 36"/>
                <a:gd name="T37" fmla="*/ 10 h 17"/>
                <a:gd name="T38" fmla="*/ 0 w 36"/>
                <a:gd name="T39" fmla="*/ 8 h 17"/>
                <a:gd name="T40" fmla="*/ 1 w 36"/>
                <a:gd name="T41" fmla="*/ 8 h 17"/>
                <a:gd name="T42" fmla="*/ 4 w 36"/>
                <a:gd name="T43" fmla="*/ 7 h 17"/>
                <a:gd name="T44" fmla="*/ 8 w 36"/>
                <a:gd name="T45" fmla="*/ 4 h 17"/>
                <a:gd name="T46" fmla="*/ 12 w 36"/>
                <a:gd name="T47" fmla="*/ 2 h 17"/>
                <a:gd name="T48" fmla="*/ 17 w 36"/>
                <a:gd name="T49" fmla="*/ 1 h 17"/>
                <a:gd name="T50" fmla="*/ 21 w 36"/>
                <a:gd name="T51" fmla="*/ 0 h 17"/>
                <a:gd name="T52" fmla="*/ 24 w 36"/>
                <a:gd name="T53" fmla="*/ 0 h 17"/>
                <a:gd name="T54" fmla="*/ 27 w 36"/>
                <a:gd name="T55" fmla="*/ 1 h 17"/>
                <a:gd name="T56" fmla="*/ 27 w 36"/>
                <a:gd name="T57" fmla="*/ 1 h 17"/>
                <a:gd name="T58" fmla="*/ 30 w 36"/>
                <a:gd name="T59" fmla="*/ 4 h 17"/>
                <a:gd name="T60" fmla="*/ 30 w 36"/>
                <a:gd name="T61" fmla="*/ 4 h 17"/>
                <a:gd name="T62" fmla="*/ 30 w 36"/>
                <a:gd name="T63" fmla="*/ 5 h 17"/>
                <a:gd name="T64" fmla="*/ 30 w 36"/>
                <a:gd name="T65" fmla="*/ 7 h 17"/>
                <a:gd name="T66" fmla="*/ 31 w 36"/>
                <a:gd name="T67" fmla="*/ 8 h 17"/>
                <a:gd name="T68" fmla="*/ 32 w 36"/>
                <a:gd name="T69" fmla="*/ 8 h 17"/>
                <a:gd name="T70" fmla="*/ 34 w 36"/>
                <a:gd name="T71" fmla="*/ 8 h 17"/>
                <a:gd name="T72" fmla="*/ 34 w 36"/>
                <a:gd name="T73" fmla="*/ 8 h 17"/>
                <a:gd name="T74" fmla="*/ 35 w 36"/>
                <a:gd name="T75" fmla="*/ 10 h 17"/>
                <a:gd name="T76" fmla="*/ 35 w 36"/>
                <a:gd name="T77" fmla="*/ 10 h 17"/>
                <a:gd name="T78" fmla="*/ 35 w 36"/>
                <a:gd name="T79" fmla="*/ 11 h 17"/>
                <a:gd name="T80" fmla="*/ 34 w 36"/>
                <a:gd name="T81" fmla="*/ 13 h 17"/>
                <a:gd name="T82" fmla="*/ 34 w 36"/>
                <a:gd name="T83" fmla="*/ 13 h 17"/>
                <a:gd name="T84" fmla="*/ 33 w 36"/>
                <a:gd name="T85" fmla="*/ 13 h 17"/>
                <a:gd name="T86" fmla="*/ 33 w 36"/>
                <a:gd name="T87" fmla="*/ 14 h 17"/>
                <a:gd name="T88" fmla="*/ 31 w 36"/>
                <a:gd name="T89" fmla="*/ 14 h 17"/>
                <a:gd name="T90" fmla="*/ 30 w 36"/>
                <a:gd name="T9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17">
                  <a:moveTo>
                    <a:pt x="30" y="14"/>
                  </a:moveTo>
                  <a:lnTo>
                    <a:pt x="30" y="14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0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7" name="Freeform 153"/>
            <p:cNvSpPr>
              <a:spLocks/>
            </p:cNvSpPr>
            <p:nvPr/>
          </p:nvSpPr>
          <p:spPr bwMode="auto">
            <a:xfrm>
              <a:off x="884" y="2298"/>
              <a:ext cx="33" cy="17"/>
            </a:xfrm>
            <a:custGeom>
              <a:avLst/>
              <a:gdLst>
                <a:gd name="T0" fmla="*/ 25 w 33"/>
                <a:gd name="T1" fmla="*/ 12 h 17"/>
                <a:gd name="T2" fmla="*/ 25 w 33"/>
                <a:gd name="T3" fmla="*/ 11 h 17"/>
                <a:gd name="T4" fmla="*/ 24 w 33"/>
                <a:gd name="T5" fmla="*/ 9 h 17"/>
                <a:gd name="T6" fmla="*/ 22 w 33"/>
                <a:gd name="T7" fmla="*/ 9 h 17"/>
                <a:gd name="T8" fmla="*/ 22 w 33"/>
                <a:gd name="T9" fmla="*/ 8 h 17"/>
                <a:gd name="T10" fmla="*/ 21 w 33"/>
                <a:gd name="T11" fmla="*/ 7 h 17"/>
                <a:gd name="T12" fmla="*/ 18 w 33"/>
                <a:gd name="T13" fmla="*/ 8 h 17"/>
                <a:gd name="T14" fmla="*/ 15 w 33"/>
                <a:gd name="T15" fmla="*/ 9 h 17"/>
                <a:gd name="T16" fmla="*/ 11 w 33"/>
                <a:gd name="T17" fmla="*/ 9 h 17"/>
                <a:gd name="T18" fmla="*/ 7 w 33"/>
                <a:gd name="T19" fmla="*/ 12 h 17"/>
                <a:gd name="T20" fmla="*/ 5 w 33"/>
                <a:gd name="T21" fmla="*/ 13 h 17"/>
                <a:gd name="T22" fmla="*/ 3 w 33"/>
                <a:gd name="T23" fmla="*/ 16 h 17"/>
                <a:gd name="T24" fmla="*/ 2 w 33"/>
                <a:gd name="T25" fmla="*/ 14 h 17"/>
                <a:gd name="T26" fmla="*/ 1 w 33"/>
                <a:gd name="T27" fmla="*/ 14 h 17"/>
                <a:gd name="T28" fmla="*/ 1 w 33"/>
                <a:gd name="T29" fmla="*/ 14 h 17"/>
                <a:gd name="T30" fmla="*/ 0 w 33"/>
                <a:gd name="T31" fmla="*/ 13 h 17"/>
                <a:gd name="T32" fmla="*/ 0 w 33"/>
                <a:gd name="T33" fmla="*/ 12 h 17"/>
                <a:gd name="T34" fmla="*/ 0 w 33"/>
                <a:gd name="T35" fmla="*/ 12 h 17"/>
                <a:gd name="T36" fmla="*/ 0 w 33"/>
                <a:gd name="T37" fmla="*/ 9 h 17"/>
                <a:gd name="T38" fmla="*/ 0 w 33"/>
                <a:gd name="T39" fmla="*/ 9 h 17"/>
                <a:gd name="T40" fmla="*/ 1 w 33"/>
                <a:gd name="T41" fmla="*/ 8 h 17"/>
                <a:gd name="T42" fmla="*/ 4 w 33"/>
                <a:gd name="T43" fmla="*/ 7 h 17"/>
                <a:gd name="T44" fmla="*/ 7 w 33"/>
                <a:gd name="T45" fmla="*/ 6 h 17"/>
                <a:gd name="T46" fmla="*/ 10 w 33"/>
                <a:gd name="T47" fmla="*/ 3 h 17"/>
                <a:gd name="T48" fmla="*/ 13 w 33"/>
                <a:gd name="T49" fmla="*/ 2 h 17"/>
                <a:gd name="T50" fmla="*/ 17 w 33"/>
                <a:gd name="T51" fmla="*/ 1 h 17"/>
                <a:gd name="T52" fmla="*/ 21 w 33"/>
                <a:gd name="T53" fmla="*/ 1 h 17"/>
                <a:gd name="T54" fmla="*/ 22 w 33"/>
                <a:gd name="T55" fmla="*/ 0 h 17"/>
                <a:gd name="T56" fmla="*/ 25 w 33"/>
                <a:gd name="T57" fmla="*/ 1 h 17"/>
                <a:gd name="T58" fmla="*/ 24 w 33"/>
                <a:gd name="T59" fmla="*/ 1 h 17"/>
                <a:gd name="T60" fmla="*/ 25 w 33"/>
                <a:gd name="T61" fmla="*/ 2 h 17"/>
                <a:gd name="T62" fmla="*/ 28 w 33"/>
                <a:gd name="T63" fmla="*/ 3 h 17"/>
                <a:gd name="T64" fmla="*/ 29 w 33"/>
                <a:gd name="T65" fmla="*/ 6 h 17"/>
                <a:gd name="T66" fmla="*/ 30 w 33"/>
                <a:gd name="T67" fmla="*/ 7 h 17"/>
                <a:gd name="T68" fmla="*/ 31 w 33"/>
                <a:gd name="T69" fmla="*/ 9 h 17"/>
                <a:gd name="T70" fmla="*/ 32 w 33"/>
                <a:gd name="T71" fmla="*/ 9 h 17"/>
                <a:gd name="T72" fmla="*/ 31 w 33"/>
                <a:gd name="T73" fmla="*/ 12 h 17"/>
                <a:gd name="T74" fmla="*/ 31 w 33"/>
                <a:gd name="T75" fmla="*/ 13 h 17"/>
                <a:gd name="T76" fmla="*/ 30 w 33"/>
                <a:gd name="T77" fmla="*/ 14 h 17"/>
                <a:gd name="T78" fmla="*/ 30 w 33"/>
                <a:gd name="T79" fmla="*/ 14 h 17"/>
                <a:gd name="T80" fmla="*/ 29 w 33"/>
                <a:gd name="T81" fmla="*/ 14 h 17"/>
                <a:gd name="T82" fmla="*/ 27 w 33"/>
                <a:gd name="T83" fmla="*/ 14 h 17"/>
                <a:gd name="T84" fmla="*/ 26 w 33"/>
                <a:gd name="T8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17">
                  <a:moveTo>
                    <a:pt x="26" y="13"/>
                  </a:moveTo>
                  <a:lnTo>
                    <a:pt x="25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6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8" name="Freeform 154"/>
            <p:cNvSpPr>
              <a:spLocks/>
            </p:cNvSpPr>
            <p:nvPr/>
          </p:nvSpPr>
          <p:spPr bwMode="auto">
            <a:xfrm>
              <a:off x="924" y="2290"/>
              <a:ext cx="56" cy="45"/>
            </a:xfrm>
            <a:custGeom>
              <a:avLst/>
              <a:gdLst>
                <a:gd name="T0" fmla="*/ 55 w 57"/>
                <a:gd name="T1" fmla="*/ 8 h 47"/>
                <a:gd name="T2" fmla="*/ 54 w 57"/>
                <a:gd name="T3" fmla="*/ 15 h 47"/>
                <a:gd name="T4" fmla="*/ 53 w 57"/>
                <a:gd name="T5" fmla="*/ 19 h 47"/>
                <a:gd name="T6" fmla="*/ 51 w 57"/>
                <a:gd name="T7" fmla="*/ 25 h 47"/>
                <a:gd name="T8" fmla="*/ 48 w 57"/>
                <a:gd name="T9" fmla="*/ 30 h 47"/>
                <a:gd name="T10" fmla="*/ 42 w 57"/>
                <a:gd name="T11" fmla="*/ 36 h 47"/>
                <a:gd name="T12" fmla="*/ 35 w 57"/>
                <a:gd name="T13" fmla="*/ 42 h 47"/>
                <a:gd name="T14" fmla="*/ 25 w 57"/>
                <a:gd name="T15" fmla="*/ 45 h 47"/>
                <a:gd name="T16" fmla="*/ 17 w 57"/>
                <a:gd name="T17" fmla="*/ 46 h 47"/>
                <a:gd name="T18" fmla="*/ 7 w 57"/>
                <a:gd name="T19" fmla="*/ 45 h 47"/>
                <a:gd name="T20" fmla="*/ 1 w 57"/>
                <a:gd name="T21" fmla="*/ 44 h 47"/>
                <a:gd name="T22" fmla="*/ 0 w 57"/>
                <a:gd name="T23" fmla="*/ 43 h 47"/>
                <a:gd name="T24" fmla="*/ 0 w 57"/>
                <a:gd name="T25" fmla="*/ 42 h 47"/>
                <a:gd name="T26" fmla="*/ 0 w 57"/>
                <a:gd name="T27" fmla="*/ 40 h 47"/>
                <a:gd name="T28" fmla="*/ 0 w 57"/>
                <a:gd name="T29" fmla="*/ 39 h 47"/>
                <a:gd name="T30" fmla="*/ 0 w 57"/>
                <a:gd name="T31" fmla="*/ 38 h 47"/>
                <a:gd name="T32" fmla="*/ 1 w 57"/>
                <a:gd name="T33" fmla="*/ 37 h 47"/>
                <a:gd name="T34" fmla="*/ 2 w 57"/>
                <a:gd name="T35" fmla="*/ 37 h 47"/>
                <a:gd name="T36" fmla="*/ 3 w 57"/>
                <a:gd name="T37" fmla="*/ 36 h 47"/>
                <a:gd name="T38" fmla="*/ 11 w 57"/>
                <a:gd name="T39" fmla="*/ 39 h 47"/>
                <a:gd name="T40" fmla="*/ 18 w 57"/>
                <a:gd name="T41" fmla="*/ 39 h 47"/>
                <a:gd name="T42" fmla="*/ 26 w 57"/>
                <a:gd name="T43" fmla="*/ 38 h 47"/>
                <a:gd name="T44" fmla="*/ 33 w 57"/>
                <a:gd name="T45" fmla="*/ 35 h 47"/>
                <a:gd name="T46" fmla="*/ 39 w 57"/>
                <a:gd name="T47" fmla="*/ 31 h 47"/>
                <a:gd name="T48" fmla="*/ 42 w 57"/>
                <a:gd name="T49" fmla="*/ 27 h 47"/>
                <a:gd name="T50" fmla="*/ 46 w 57"/>
                <a:gd name="T51" fmla="*/ 22 h 47"/>
                <a:gd name="T52" fmla="*/ 47 w 57"/>
                <a:gd name="T53" fmla="*/ 16 h 47"/>
                <a:gd name="T54" fmla="*/ 48 w 57"/>
                <a:gd name="T55" fmla="*/ 12 h 47"/>
                <a:gd name="T56" fmla="*/ 48 w 57"/>
                <a:gd name="T57" fmla="*/ 6 h 47"/>
                <a:gd name="T58" fmla="*/ 48 w 57"/>
                <a:gd name="T59" fmla="*/ 5 h 47"/>
                <a:gd name="T60" fmla="*/ 48 w 57"/>
                <a:gd name="T61" fmla="*/ 4 h 47"/>
                <a:gd name="T62" fmla="*/ 49 w 57"/>
                <a:gd name="T63" fmla="*/ 3 h 47"/>
                <a:gd name="T64" fmla="*/ 50 w 57"/>
                <a:gd name="T65" fmla="*/ 3 h 47"/>
                <a:gd name="T66" fmla="*/ 49 w 57"/>
                <a:gd name="T67" fmla="*/ 2 h 47"/>
                <a:gd name="T68" fmla="*/ 50 w 57"/>
                <a:gd name="T69" fmla="*/ 1 h 47"/>
                <a:gd name="T70" fmla="*/ 52 w 57"/>
                <a:gd name="T71" fmla="*/ 1 h 47"/>
                <a:gd name="T72" fmla="*/ 53 w 57"/>
                <a:gd name="T73" fmla="*/ 0 h 47"/>
                <a:gd name="T74" fmla="*/ 53 w 57"/>
                <a:gd name="T75" fmla="*/ 1 h 47"/>
                <a:gd name="T76" fmla="*/ 54 w 57"/>
                <a:gd name="T77" fmla="*/ 2 h 47"/>
                <a:gd name="T78" fmla="*/ 56 w 57"/>
                <a:gd name="T79" fmla="*/ 2 h 47"/>
                <a:gd name="T80" fmla="*/ 56 w 57"/>
                <a:gd name="T81" fmla="*/ 3 h 47"/>
                <a:gd name="T82" fmla="*/ 56 w 57"/>
                <a:gd name="T83" fmla="*/ 4 h 47"/>
                <a:gd name="T84" fmla="*/ 55 w 57"/>
                <a:gd name="T8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47">
                  <a:moveTo>
                    <a:pt x="55" y="6"/>
                  </a:moveTo>
                  <a:lnTo>
                    <a:pt x="55" y="8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3" y="19"/>
                  </a:lnTo>
                  <a:lnTo>
                    <a:pt x="52" y="21"/>
                  </a:lnTo>
                  <a:lnTo>
                    <a:pt x="51" y="25"/>
                  </a:lnTo>
                  <a:lnTo>
                    <a:pt x="50" y="27"/>
                  </a:lnTo>
                  <a:lnTo>
                    <a:pt x="48" y="30"/>
                  </a:lnTo>
                  <a:lnTo>
                    <a:pt x="47" y="33"/>
                  </a:lnTo>
                  <a:lnTo>
                    <a:pt x="42" y="36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5" y="45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2" y="45"/>
                  </a:lnTo>
                  <a:lnTo>
                    <a:pt x="7" y="45"/>
                  </a:lnTo>
                  <a:lnTo>
                    <a:pt x="2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6" y="38"/>
                  </a:lnTo>
                  <a:lnTo>
                    <a:pt x="29" y="37"/>
                  </a:lnTo>
                  <a:lnTo>
                    <a:pt x="33" y="35"/>
                  </a:lnTo>
                  <a:lnTo>
                    <a:pt x="36" y="34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46" y="22"/>
                  </a:lnTo>
                  <a:lnTo>
                    <a:pt x="47" y="20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5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>
              <a:off x="984" y="2290"/>
              <a:ext cx="78" cy="37"/>
            </a:xfrm>
            <a:custGeom>
              <a:avLst/>
              <a:gdLst>
                <a:gd name="T0" fmla="*/ 6 w 77"/>
                <a:gd name="T1" fmla="*/ 7 h 37"/>
                <a:gd name="T2" fmla="*/ 6 w 77"/>
                <a:gd name="T3" fmla="*/ 13 h 37"/>
                <a:gd name="T4" fmla="*/ 7 w 77"/>
                <a:gd name="T5" fmla="*/ 17 h 37"/>
                <a:gd name="T6" fmla="*/ 9 w 77"/>
                <a:gd name="T7" fmla="*/ 23 h 37"/>
                <a:gd name="T8" fmla="*/ 14 w 77"/>
                <a:gd name="T9" fmla="*/ 26 h 37"/>
                <a:gd name="T10" fmla="*/ 22 w 77"/>
                <a:gd name="T11" fmla="*/ 29 h 37"/>
                <a:gd name="T12" fmla="*/ 35 w 77"/>
                <a:gd name="T13" fmla="*/ 29 h 37"/>
                <a:gd name="T14" fmla="*/ 45 w 77"/>
                <a:gd name="T15" fmla="*/ 24 h 37"/>
                <a:gd name="T16" fmla="*/ 55 w 77"/>
                <a:gd name="T17" fmla="*/ 19 h 37"/>
                <a:gd name="T18" fmla="*/ 66 w 77"/>
                <a:gd name="T19" fmla="*/ 14 h 37"/>
                <a:gd name="T20" fmla="*/ 72 w 77"/>
                <a:gd name="T21" fmla="*/ 12 h 37"/>
                <a:gd name="T22" fmla="*/ 73 w 77"/>
                <a:gd name="T23" fmla="*/ 12 h 37"/>
                <a:gd name="T24" fmla="*/ 74 w 77"/>
                <a:gd name="T25" fmla="*/ 13 h 37"/>
                <a:gd name="T26" fmla="*/ 75 w 77"/>
                <a:gd name="T27" fmla="*/ 14 h 37"/>
                <a:gd name="T28" fmla="*/ 76 w 77"/>
                <a:gd name="T29" fmla="*/ 15 h 37"/>
                <a:gd name="T30" fmla="*/ 75 w 77"/>
                <a:gd name="T31" fmla="*/ 16 h 37"/>
                <a:gd name="T32" fmla="*/ 75 w 77"/>
                <a:gd name="T33" fmla="*/ 17 h 37"/>
                <a:gd name="T34" fmla="*/ 74 w 77"/>
                <a:gd name="T35" fmla="*/ 19 h 37"/>
                <a:gd name="T36" fmla="*/ 73 w 77"/>
                <a:gd name="T37" fmla="*/ 19 h 37"/>
                <a:gd name="T38" fmla="*/ 61 w 77"/>
                <a:gd name="T39" fmla="*/ 23 h 37"/>
                <a:gd name="T40" fmla="*/ 51 w 77"/>
                <a:gd name="T41" fmla="*/ 29 h 37"/>
                <a:gd name="T42" fmla="*/ 39 w 77"/>
                <a:gd name="T43" fmla="*/ 34 h 37"/>
                <a:gd name="T44" fmla="*/ 28 w 77"/>
                <a:gd name="T45" fmla="*/ 36 h 37"/>
                <a:gd name="T46" fmla="*/ 15 w 77"/>
                <a:gd name="T47" fmla="*/ 35 h 37"/>
                <a:gd name="T48" fmla="*/ 9 w 77"/>
                <a:gd name="T49" fmla="*/ 31 h 37"/>
                <a:gd name="T50" fmla="*/ 5 w 77"/>
                <a:gd name="T51" fmla="*/ 25 h 37"/>
                <a:gd name="T52" fmla="*/ 1 w 77"/>
                <a:gd name="T53" fmla="*/ 18 h 37"/>
                <a:gd name="T54" fmla="*/ 0 w 77"/>
                <a:gd name="T55" fmla="*/ 11 h 37"/>
                <a:gd name="T56" fmla="*/ 0 w 77"/>
                <a:gd name="T57" fmla="*/ 3 h 37"/>
                <a:gd name="T58" fmla="*/ 0 w 77"/>
                <a:gd name="T59" fmla="*/ 2 h 37"/>
                <a:gd name="T60" fmla="*/ 1 w 77"/>
                <a:gd name="T61" fmla="*/ 1 h 37"/>
                <a:gd name="T62" fmla="*/ 2 w 77"/>
                <a:gd name="T63" fmla="*/ 0 h 37"/>
                <a:gd name="T64" fmla="*/ 3 w 77"/>
                <a:gd name="T65" fmla="*/ 0 h 37"/>
                <a:gd name="T66" fmla="*/ 3 w 77"/>
                <a:gd name="T67" fmla="*/ 1 h 37"/>
                <a:gd name="T68" fmla="*/ 5 w 77"/>
                <a:gd name="T69" fmla="*/ 1 h 37"/>
                <a:gd name="T70" fmla="*/ 6 w 77"/>
                <a:gd name="T71" fmla="*/ 1 h 37"/>
                <a:gd name="T72" fmla="*/ 6 w 77"/>
                <a:gd name="T7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37">
                  <a:moveTo>
                    <a:pt x="6" y="3"/>
                  </a:moveTo>
                  <a:lnTo>
                    <a:pt x="6" y="7"/>
                  </a:lnTo>
                  <a:lnTo>
                    <a:pt x="6" y="9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22" y="29"/>
                  </a:lnTo>
                  <a:lnTo>
                    <a:pt x="28" y="30"/>
                  </a:lnTo>
                  <a:lnTo>
                    <a:pt x="35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9" y="22"/>
                  </a:lnTo>
                  <a:lnTo>
                    <a:pt x="55" y="19"/>
                  </a:lnTo>
                  <a:lnTo>
                    <a:pt x="60" y="15"/>
                  </a:lnTo>
                  <a:lnTo>
                    <a:pt x="66" y="14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6" y="15"/>
                  </a:lnTo>
                  <a:lnTo>
                    <a:pt x="76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68" y="21"/>
                  </a:lnTo>
                  <a:lnTo>
                    <a:pt x="61" y="23"/>
                  </a:lnTo>
                  <a:lnTo>
                    <a:pt x="57" y="26"/>
                  </a:lnTo>
                  <a:lnTo>
                    <a:pt x="51" y="29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2" y="35"/>
                  </a:lnTo>
                  <a:lnTo>
                    <a:pt x="15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>
              <a:off x="767" y="2727"/>
              <a:ext cx="17" cy="143"/>
            </a:xfrm>
            <a:custGeom>
              <a:avLst/>
              <a:gdLst>
                <a:gd name="T0" fmla="*/ 10 w 18"/>
                <a:gd name="T1" fmla="*/ 10 h 144"/>
                <a:gd name="T2" fmla="*/ 10 w 18"/>
                <a:gd name="T3" fmla="*/ 18 h 144"/>
                <a:gd name="T4" fmla="*/ 11 w 18"/>
                <a:gd name="T5" fmla="*/ 27 h 144"/>
                <a:gd name="T6" fmla="*/ 12 w 18"/>
                <a:gd name="T7" fmla="*/ 36 h 144"/>
                <a:gd name="T8" fmla="*/ 14 w 18"/>
                <a:gd name="T9" fmla="*/ 45 h 144"/>
                <a:gd name="T10" fmla="*/ 16 w 18"/>
                <a:gd name="T11" fmla="*/ 53 h 144"/>
                <a:gd name="T12" fmla="*/ 16 w 18"/>
                <a:gd name="T13" fmla="*/ 54 h 144"/>
                <a:gd name="T14" fmla="*/ 17 w 18"/>
                <a:gd name="T15" fmla="*/ 56 h 144"/>
                <a:gd name="T16" fmla="*/ 15 w 18"/>
                <a:gd name="T17" fmla="*/ 61 h 144"/>
                <a:gd name="T18" fmla="*/ 8 w 18"/>
                <a:gd name="T19" fmla="*/ 76 h 144"/>
                <a:gd name="T20" fmla="*/ 6 w 18"/>
                <a:gd name="T21" fmla="*/ 91 h 144"/>
                <a:gd name="T22" fmla="*/ 6 w 18"/>
                <a:gd name="T23" fmla="*/ 107 h 144"/>
                <a:gd name="T24" fmla="*/ 8 w 18"/>
                <a:gd name="T25" fmla="*/ 123 h 144"/>
                <a:gd name="T26" fmla="*/ 15 w 18"/>
                <a:gd name="T27" fmla="*/ 137 h 144"/>
                <a:gd name="T28" fmla="*/ 15 w 18"/>
                <a:gd name="T29" fmla="*/ 139 h 144"/>
                <a:gd name="T30" fmla="*/ 15 w 18"/>
                <a:gd name="T31" fmla="*/ 140 h 144"/>
                <a:gd name="T32" fmla="*/ 15 w 18"/>
                <a:gd name="T33" fmla="*/ 141 h 144"/>
                <a:gd name="T34" fmla="*/ 14 w 18"/>
                <a:gd name="T35" fmla="*/ 142 h 144"/>
                <a:gd name="T36" fmla="*/ 13 w 18"/>
                <a:gd name="T37" fmla="*/ 142 h 144"/>
                <a:gd name="T38" fmla="*/ 12 w 18"/>
                <a:gd name="T39" fmla="*/ 142 h 144"/>
                <a:gd name="T40" fmla="*/ 11 w 18"/>
                <a:gd name="T41" fmla="*/ 142 h 144"/>
                <a:gd name="T42" fmla="*/ 10 w 18"/>
                <a:gd name="T43" fmla="*/ 141 h 144"/>
                <a:gd name="T44" fmla="*/ 7 w 18"/>
                <a:gd name="T45" fmla="*/ 134 h 144"/>
                <a:gd name="T46" fmla="*/ 2 w 18"/>
                <a:gd name="T47" fmla="*/ 119 h 144"/>
                <a:gd name="T48" fmla="*/ 0 w 18"/>
                <a:gd name="T49" fmla="*/ 104 h 144"/>
                <a:gd name="T50" fmla="*/ 0 w 18"/>
                <a:gd name="T51" fmla="*/ 89 h 144"/>
                <a:gd name="T52" fmla="*/ 3 w 18"/>
                <a:gd name="T53" fmla="*/ 75 h 144"/>
                <a:gd name="T54" fmla="*/ 11 w 18"/>
                <a:gd name="T55" fmla="*/ 53 h 144"/>
                <a:gd name="T56" fmla="*/ 9 w 18"/>
                <a:gd name="T57" fmla="*/ 48 h 144"/>
                <a:gd name="T58" fmla="*/ 7 w 18"/>
                <a:gd name="T59" fmla="*/ 39 h 144"/>
                <a:gd name="T60" fmla="*/ 5 w 18"/>
                <a:gd name="T61" fmla="*/ 30 h 144"/>
                <a:gd name="T62" fmla="*/ 5 w 18"/>
                <a:gd name="T63" fmla="*/ 21 h 144"/>
                <a:gd name="T64" fmla="*/ 5 w 18"/>
                <a:gd name="T65" fmla="*/ 13 h 144"/>
                <a:gd name="T66" fmla="*/ 5 w 18"/>
                <a:gd name="T67" fmla="*/ 3 h 144"/>
                <a:gd name="T68" fmla="*/ 5 w 18"/>
                <a:gd name="T69" fmla="*/ 3 h 144"/>
                <a:gd name="T70" fmla="*/ 6 w 18"/>
                <a:gd name="T71" fmla="*/ 2 h 144"/>
                <a:gd name="T72" fmla="*/ 7 w 18"/>
                <a:gd name="T73" fmla="*/ 0 h 144"/>
                <a:gd name="T74" fmla="*/ 8 w 18"/>
                <a:gd name="T75" fmla="*/ 0 h 144"/>
                <a:gd name="T76" fmla="*/ 8 w 18"/>
                <a:gd name="T77" fmla="*/ 1 h 144"/>
                <a:gd name="T78" fmla="*/ 9 w 18"/>
                <a:gd name="T79" fmla="*/ 2 h 144"/>
                <a:gd name="T80" fmla="*/ 10 w 18"/>
                <a:gd name="T81" fmla="*/ 2 h 144"/>
                <a:gd name="T82" fmla="*/ 10 w 18"/>
                <a:gd name="T83" fmla="*/ 3 h 144"/>
                <a:gd name="T84" fmla="*/ 10 w 18"/>
                <a:gd name="T8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144">
                  <a:moveTo>
                    <a:pt x="10" y="4"/>
                  </a:moveTo>
                  <a:lnTo>
                    <a:pt x="10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1" y="23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12" y="36"/>
                  </a:lnTo>
                  <a:lnTo>
                    <a:pt x="13" y="40"/>
                  </a:lnTo>
                  <a:lnTo>
                    <a:pt x="14" y="45"/>
                  </a:lnTo>
                  <a:lnTo>
                    <a:pt x="15" y="49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6" y="56"/>
                  </a:lnTo>
                  <a:lnTo>
                    <a:pt x="15" y="61"/>
                  </a:lnTo>
                  <a:lnTo>
                    <a:pt x="11" y="68"/>
                  </a:lnTo>
                  <a:lnTo>
                    <a:pt x="8" y="76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5" y="99"/>
                  </a:lnTo>
                  <a:lnTo>
                    <a:pt x="6" y="107"/>
                  </a:lnTo>
                  <a:lnTo>
                    <a:pt x="6" y="115"/>
                  </a:lnTo>
                  <a:lnTo>
                    <a:pt x="8" y="123"/>
                  </a:lnTo>
                  <a:lnTo>
                    <a:pt x="12" y="130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5" y="139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42"/>
                  </a:lnTo>
                  <a:lnTo>
                    <a:pt x="12" y="143"/>
                  </a:lnTo>
                  <a:lnTo>
                    <a:pt x="12" y="142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0"/>
                  </a:lnTo>
                  <a:lnTo>
                    <a:pt x="7" y="134"/>
                  </a:lnTo>
                  <a:lnTo>
                    <a:pt x="5" y="127"/>
                  </a:lnTo>
                  <a:lnTo>
                    <a:pt x="2" y="119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9" y="48"/>
                  </a:lnTo>
                  <a:lnTo>
                    <a:pt x="8" y="43"/>
                  </a:lnTo>
                  <a:lnTo>
                    <a:pt x="7" y="39"/>
                  </a:lnTo>
                  <a:lnTo>
                    <a:pt x="6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5" y="8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1" name="Freeform 157"/>
            <p:cNvSpPr>
              <a:spLocks/>
            </p:cNvSpPr>
            <p:nvPr/>
          </p:nvSpPr>
          <p:spPr bwMode="auto">
            <a:xfrm>
              <a:off x="1145" y="2186"/>
              <a:ext cx="41" cy="19"/>
            </a:xfrm>
            <a:custGeom>
              <a:avLst/>
              <a:gdLst>
                <a:gd name="T0" fmla="*/ 37 w 40"/>
                <a:gd name="T1" fmla="*/ 5 h 20"/>
                <a:gd name="T2" fmla="*/ 33 w 40"/>
                <a:gd name="T3" fmla="*/ 8 h 20"/>
                <a:gd name="T4" fmla="*/ 31 w 40"/>
                <a:gd name="T5" fmla="*/ 10 h 20"/>
                <a:gd name="T6" fmla="*/ 28 w 40"/>
                <a:gd name="T7" fmla="*/ 12 h 20"/>
                <a:gd name="T8" fmla="*/ 24 w 40"/>
                <a:gd name="T9" fmla="*/ 13 h 20"/>
                <a:gd name="T10" fmla="*/ 21 w 40"/>
                <a:gd name="T11" fmla="*/ 15 h 20"/>
                <a:gd name="T12" fmla="*/ 17 w 40"/>
                <a:gd name="T13" fmla="*/ 16 h 20"/>
                <a:gd name="T14" fmla="*/ 14 w 40"/>
                <a:gd name="T15" fmla="*/ 17 h 20"/>
                <a:gd name="T16" fmla="*/ 10 w 40"/>
                <a:gd name="T17" fmla="*/ 17 h 20"/>
                <a:gd name="T18" fmla="*/ 7 w 40"/>
                <a:gd name="T19" fmla="*/ 18 h 20"/>
                <a:gd name="T20" fmla="*/ 4 w 40"/>
                <a:gd name="T21" fmla="*/ 19 h 20"/>
                <a:gd name="T22" fmla="*/ 3 w 40"/>
                <a:gd name="T23" fmla="*/ 19 h 20"/>
                <a:gd name="T24" fmla="*/ 2 w 40"/>
                <a:gd name="T25" fmla="*/ 18 h 20"/>
                <a:gd name="T26" fmla="*/ 1 w 40"/>
                <a:gd name="T27" fmla="*/ 19 h 20"/>
                <a:gd name="T28" fmla="*/ 1 w 40"/>
                <a:gd name="T29" fmla="*/ 18 h 20"/>
                <a:gd name="T30" fmla="*/ 0 w 40"/>
                <a:gd name="T31" fmla="*/ 18 h 20"/>
                <a:gd name="T32" fmla="*/ 0 w 40"/>
                <a:gd name="T33" fmla="*/ 19 h 20"/>
                <a:gd name="T34" fmla="*/ 0 w 40"/>
                <a:gd name="T35" fmla="*/ 18 h 20"/>
                <a:gd name="T36" fmla="*/ 0 w 40"/>
                <a:gd name="T37" fmla="*/ 17 h 20"/>
                <a:gd name="T38" fmla="*/ 0 w 40"/>
                <a:gd name="T39" fmla="*/ 17 h 20"/>
                <a:gd name="T40" fmla="*/ 0 w 40"/>
                <a:gd name="T41" fmla="*/ 17 h 20"/>
                <a:gd name="T42" fmla="*/ 0 w 40"/>
                <a:gd name="T43" fmla="*/ 16 h 20"/>
                <a:gd name="T44" fmla="*/ 0 w 40"/>
                <a:gd name="T45" fmla="*/ 15 h 20"/>
                <a:gd name="T46" fmla="*/ 0 w 40"/>
                <a:gd name="T47" fmla="*/ 15 h 20"/>
                <a:gd name="T48" fmla="*/ 0 w 40"/>
                <a:gd name="T49" fmla="*/ 15 h 20"/>
                <a:gd name="T50" fmla="*/ 1 w 40"/>
                <a:gd name="T51" fmla="*/ 15 h 20"/>
                <a:gd name="T52" fmla="*/ 1 w 40"/>
                <a:gd name="T53" fmla="*/ 13 h 20"/>
                <a:gd name="T54" fmla="*/ 2 w 40"/>
                <a:gd name="T55" fmla="*/ 13 h 20"/>
                <a:gd name="T56" fmla="*/ 5 w 40"/>
                <a:gd name="T57" fmla="*/ 13 h 20"/>
                <a:gd name="T58" fmla="*/ 9 w 40"/>
                <a:gd name="T59" fmla="*/ 12 h 20"/>
                <a:gd name="T60" fmla="*/ 12 w 40"/>
                <a:gd name="T61" fmla="*/ 11 h 20"/>
                <a:gd name="T62" fmla="*/ 15 w 40"/>
                <a:gd name="T63" fmla="*/ 11 h 20"/>
                <a:gd name="T64" fmla="*/ 18 w 40"/>
                <a:gd name="T65" fmla="*/ 10 h 20"/>
                <a:gd name="T66" fmla="*/ 23 w 40"/>
                <a:gd name="T67" fmla="*/ 9 h 20"/>
                <a:gd name="T68" fmla="*/ 25 w 40"/>
                <a:gd name="T69" fmla="*/ 7 h 20"/>
                <a:gd name="T70" fmla="*/ 29 w 40"/>
                <a:gd name="T71" fmla="*/ 5 h 20"/>
                <a:gd name="T72" fmla="*/ 31 w 40"/>
                <a:gd name="T73" fmla="*/ 3 h 20"/>
                <a:gd name="T74" fmla="*/ 34 w 40"/>
                <a:gd name="T75" fmla="*/ 1 h 20"/>
                <a:gd name="T76" fmla="*/ 34 w 40"/>
                <a:gd name="T77" fmla="*/ 1 h 20"/>
                <a:gd name="T78" fmla="*/ 34 w 40"/>
                <a:gd name="T79" fmla="*/ 1 h 20"/>
                <a:gd name="T80" fmla="*/ 35 w 40"/>
                <a:gd name="T81" fmla="*/ 0 h 20"/>
                <a:gd name="T82" fmla="*/ 36 w 40"/>
                <a:gd name="T83" fmla="*/ 0 h 20"/>
                <a:gd name="T84" fmla="*/ 36 w 40"/>
                <a:gd name="T85" fmla="*/ 1 h 20"/>
                <a:gd name="T86" fmla="*/ 36 w 40"/>
                <a:gd name="T87" fmla="*/ 1 h 20"/>
                <a:gd name="T88" fmla="*/ 37 w 40"/>
                <a:gd name="T89" fmla="*/ 1 h 20"/>
                <a:gd name="T90" fmla="*/ 37 w 40"/>
                <a:gd name="T91" fmla="*/ 1 h 20"/>
                <a:gd name="T92" fmla="*/ 37 w 40"/>
                <a:gd name="T93" fmla="*/ 1 h 20"/>
                <a:gd name="T94" fmla="*/ 38 w 40"/>
                <a:gd name="T95" fmla="*/ 1 h 20"/>
                <a:gd name="T96" fmla="*/ 38 w 40"/>
                <a:gd name="T97" fmla="*/ 2 h 20"/>
                <a:gd name="T98" fmla="*/ 39 w 40"/>
                <a:gd name="T99" fmla="*/ 2 h 20"/>
                <a:gd name="T100" fmla="*/ 39 w 40"/>
                <a:gd name="T101" fmla="*/ 2 h 20"/>
                <a:gd name="T102" fmla="*/ 39 w 40"/>
                <a:gd name="T103" fmla="*/ 3 h 20"/>
                <a:gd name="T104" fmla="*/ 39 w 40"/>
                <a:gd name="T105" fmla="*/ 3 h 20"/>
                <a:gd name="T106" fmla="*/ 38 w 40"/>
                <a:gd name="T107" fmla="*/ 4 h 20"/>
                <a:gd name="T108" fmla="*/ 38 w 40"/>
                <a:gd name="T109" fmla="*/ 4 h 20"/>
                <a:gd name="T110" fmla="*/ 37 w 40"/>
                <a:gd name="T111" fmla="*/ 4 h 20"/>
                <a:gd name="T112" fmla="*/ 37 w 40"/>
                <a:gd name="T113" fmla="*/ 4 h 20"/>
                <a:gd name="T114" fmla="*/ 37 w 40"/>
                <a:gd name="T11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20">
                  <a:moveTo>
                    <a:pt x="37" y="5"/>
                  </a:moveTo>
                  <a:lnTo>
                    <a:pt x="33" y="8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1" y="3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auto">
            <a:xfrm>
              <a:off x="1151" y="2201"/>
              <a:ext cx="17" cy="30"/>
            </a:xfrm>
            <a:custGeom>
              <a:avLst/>
              <a:gdLst>
                <a:gd name="T0" fmla="*/ 14 w 17"/>
                <a:gd name="T1" fmla="*/ 3 h 32"/>
                <a:gd name="T2" fmla="*/ 14 w 17"/>
                <a:gd name="T3" fmla="*/ 6 h 32"/>
                <a:gd name="T4" fmla="*/ 16 w 17"/>
                <a:gd name="T5" fmla="*/ 8 h 32"/>
                <a:gd name="T6" fmla="*/ 14 w 17"/>
                <a:gd name="T7" fmla="*/ 12 h 32"/>
                <a:gd name="T8" fmla="*/ 14 w 17"/>
                <a:gd name="T9" fmla="*/ 14 h 32"/>
                <a:gd name="T10" fmla="*/ 14 w 17"/>
                <a:gd name="T11" fmla="*/ 17 h 32"/>
                <a:gd name="T12" fmla="*/ 14 w 17"/>
                <a:gd name="T13" fmla="*/ 18 h 32"/>
                <a:gd name="T14" fmla="*/ 11 w 17"/>
                <a:gd name="T15" fmla="*/ 21 h 32"/>
                <a:gd name="T16" fmla="*/ 13 w 17"/>
                <a:gd name="T17" fmla="*/ 23 h 32"/>
                <a:gd name="T18" fmla="*/ 10 w 17"/>
                <a:gd name="T19" fmla="*/ 26 h 32"/>
                <a:gd name="T20" fmla="*/ 10 w 17"/>
                <a:gd name="T21" fmla="*/ 28 h 32"/>
                <a:gd name="T22" fmla="*/ 10 w 17"/>
                <a:gd name="T23" fmla="*/ 29 h 32"/>
                <a:gd name="T24" fmla="*/ 10 w 17"/>
                <a:gd name="T25" fmla="*/ 29 h 32"/>
                <a:gd name="T26" fmla="*/ 8 w 17"/>
                <a:gd name="T27" fmla="*/ 29 h 32"/>
                <a:gd name="T28" fmla="*/ 8 w 17"/>
                <a:gd name="T29" fmla="*/ 30 h 32"/>
                <a:gd name="T30" fmla="*/ 8 w 17"/>
                <a:gd name="T31" fmla="*/ 30 h 32"/>
                <a:gd name="T32" fmla="*/ 8 w 17"/>
                <a:gd name="T33" fmla="*/ 30 h 32"/>
                <a:gd name="T34" fmla="*/ 7 w 17"/>
                <a:gd name="T35" fmla="*/ 31 h 32"/>
                <a:gd name="T36" fmla="*/ 5 w 17"/>
                <a:gd name="T37" fmla="*/ 31 h 32"/>
                <a:gd name="T38" fmla="*/ 4 w 17"/>
                <a:gd name="T39" fmla="*/ 31 h 32"/>
                <a:gd name="T40" fmla="*/ 2 w 17"/>
                <a:gd name="T41" fmla="*/ 30 h 32"/>
                <a:gd name="T42" fmla="*/ 2 w 17"/>
                <a:gd name="T43" fmla="*/ 30 h 32"/>
                <a:gd name="T44" fmla="*/ 2 w 17"/>
                <a:gd name="T45" fmla="*/ 30 h 32"/>
                <a:gd name="T46" fmla="*/ 1 w 17"/>
                <a:gd name="T47" fmla="*/ 30 h 32"/>
                <a:gd name="T48" fmla="*/ 1 w 17"/>
                <a:gd name="T49" fmla="*/ 29 h 32"/>
                <a:gd name="T50" fmla="*/ 1 w 17"/>
                <a:gd name="T51" fmla="*/ 29 h 32"/>
                <a:gd name="T52" fmla="*/ 0 w 17"/>
                <a:gd name="T53" fmla="*/ 29 h 32"/>
                <a:gd name="T54" fmla="*/ 1 w 17"/>
                <a:gd name="T55" fmla="*/ 28 h 32"/>
                <a:gd name="T56" fmla="*/ 1 w 17"/>
                <a:gd name="T57" fmla="*/ 27 h 32"/>
                <a:gd name="T58" fmla="*/ 1 w 17"/>
                <a:gd name="T59" fmla="*/ 24 h 32"/>
                <a:gd name="T60" fmla="*/ 2 w 17"/>
                <a:gd name="T61" fmla="*/ 22 h 32"/>
                <a:gd name="T62" fmla="*/ 2 w 17"/>
                <a:gd name="T63" fmla="*/ 20 h 32"/>
                <a:gd name="T64" fmla="*/ 4 w 17"/>
                <a:gd name="T65" fmla="*/ 18 h 32"/>
                <a:gd name="T66" fmla="*/ 5 w 17"/>
                <a:gd name="T67" fmla="*/ 15 h 32"/>
                <a:gd name="T68" fmla="*/ 5 w 17"/>
                <a:gd name="T69" fmla="*/ 13 h 32"/>
                <a:gd name="T70" fmla="*/ 5 w 17"/>
                <a:gd name="T71" fmla="*/ 11 h 32"/>
                <a:gd name="T72" fmla="*/ 5 w 17"/>
                <a:gd name="T73" fmla="*/ 8 h 32"/>
                <a:gd name="T74" fmla="*/ 5 w 17"/>
                <a:gd name="T75" fmla="*/ 6 h 32"/>
                <a:gd name="T76" fmla="*/ 5 w 17"/>
                <a:gd name="T77" fmla="*/ 3 h 32"/>
                <a:gd name="T78" fmla="*/ 5 w 17"/>
                <a:gd name="T79" fmla="*/ 2 h 32"/>
                <a:gd name="T80" fmla="*/ 5 w 17"/>
                <a:gd name="T81" fmla="*/ 2 h 32"/>
                <a:gd name="T82" fmla="*/ 7 w 17"/>
                <a:gd name="T83" fmla="*/ 1 h 32"/>
                <a:gd name="T84" fmla="*/ 8 w 17"/>
                <a:gd name="T85" fmla="*/ 0 h 32"/>
                <a:gd name="T86" fmla="*/ 8 w 17"/>
                <a:gd name="T87" fmla="*/ 0 h 32"/>
                <a:gd name="T88" fmla="*/ 8 w 17"/>
                <a:gd name="T89" fmla="*/ 0 h 32"/>
                <a:gd name="T90" fmla="*/ 10 w 17"/>
                <a:gd name="T91" fmla="*/ 0 h 32"/>
                <a:gd name="T92" fmla="*/ 10 w 17"/>
                <a:gd name="T93" fmla="*/ 0 h 32"/>
                <a:gd name="T94" fmla="*/ 11 w 17"/>
                <a:gd name="T95" fmla="*/ 0 h 32"/>
                <a:gd name="T96" fmla="*/ 13 w 17"/>
                <a:gd name="T97" fmla="*/ 1 h 32"/>
                <a:gd name="T98" fmla="*/ 13 w 17"/>
                <a:gd name="T99" fmla="*/ 1 h 32"/>
                <a:gd name="T100" fmla="*/ 13 w 17"/>
                <a:gd name="T101" fmla="*/ 1 h 32"/>
                <a:gd name="T102" fmla="*/ 13 w 17"/>
                <a:gd name="T103" fmla="*/ 1 h 32"/>
                <a:gd name="T104" fmla="*/ 14 w 17"/>
                <a:gd name="T105" fmla="*/ 1 h 32"/>
                <a:gd name="T106" fmla="*/ 14 w 17"/>
                <a:gd name="T107" fmla="*/ 1 h 32"/>
                <a:gd name="T108" fmla="*/ 14 w 17"/>
                <a:gd name="T109" fmla="*/ 2 h 32"/>
                <a:gd name="T110" fmla="*/ 14 w 17"/>
                <a:gd name="T111" fmla="*/ 2 h 32"/>
                <a:gd name="T112" fmla="*/ 14 w 17"/>
                <a:gd name="T113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32">
                  <a:moveTo>
                    <a:pt x="14" y="3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3" name="Freeform 159"/>
            <p:cNvSpPr>
              <a:spLocks/>
            </p:cNvSpPr>
            <p:nvPr/>
          </p:nvSpPr>
          <p:spPr bwMode="auto">
            <a:xfrm>
              <a:off x="452" y="1038"/>
              <a:ext cx="834" cy="1893"/>
            </a:xfrm>
            <a:custGeom>
              <a:avLst/>
              <a:gdLst>
                <a:gd name="T0" fmla="*/ 329 w 835"/>
                <a:gd name="T1" fmla="*/ 1860 h 1893"/>
                <a:gd name="T2" fmla="*/ 343 w 835"/>
                <a:gd name="T3" fmla="*/ 1802 h 1893"/>
                <a:gd name="T4" fmla="*/ 404 w 835"/>
                <a:gd name="T5" fmla="*/ 1554 h 1893"/>
                <a:gd name="T6" fmla="*/ 399 w 835"/>
                <a:gd name="T7" fmla="*/ 1465 h 1893"/>
                <a:gd name="T8" fmla="*/ 395 w 835"/>
                <a:gd name="T9" fmla="*/ 1422 h 1893"/>
                <a:gd name="T10" fmla="*/ 401 w 835"/>
                <a:gd name="T11" fmla="*/ 1337 h 1893"/>
                <a:gd name="T12" fmla="*/ 474 w 835"/>
                <a:gd name="T13" fmla="*/ 1304 h 1893"/>
                <a:gd name="T14" fmla="*/ 565 w 835"/>
                <a:gd name="T15" fmla="*/ 1290 h 1893"/>
                <a:gd name="T16" fmla="*/ 675 w 835"/>
                <a:gd name="T17" fmla="*/ 1214 h 1893"/>
                <a:gd name="T18" fmla="*/ 741 w 835"/>
                <a:gd name="T19" fmla="*/ 1123 h 1893"/>
                <a:gd name="T20" fmla="*/ 763 w 835"/>
                <a:gd name="T21" fmla="*/ 1082 h 1893"/>
                <a:gd name="T22" fmla="*/ 770 w 835"/>
                <a:gd name="T23" fmla="*/ 1053 h 1893"/>
                <a:gd name="T24" fmla="*/ 772 w 835"/>
                <a:gd name="T25" fmla="*/ 1044 h 1893"/>
                <a:gd name="T26" fmla="*/ 778 w 835"/>
                <a:gd name="T27" fmla="*/ 1003 h 1893"/>
                <a:gd name="T28" fmla="*/ 786 w 835"/>
                <a:gd name="T29" fmla="*/ 986 h 1893"/>
                <a:gd name="T30" fmla="*/ 800 w 835"/>
                <a:gd name="T31" fmla="*/ 981 h 1893"/>
                <a:gd name="T32" fmla="*/ 810 w 835"/>
                <a:gd name="T33" fmla="*/ 945 h 1893"/>
                <a:gd name="T34" fmla="*/ 803 w 835"/>
                <a:gd name="T35" fmla="*/ 900 h 1893"/>
                <a:gd name="T36" fmla="*/ 778 w 835"/>
                <a:gd name="T37" fmla="*/ 879 h 1893"/>
                <a:gd name="T38" fmla="*/ 777 w 835"/>
                <a:gd name="T39" fmla="*/ 862 h 1893"/>
                <a:gd name="T40" fmla="*/ 776 w 835"/>
                <a:gd name="T41" fmla="*/ 850 h 1893"/>
                <a:gd name="T42" fmla="*/ 762 w 835"/>
                <a:gd name="T43" fmla="*/ 808 h 1893"/>
                <a:gd name="T44" fmla="*/ 723 w 835"/>
                <a:gd name="T45" fmla="*/ 728 h 1893"/>
                <a:gd name="T46" fmla="*/ 667 w 835"/>
                <a:gd name="T47" fmla="*/ 637 h 1893"/>
                <a:gd name="T48" fmla="*/ 495 w 835"/>
                <a:gd name="T49" fmla="*/ 504 h 1893"/>
                <a:gd name="T50" fmla="*/ 301 w 835"/>
                <a:gd name="T51" fmla="*/ 396 h 1893"/>
                <a:gd name="T52" fmla="*/ 113 w 835"/>
                <a:gd name="T53" fmla="*/ 188 h 1893"/>
                <a:gd name="T54" fmla="*/ 3 w 835"/>
                <a:gd name="T55" fmla="*/ 8 h 1893"/>
                <a:gd name="T56" fmla="*/ 95 w 835"/>
                <a:gd name="T57" fmla="*/ 145 h 1893"/>
                <a:gd name="T58" fmla="*/ 209 w 835"/>
                <a:gd name="T59" fmla="*/ 286 h 1893"/>
                <a:gd name="T60" fmla="*/ 373 w 835"/>
                <a:gd name="T61" fmla="*/ 407 h 1893"/>
                <a:gd name="T62" fmla="*/ 586 w 835"/>
                <a:gd name="T63" fmla="*/ 540 h 1893"/>
                <a:gd name="T64" fmla="*/ 706 w 835"/>
                <a:gd name="T65" fmla="*/ 665 h 1893"/>
                <a:gd name="T66" fmla="*/ 752 w 835"/>
                <a:gd name="T67" fmla="*/ 750 h 1893"/>
                <a:gd name="T68" fmla="*/ 786 w 835"/>
                <a:gd name="T69" fmla="*/ 821 h 1893"/>
                <a:gd name="T70" fmla="*/ 799 w 835"/>
                <a:gd name="T71" fmla="*/ 872 h 1893"/>
                <a:gd name="T72" fmla="*/ 802 w 835"/>
                <a:gd name="T73" fmla="*/ 879 h 1893"/>
                <a:gd name="T74" fmla="*/ 815 w 835"/>
                <a:gd name="T75" fmla="*/ 884 h 1893"/>
                <a:gd name="T76" fmla="*/ 832 w 835"/>
                <a:gd name="T77" fmla="*/ 918 h 1893"/>
                <a:gd name="T78" fmla="*/ 826 w 835"/>
                <a:gd name="T79" fmla="*/ 979 h 1893"/>
                <a:gd name="T80" fmla="*/ 814 w 835"/>
                <a:gd name="T81" fmla="*/ 993 h 1893"/>
                <a:gd name="T82" fmla="*/ 805 w 835"/>
                <a:gd name="T83" fmla="*/ 999 h 1893"/>
                <a:gd name="T84" fmla="*/ 795 w 835"/>
                <a:gd name="T85" fmla="*/ 1035 h 1893"/>
                <a:gd name="T86" fmla="*/ 783 w 835"/>
                <a:gd name="T87" fmla="*/ 1090 h 1893"/>
                <a:gd name="T88" fmla="*/ 771 w 835"/>
                <a:gd name="T89" fmla="*/ 1109 h 1893"/>
                <a:gd name="T90" fmla="*/ 756 w 835"/>
                <a:gd name="T91" fmla="*/ 1129 h 1893"/>
                <a:gd name="T92" fmla="*/ 704 w 835"/>
                <a:gd name="T93" fmla="*/ 1202 h 1893"/>
                <a:gd name="T94" fmla="*/ 603 w 835"/>
                <a:gd name="T95" fmla="*/ 1293 h 1893"/>
                <a:gd name="T96" fmla="*/ 510 w 835"/>
                <a:gd name="T97" fmla="*/ 1321 h 1893"/>
                <a:gd name="T98" fmla="*/ 437 w 835"/>
                <a:gd name="T99" fmla="*/ 1335 h 1893"/>
                <a:gd name="T100" fmla="*/ 410 w 835"/>
                <a:gd name="T101" fmla="*/ 1393 h 1893"/>
                <a:gd name="T102" fmla="*/ 413 w 835"/>
                <a:gd name="T103" fmla="*/ 1454 h 1893"/>
                <a:gd name="T104" fmla="*/ 420 w 835"/>
                <a:gd name="T105" fmla="*/ 1490 h 1893"/>
                <a:gd name="T106" fmla="*/ 416 w 835"/>
                <a:gd name="T107" fmla="*/ 1579 h 1893"/>
                <a:gd name="T108" fmla="*/ 390 w 835"/>
                <a:gd name="T109" fmla="*/ 1677 h 1893"/>
                <a:gd name="T110" fmla="*/ 354 w 835"/>
                <a:gd name="T111" fmla="*/ 1814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5" h="1893">
                  <a:moveTo>
                    <a:pt x="319" y="1892"/>
                  </a:moveTo>
                  <a:lnTo>
                    <a:pt x="321" y="1888"/>
                  </a:lnTo>
                  <a:lnTo>
                    <a:pt x="324" y="1881"/>
                  </a:lnTo>
                  <a:lnTo>
                    <a:pt x="326" y="1871"/>
                  </a:lnTo>
                  <a:lnTo>
                    <a:pt x="329" y="1860"/>
                  </a:lnTo>
                  <a:lnTo>
                    <a:pt x="333" y="1847"/>
                  </a:lnTo>
                  <a:lnTo>
                    <a:pt x="336" y="1833"/>
                  </a:lnTo>
                  <a:lnTo>
                    <a:pt x="339" y="1821"/>
                  </a:lnTo>
                  <a:lnTo>
                    <a:pt x="342" y="1810"/>
                  </a:lnTo>
                  <a:lnTo>
                    <a:pt x="343" y="1802"/>
                  </a:lnTo>
                  <a:lnTo>
                    <a:pt x="346" y="1799"/>
                  </a:lnTo>
                  <a:lnTo>
                    <a:pt x="368" y="1717"/>
                  </a:lnTo>
                  <a:lnTo>
                    <a:pt x="386" y="1651"/>
                  </a:lnTo>
                  <a:lnTo>
                    <a:pt x="396" y="1597"/>
                  </a:lnTo>
                  <a:lnTo>
                    <a:pt x="404" y="1554"/>
                  </a:lnTo>
                  <a:lnTo>
                    <a:pt x="405" y="1521"/>
                  </a:lnTo>
                  <a:lnTo>
                    <a:pt x="405" y="1498"/>
                  </a:lnTo>
                  <a:lnTo>
                    <a:pt x="404" y="1481"/>
                  </a:lnTo>
                  <a:lnTo>
                    <a:pt x="401" y="1471"/>
                  </a:lnTo>
                  <a:lnTo>
                    <a:pt x="399" y="1465"/>
                  </a:lnTo>
                  <a:lnTo>
                    <a:pt x="398" y="1463"/>
                  </a:lnTo>
                  <a:lnTo>
                    <a:pt x="397" y="1461"/>
                  </a:lnTo>
                  <a:lnTo>
                    <a:pt x="397" y="1452"/>
                  </a:lnTo>
                  <a:lnTo>
                    <a:pt x="396" y="1439"/>
                  </a:lnTo>
                  <a:lnTo>
                    <a:pt x="395" y="1422"/>
                  </a:lnTo>
                  <a:lnTo>
                    <a:pt x="394" y="1403"/>
                  </a:lnTo>
                  <a:lnTo>
                    <a:pt x="394" y="1384"/>
                  </a:lnTo>
                  <a:lnTo>
                    <a:pt x="395" y="1366"/>
                  </a:lnTo>
                  <a:lnTo>
                    <a:pt x="397" y="1350"/>
                  </a:lnTo>
                  <a:lnTo>
                    <a:pt x="401" y="1337"/>
                  </a:lnTo>
                  <a:lnTo>
                    <a:pt x="407" y="1328"/>
                  </a:lnTo>
                  <a:lnTo>
                    <a:pt x="421" y="1318"/>
                  </a:lnTo>
                  <a:lnTo>
                    <a:pt x="438" y="1311"/>
                  </a:lnTo>
                  <a:lnTo>
                    <a:pt x="455" y="1307"/>
                  </a:lnTo>
                  <a:lnTo>
                    <a:pt x="474" y="1304"/>
                  </a:lnTo>
                  <a:lnTo>
                    <a:pt x="492" y="1301"/>
                  </a:lnTo>
                  <a:lnTo>
                    <a:pt x="510" y="1300"/>
                  </a:lnTo>
                  <a:lnTo>
                    <a:pt x="529" y="1298"/>
                  </a:lnTo>
                  <a:lnTo>
                    <a:pt x="547" y="1295"/>
                  </a:lnTo>
                  <a:lnTo>
                    <a:pt x="565" y="1290"/>
                  </a:lnTo>
                  <a:lnTo>
                    <a:pt x="581" y="1283"/>
                  </a:lnTo>
                  <a:lnTo>
                    <a:pt x="610" y="1267"/>
                  </a:lnTo>
                  <a:lnTo>
                    <a:pt x="635" y="1250"/>
                  </a:lnTo>
                  <a:lnTo>
                    <a:pt x="656" y="1232"/>
                  </a:lnTo>
                  <a:lnTo>
                    <a:pt x="675" y="1214"/>
                  </a:lnTo>
                  <a:lnTo>
                    <a:pt x="691" y="1195"/>
                  </a:lnTo>
                  <a:lnTo>
                    <a:pt x="706" y="1176"/>
                  </a:lnTo>
                  <a:lnTo>
                    <a:pt x="718" y="1158"/>
                  </a:lnTo>
                  <a:lnTo>
                    <a:pt x="730" y="1141"/>
                  </a:lnTo>
                  <a:lnTo>
                    <a:pt x="741" y="1123"/>
                  </a:lnTo>
                  <a:lnTo>
                    <a:pt x="752" y="1109"/>
                  </a:lnTo>
                  <a:lnTo>
                    <a:pt x="755" y="1104"/>
                  </a:lnTo>
                  <a:lnTo>
                    <a:pt x="757" y="1098"/>
                  </a:lnTo>
                  <a:lnTo>
                    <a:pt x="761" y="1090"/>
                  </a:lnTo>
                  <a:lnTo>
                    <a:pt x="763" y="1082"/>
                  </a:lnTo>
                  <a:lnTo>
                    <a:pt x="766" y="1073"/>
                  </a:lnTo>
                  <a:lnTo>
                    <a:pt x="768" y="1066"/>
                  </a:lnTo>
                  <a:lnTo>
                    <a:pt x="769" y="1059"/>
                  </a:lnTo>
                  <a:lnTo>
                    <a:pt x="770" y="1054"/>
                  </a:lnTo>
                  <a:lnTo>
                    <a:pt x="770" y="1053"/>
                  </a:lnTo>
                  <a:lnTo>
                    <a:pt x="770" y="1054"/>
                  </a:lnTo>
                  <a:lnTo>
                    <a:pt x="770" y="1056"/>
                  </a:lnTo>
                  <a:lnTo>
                    <a:pt x="770" y="1054"/>
                  </a:lnTo>
                  <a:lnTo>
                    <a:pt x="770" y="1051"/>
                  </a:lnTo>
                  <a:lnTo>
                    <a:pt x="772" y="1044"/>
                  </a:lnTo>
                  <a:lnTo>
                    <a:pt x="773" y="1038"/>
                  </a:lnTo>
                  <a:lnTo>
                    <a:pt x="774" y="1030"/>
                  </a:lnTo>
                  <a:lnTo>
                    <a:pt x="775" y="1020"/>
                  </a:lnTo>
                  <a:lnTo>
                    <a:pt x="778" y="1011"/>
                  </a:lnTo>
                  <a:lnTo>
                    <a:pt x="778" y="1003"/>
                  </a:lnTo>
                  <a:lnTo>
                    <a:pt x="778" y="995"/>
                  </a:lnTo>
                  <a:lnTo>
                    <a:pt x="780" y="992"/>
                  </a:lnTo>
                  <a:lnTo>
                    <a:pt x="781" y="989"/>
                  </a:lnTo>
                  <a:lnTo>
                    <a:pt x="783" y="987"/>
                  </a:lnTo>
                  <a:lnTo>
                    <a:pt x="786" y="986"/>
                  </a:lnTo>
                  <a:lnTo>
                    <a:pt x="789" y="986"/>
                  </a:lnTo>
                  <a:lnTo>
                    <a:pt x="791" y="985"/>
                  </a:lnTo>
                  <a:lnTo>
                    <a:pt x="794" y="985"/>
                  </a:lnTo>
                  <a:lnTo>
                    <a:pt x="797" y="983"/>
                  </a:lnTo>
                  <a:lnTo>
                    <a:pt x="800" y="981"/>
                  </a:lnTo>
                  <a:lnTo>
                    <a:pt x="802" y="979"/>
                  </a:lnTo>
                  <a:lnTo>
                    <a:pt x="803" y="973"/>
                  </a:lnTo>
                  <a:lnTo>
                    <a:pt x="806" y="964"/>
                  </a:lnTo>
                  <a:lnTo>
                    <a:pt x="809" y="955"/>
                  </a:lnTo>
                  <a:lnTo>
                    <a:pt x="810" y="945"/>
                  </a:lnTo>
                  <a:lnTo>
                    <a:pt x="810" y="934"/>
                  </a:lnTo>
                  <a:lnTo>
                    <a:pt x="810" y="924"/>
                  </a:lnTo>
                  <a:lnTo>
                    <a:pt x="810" y="915"/>
                  </a:lnTo>
                  <a:lnTo>
                    <a:pt x="807" y="907"/>
                  </a:lnTo>
                  <a:lnTo>
                    <a:pt x="803" y="900"/>
                  </a:lnTo>
                  <a:lnTo>
                    <a:pt x="798" y="896"/>
                  </a:lnTo>
                  <a:lnTo>
                    <a:pt x="791" y="892"/>
                  </a:lnTo>
                  <a:lnTo>
                    <a:pt x="786" y="887"/>
                  </a:lnTo>
                  <a:lnTo>
                    <a:pt x="781" y="884"/>
                  </a:lnTo>
                  <a:lnTo>
                    <a:pt x="778" y="879"/>
                  </a:lnTo>
                  <a:lnTo>
                    <a:pt x="778" y="875"/>
                  </a:lnTo>
                  <a:lnTo>
                    <a:pt x="777" y="871"/>
                  </a:lnTo>
                  <a:lnTo>
                    <a:pt x="776" y="867"/>
                  </a:lnTo>
                  <a:lnTo>
                    <a:pt x="776" y="864"/>
                  </a:lnTo>
                  <a:lnTo>
                    <a:pt x="777" y="862"/>
                  </a:lnTo>
                  <a:lnTo>
                    <a:pt x="777" y="862"/>
                  </a:lnTo>
                  <a:lnTo>
                    <a:pt x="777" y="861"/>
                  </a:lnTo>
                  <a:lnTo>
                    <a:pt x="776" y="859"/>
                  </a:lnTo>
                  <a:lnTo>
                    <a:pt x="777" y="856"/>
                  </a:lnTo>
                  <a:lnTo>
                    <a:pt x="776" y="850"/>
                  </a:lnTo>
                  <a:lnTo>
                    <a:pt x="774" y="845"/>
                  </a:lnTo>
                  <a:lnTo>
                    <a:pt x="773" y="838"/>
                  </a:lnTo>
                  <a:lnTo>
                    <a:pt x="770" y="829"/>
                  </a:lnTo>
                  <a:lnTo>
                    <a:pt x="767" y="820"/>
                  </a:lnTo>
                  <a:lnTo>
                    <a:pt x="762" y="808"/>
                  </a:lnTo>
                  <a:lnTo>
                    <a:pt x="756" y="797"/>
                  </a:lnTo>
                  <a:lnTo>
                    <a:pt x="747" y="780"/>
                  </a:lnTo>
                  <a:lnTo>
                    <a:pt x="739" y="764"/>
                  </a:lnTo>
                  <a:lnTo>
                    <a:pt x="731" y="746"/>
                  </a:lnTo>
                  <a:lnTo>
                    <a:pt x="723" y="728"/>
                  </a:lnTo>
                  <a:lnTo>
                    <a:pt x="714" y="710"/>
                  </a:lnTo>
                  <a:lnTo>
                    <a:pt x="704" y="692"/>
                  </a:lnTo>
                  <a:lnTo>
                    <a:pt x="693" y="673"/>
                  </a:lnTo>
                  <a:lnTo>
                    <a:pt x="681" y="656"/>
                  </a:lnTo>
                  <a:lnTo>
                    <a:pt x="667" y="637"/>
                  </a:lnTo>
                  <a:lnTo>
                    <a:pt x="651" y="620"/>
                  </a:lnTo>
                  <a:lnTo>
                    <a:pt x="617" y="587"/>
                  </a:lnTo>
                  <a:lnTo>
                    <a:pt x="578" y="557"/>
                  </a:lnTo>
                  <a:lnTo>
                    <a:pt x="538" y="529"/>
                  </a:lnTo>
                  <a:lnTo>
                    <a:pt x="495" y="504"/>
                  </a:lnTo>
                  <a:lnTo>
                    <a:pt x="452" y="480"/>
                  </a:lnTo>
                  <a:lnTo>
                    <a:pt x="411" y="458"/>
                  </a:lnTo>
                  <a:lnTo>
                    <a:pt x="372" y="436"/>
                  </a:lnTo>
                  <a:lnTo>
                    <a:pt x="333" y="417"/>
                  </a:lnTo>
                  <a:lnTo>
                    <a:pt x="301" y="396"/>
                  </a:lnTo>
                  <a:lnTo>
                    <a:pt x="274" y="376"/>
                  </a:lnTo>
                  <a:lnTo>
                    <a:pt x="230" y="333"/>
                  </a:lnTo>
                  <a:lnTo>
                    <a:pt x="189" y="287"/>
                  </a:lnTo>
                  <a:lnTo>
                    <a:pt x="150" y="238"/>
                  </a:lnTo>
                  <a:lnTo>
                    <a:pt x="113" y="188"/>
                  </a:lnTo>
                  <a:lnTo>
                    <a:pt x="81" y="141"/>
                  </a:lnTo>
                  <a:lnTo>
                    <a:pt x="53" y="96"/>
                  </a:lnTo>
                  <a:lnTo>
                    <a:pt x="31" y="57"/>
                  </a:lnTo>
                  <a:lnTo>
                    <a:pt x="14" y="26"/>
                  </a:lnTo>
                  <a:lnTo>
                    <a:pt x="3" y="8"/>
                  </a:lnTo>
                  <a:lnTo>
                    <a:pt x="0" y="0"/>
                  </a:lnTo>
                  <a:lnTo>
                    <a:pt x="76" y="113"/>
                  </a:lnTo>
                  <a:lnTo>
                    <a:pt x="78" y="117"/>
                  </a:lnTo>
                  <a:lnTo>
                    <a:pt x="84" y="127"/>
                  </a:lnTo>
                  <a:lnTo>
                    <a:pt x="95" y="145"/>
                  </a:lnTo>
                  <a:lnTo>
                    <a:pt x="109" y="166"/>
                  </a:lnTo>
                  <a:lnTo>
                    <a:pt x="127" y="192"/>
                  </a:lnTo>
                  <a:lnTo>
                    <a:pt x="151" y="222"/>
                  </a:lnTo>
                  <a:lnTo>
                    <a:pt x="178" y="253"/>
                  </a:lnTo>
                  <a:lnTo>
                    <a:pt x="209" y="286"/>
                  </a:lnTo>
                  <a:lnTo>
                    <a:pt x="243" y="320"/>
                  </a:lnTo>
                  <a:lnTo>
                    <a:pt x="281" y="351"/>
                  </a:lnTo>
                  <a:lnTo>
                    <a:pt x="306" y="369"/>
                  </a:lnTo>
                  <a:lnTo>
                    <a:pt x="337" y="387"/>
                  </a:lnTo>
                  <a:lnTo>
                    <a:pt x="373" y="407"/>
                  </a:lnTo>
                  <a:lnTo>
                    <a:pt x="413" y="429"/>
                  </a:lnTo>
                  <a:lnTo>
                    <a:pt x="455" y="453"/>
                  </a:lnTo>
                  <a:lnTo>
                    <a:pt x="499" y="478"/>
                  </a:lnTo>
                  <a:lnTo>
                    <a:pt x="543" y="508"/>
                  </a:lnTo>
                  <a:lnTo>
                    <a:pt x="586" y="540"/>
                  </a:lnTo>
                  <a:lnTo>
                    <a:pt x="627" y="574"/>
                  </a:lnTo>
                  <a:lnTo>
                    <a:pt x="664" y="612"/>
                  </a:lnTo>
                  <a:lnTo>
                    <a:pt x="679" y="630"/>
                  </a:lnTo>
                  <a:lnTo>
                    <a:pt x="693" y="647"/>
                  </a:lnTo>
                  <a:lnTo>
                    <a:pt x="706" y="665"/>
                  </a:lnTo>
                  <a:lnTo>
                    <a:pt x="714" y="682"/>
                  </a:lnTo>
                  <a:lnTo>
                    <a:pt x="725" y="700"/>
                  </a:lnTo>
                  <a:lnTo>
                    <a:pt x="735" y="716"/>
                  </a:lnTo>
                  <a:lnTo>
                    <a:pt x="744" y="733"/>
                  </a:lnTo>
                  <a:lnTo>
                    <a:pt x="752" y="750"/>
                  </a:lnTo>
                  <a:lnTo>
                    <a:pt x="761" y="765"/>
                  </a:lnTo>
                  <a:lnTo>
                    <a:pt x="769" y="782"/>
                  </a:lnTo>
                  <a:lnTo>
                    <a:pt x="775" y="796"/>
                  </a:lnTo>
                  <a:lnTo>
                    <a:pt x="780" y="808"/>
                  </a:lnTo>
                  <a:lnTo>
                    <a:pt x="786" y="821"/>
                  </a:lnTo>
                  <a:lnTo>
                    <a:pt x="789" y="833"/>
                  </a:lnTo>
                  <a:lnTo>
                    <a:pt x="793" y="845"/>
                  </a:lnTo>
                  <a:lnTo>
                    <a:pt x="795" y="856"/>
                  </a:lnTo>
                  <a:lnTo>
                    <a:pt x="797" y="865"/>
                  </a:lnTo>
                  <a:lnTo>
                    <a:pt x="799" y="872"/>
                  </a:lnTo>
                  <a:lnTo>
                    <a:pt x="800" y="876"/>
                  </a:lnTo>
                  <a:lnTo>
                    <a:pt x="800" y="877"/>
                  </a:lnTo>
                  <a:lnTo>
                    <a:pt x="802" y="877"/>
                  </a:lnTo>
                  <a:lnTo>
                    <a:pt x="802" y="878"/>
                  </a:lnTo>
                  <a:lnTo>
                    <a:pt x="802" y="879"/>
                  </a:lnTo>
                  <a:lnTo>
                    <a:pt x="805" y="879"/>
                  </a:lnTo>
                  <a:lnTo>
                    <a:pt x="807" y="881"/>
                  </a:lnTo>
                  <a:lnTo>
                    <a:pt x="810" y="881"/>
                  </a:lnTo>
                  <a:lnTo>
                    <a:pt x="812" y="882"/>
                  </a:lnTo>
                  <a:lnTo>
                    <a:pt x="815" y="884"/>
                  </a:lnTo>
                  <a:lnTo>
                    <a:pt x="818" y="885"/>
                  </a:lnTo>
                  <a:lnTo>
                    <a:pt x="823" y="890"/>
                  </a:lnTo>
                  <a:lnTo>
                    <a:pt x="826" y="897"/>
                  </a:lnTo>
                  <a:lnTo>
                    <a:pt x="831" y="907"/>
                  </a:lnTo>
                  <a:lnTo>
                    <a:pt x="832" y="918"/>
                  </a:lnTo>
                  <a:lnTo>
                    <a:pt x="834" y="929"/>
                  </a:lnTo>
                  <a:lnTo>
                    <a:pt x="833" y="942"/>
                  </a:lnTo>
                  <a:lnTo>
                    <a:pt x="832" y="956"/>
                  </a:lnTo>
                  <a:lnTo>
                    <a:pt x="830" y="968"/>
                  </a:lnTo>
                  <a:lnTo>
                    <a:pt x="826" y="979"/>
                  </a:lnTo>
                  <a:lnTo>
                    <a:pt x="820" y="988"/>
                  </a:lnTo>
                  <a:lnTo>
                    <a:pt x="818" y="989"/>
                  </a:lnTo>
                  <a:lnTo>
                    <a:pt x="816" y="991"/>
                  </a:lnTo>
                  <a:lnTo>
                    <a:pt x="815" y="992"/>
                  </a:lnTo>
                  <a:lnTo>
                    <a:pt x="814" y="993"/>
                  </a:lnTo>
                  <a:lnTo>
                    <a:pt x="811" y="993"/>
                  </a:lnTo>
                  <a:lnTo>
                    <a:pt x="810" y="994"/>
                  </a:lnTo>
                  <a:lnTo>
                    <a:pt x="808" y="995"/>
                  </a:lnTo>
                  <a:lnTo>
                    <a:pt x="806" y="997"/>
                  </a:lnTo>
                  <a:lnTo>
                    <a:pt x="805" y="999"/>
                  </a:lnTo>
                  <a:lnTo>
                    <a:pt x="802" y="1002"/>
                  </a:lnTo>
                  <a:lnTo>
                    <a:pt x="801" y="1007"/>
                  </a:lnTo>
                  <a:lnTo>
                    <a:pt x="799" y="1015"/>
                  </a:lnTo>
                  <a:lnTo>
                    <a:pt x="797" y="1025"/>
                  </a:lnTo>
                  <a:lnTo>
                    <a:pt x="795" y="1035"/>
                  </a:lnTo>
                  <a:lnTo>
                    <a:pt x="794" y="1047"/>
                  </a:lnTo>
                  <a:lnTo>
                    <a:pt x="792" y="1058"/>
                  </a:lnTo>
                  <a:lnTo>
                    <a:pt x="790" y="1070"/>
                  </a:lnTo>
                  <a:lnTo>
                    <a:pt x="786" y="1081"/>
                  </a:lnTo>
                  <a:lnTo>
                    <a:pt x="783" y="1090"/>
                  </a:lnTo>
                  <a:lnTo>
                    <a:pt x="780" y="1096"/>
                  </a:lnTo>
                  <a:lnTo>
                    <a:pt x="778" y="1099"/>
                  </a:lnTo>
                  <a:lnTo>
                    <a:pt x="777" y="1102"/>
                  </a:lnTo>
                  <a:lnTo>
                    <a:pt x="774" y="1105"/>
                  </a:lnTo>
                  <a:lnTo>
                    <a:pt x="771" y="1109"/>
                  </a:lnTo>
                  <a:lnTo>
                    <a:pt x="768" y="1113"/>
                  </a:lnTo>
                  <a:lnTo>
                    <a:pt x="765" y="1117"/>
                  </a:lnTo>
                  <a:lnTo>
                    <a:pt x="762" y="1121"/>
                  </a:lnTo>
                  <a:lnTo>
                    <a:pt x="759" y="1125"/>
                  </a:lnTo>
                  <a:lnTo>
                    <a:pt x="756" y="1129"/>
                  </a:lnTo>
                  <a:lnTo>
                    <a:pt x="754" y="1133"/>
                  </a:lnTo>
                  <a:lnTo>
                    <a:pt x="742" y="1149"/>
                  </a:lnTo>
                  <a:lnTo>
                    <a:pt x="731" y="1166"/>
                  </a:lnTo>
                  <a:lnTo>
                    <a:pt x="718" y="1183"/>
                  </a:lnTo>
                  <a:lnTo>
                    <a:pt x="704" y="1202"/>
                  </a:lnTo>
                  <a:lnTo>
                    <a:pt x="689" y="1220"/>
                  </a:lnTo>
                  <a:lnTo>
                    <a:pt x="671" y="1239"/>
                  </a:lnTo>
                  <a:lnTo>
                    <a:pt x="650" y="1257"/>
                  </a:lnTo>
                  <a:lnTo>
                    <a:pt x="628" y="1276"/>
                  </a:lnTo>
                  <a:lnTo>
                    <a:pt x="603" y="1293"/>
                  </a:lnTo>
                  <a:lnTo>
                    <a:pt x="574" y="1308"/>
                  </a:lnTo>
                  <a:lnTo>
                    <a:pt x="557" y="1314"/>
                  </a:lnTo>
                  <a:lnTo>
                    <a:pt x="541" y="1319"/>
                  </a:lnTo>
                  <a:lnTo>
                    <a:pt x="525" y="1321"/>
                  </a:lnTo>
                  <a:lnTo>
                    <a:pt x="510" y="1321"/>
                  </a:lnTo>
                  <a:lnTo>
                    <a:pt x="495" y="1323"/>
                  </a:lnTo>
                  <a:lnTo>
                    <a:pt x="480" y="1323"/>
                  </a:lnTo>
                  <a:lnTo>
                    <a:pt x="466" y="1326"/>
                  </a:lnTo>
                  <a:lnTo>
                    <a:pt x="451" y="1329"/>
                  </a:lnTo>
                  <a:lnTo>
                    <a:pt x="437" y="1335"/>
                  </a:lnTo>
                  <a:lnTo>
                    <a:pt x="424" y="1345"/>
                  </a:lnTo>
                  <a:lnTo>
                    <a:pt x="417" y="1352"/>
                  </a:lnTo>
                  <a:lnTo>
                    <a:pt x="413" y="1364"/>
                  </a:lnTo>
                  <a:lnTo>
                    <a:pt x="411" y="1377"/>
                  </a:lnTo>
                  <a:lnTo>
                    <a:pt x="410" y="1393"/>
                  </a:lnTo>
                  <a:lnTo>
                    <a:pt x="409" y="1407"/>
                  </a:lnTo>
                  <a:lnTo>
                    <a:pt x="412" y="1422"/>
                  </a:lnTo>
                  <a:lnTo>
                    <a:pt x="413" y="1435"/>
                  </a:lnTo>
                  <a:lnTo>
                    <a:pt x="413" y="1448"/>
                  </a:lnTo>
                  <a:lnTo>
                    <a:pt x="413" y="1454"/>
                  </a:lnTo>
                  <a:lnTo>
                    <a:pt x="415" y="1456"/>
                  </a:lnTo>
                  <a:lnTo>
                    <a:pt x="415" y="1458"/>
                  </a:lnTo>
                  <a:lnTo>
                    <a:pt x="415" y="1466"/>
                  </a:lnTo>
                  <a:lnTo>
                    <a:pt x="417" y="1477"/>
                  </a:lnTo>
                  <a:lnTo>
                    <a:pt x="420" y="1490"/>
                  </a:lnTo>
                  <a:lnTo>
                    <a:pt x="420" y="1508"/>
                  </a:lnTo>
                  <a:lnTo>
                    <a:pt x="420" y="1524"/>
                  </a:lnTo>
                  <a:lnTo>
                    <a:pt x="420" y="1543"/>
                  </a:lnTo>
                  <a:lnTo>
                    <a:pt x="419" y="1561"/>
                  </a:lnTo>
                  <a:lnTo>
                    <a:pt x="416" y="1579"/>
                  </a:lnTo>
                  <a:lnTo>
                    <a:pt x="412" y="1596"/>
                  </a:lnTo>
                  <a:lnTo>
                    <a:pt x="410" y="1604"/>
                  </a:lnTo>
                  <a:lnTo>
                    <a:pt x="405" y="1622"/>
                  </a:lnTo>
                  <a:lnTo>
                    <a:pt x="398" y="1647"/>
                  </a:lnTo>
                  <a:lnTo>
                    <a:pt x="390" y="1677"/>
                  </a:lnTo>
                  <a:lnTo>
                    <a:pt x="381" y="1708"/>
                  </a:lnTo>
                  <a:lnTo>
                    <a:pt x="373" y="1742"/>
                  </a:lnTo>
                  <a:lnTo>
                    <a:pt x="365" y="1772"/>
                  </a:lnTo>
                  <a:lnTo>
                    <a:pt x="358" y="1796"/>
                  </a:lnTo>
                  <a:lnTo>
                    <a:pt x="354" y="1814"/>
                  </a:lnTo>
                  <a:lnTo>
                    <a:pt x="351" y="1821"/>
                  </a:lnTo>
                  <a:lnTo>
                    <a:pt x="319" y="1892"/>
                  </a:lnTo>
                </a:path>
              </a:pathLst>
            </a:custGeom>
            <a:solidFill>
              <a:srgbClr val="FF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auto">
            <a:xfrm>
              <a:off x="448" y="1038"/>
              <a:ext cx="838" cy="1897"/>
            </a:xfrm>
            <a:custGeom>
              <a:avLst/>
              <a:gdLst>
                <a:gd name="T0" fmla="*/ 330 w 838"/>
                <a:gd name="T1" fmla="*/ 1863 h 1896"/>
                <a:gd name="T2" fmla="*/ 344 w 838"/>
                <a:gd name="T3" fmla="*/ 1805 h 1896"/>
                <a:gd name="T4" fmla="*/ 404 w 838"/>
                <a:gd name="T5" fmla="*/ 1557 h 1896"/>
                <a:gd name="T6" fmla="*/ 399 w 838"/>
                <a:gd name="T7" fmla="*/ 1467 h 1896"/>
                <a:gd name="T8" fmla="*/ 396 w 838"/>
                <a:gd name="T9" fmla="*/ 1424 h 1896"/>
                <a:gd name="T10" fmla="*/ 402 w 838"/>
                <a:gd name="T11" fmla="*/ 1338 h 1896"/>
                <a:gd name="T12" fmla="*/ 474 w 838"/>
                <a:gd name="T13" fmla="*/ 1305 h 1896"/>
                <a:gd name="T14" fmla="*/ 567 w 838"/>
                <a:gd name="T15" fmla="*/ 1291 h 1896"/>
                <a:gd name="T16" fmla="*/ 677 w 838"/>
                <a:gd name="T17" fmla="*/ 1215 h 1896"/>
                <a:gd name="T18" fmla="*/ 744 w 838"/>
                <a:gd name="T19" fmla="*/ 1124 h 1896"/>
                <a:gd name="T20" fmla="*/ 766 w 838"/>
                <a:gd name="T21" fmla="*/ 1083 h 1896"/>
                <a:gd name="T22" fmla="*/ 773 w 838"/>
                <a:gd name="T23" fmla="*/ 1054 h 1896"/>
                <a:gd name="T24" fmla="*/ 775 w 838"/>
                <a:gd name="T25" fmla="*/ 1045 h 1896"/>
                <a:gd name="T26" fmla="*/ 781 w 838"/>
                <a:gd name="T27" fmla="*/ 1004 h 1896"/>
                <a:gd name="T28" fmla="*/ 789 w 838"/>
                <a:gd name="T29" fmla="*/ 988 h 1896"/>
                <a:gd name="T30" fmla="*/ 803 w 838"/>
                <a:gd name="T31" fmla="*/ 982 h 1896"/>
                <a:gd name="T32" fmla="*/ 813 w 838"/>
                <a:gd name="T33" fmla="*/ 945 h 1896"/>
                <a:gd name="T34" fmla="*/ 806 w 838"/>
                <a:gd name="T35" fmla="*/ 901 h 1896"/>
                <a:gd name="T36" fmla="*/ 782 w 838"/>
                <a:gd name="T37" fmla="*/ 879 h 1896"/>
                <a:gd name="T38" fmla="*/ 780 w 838"/>
                <a:gd name="T39" fmla="*/ 863 h 1896"/>
                <a:gd name="T40" fmla="*/ 780 w 838"/>
                <a:gd name="T41" fmla="*/ 851 h 1896"/>
                <a:gd name="T42" fmla="*/ 765 w 838"/>
                <a:gd name="T43" fmla="*/ 809 h 1896"/>
                <a:gd name="T44" fmla="*/ 726 w 838"/>
                <a:gd name="T45" fmla="*/ 729 h 1896"/>
                <a:gd name="T46" fmla="*/ 670 w 838"/>
                <a:gd name="T47" fmla="*/ 637 h 1896"/>
                <a:gd name="T48" fmla="*/ 496 w 838"/>
                <a:gd name="T49" fmla="*/ 504 h 1896"/>
                <a:gd name="T50" fmla="*/ 302 w 838"/>
                <a:gd name="T51" fmla="*/ 397 h 1896"/>
                <a:gd name="T52" fmla="*/ 114 w 838"/>
                <a:gd name="T53" fmla="*/ 188 h 1896"/>
                <a:gd name="T54" fmla="*/ 3 w 838"/>
                <a:gd name="T55" fmla="*/ 8 h 1896"/>
                <a:gd name="T56" fmla="*/ 95 w 838"/>
                <a:gd name="T57" fmla="*/ 145 h 1896"/>
                <a:gd name="T58" fmla="*/ 209 w 838"/>
                <a:gd name="T59" fmla="*/ 286 h 1896"/>
                <a:gd name="T60" fmla="*/ 374 w 838"/>
                <a:gd name="T61" fmla="*/ 407 h 1896"/>
                <a:gd name="T62" fmla="*/ 589 w 838"/>
                <a:gd name="T63" fmla="*/ 539 h 1896"/>
                <a:gd name="T64" fmla="*/ 709 w 838"/>
                <a:gd name="T65" fmla="*/ 665 h 1896"/>
                <a:gd name="T66" fmla="*/ 755 w 838"/>
                <a:gd name="T67" fmla="*/ 751 h 1896"/>
                <a:gd name="T68" fmla="*/ 789 w 838"/>
                <a:gd name="T69" fmla="*/ 821 h 1896"/>
                <a:gd name="T70" fmla="*/ 802 w 838"/>
                <a:gd name="T71" fmla="*/ 872 h 1896"/>
                <a:gd name="T72" fmla="*/ 806 w 838"/>
                <a:gd name="T73" fmla="*/ 879 h 1896"/>
                <a:gd name="T74" fmla="*/ 818 w 838"/>
                <a:gd name="T75" fmla="*/ 884 h 1896"/>
                <a:gd name="T76" fmla="*/ 836 w 838"/>
                <a:gd name="T77" fmla="*/ 919 h 1896"/>
                <a:gd name="T78" fmla="*/ 829 w 838"/>
                <a:gd name="T79" fmla="*/ 980 h 1896"/>
                <a:gd name="T80" fmla="*/ 817 w 838"/>
                <a:gd name="T81" fmla="*/ 994 h 1896"/>
                <a:gd name="T82" fmla="*/ 808 w 838"/>
                <a:gd name="T83" fmla="*/ 1000 h 1896"/>
                <a:gd name="T84" fmla="*/ 798 w 838"/>
                <a:gd name="T85" fmla="*/ 1036 h 1896"/>
                <a:gd name="T86" fmla="*/ 787 w 838"/>
                <a:gd name="T87" fmla="*/ 1091 h 1896"/>
                <a:gd name="T88" fmla="*/ 774 w 838"/>
                <a:gd name="T89" fmla="*/ 1110 h 1896"/>
                <a:gd name="T90" fmla="*/ 759 w 838"/>
                <a:gd name="T91" fmla="*/ 1130 h 1896"/>
                <a:gd name="T92" fmla="*/ 706 w 838"/>
                <a:gd name="T93" fmla="*/ 1204 h 1896"/>
                <a:gd name="T94" fmla="*/ 604 w 838"/>
                <a:gd name="T95" fmla="*/ 1294 h 1896"/>
                <a:gd name="T96" fmla="*/ 512 w 838"/>
                <a:gd name="T97" fmla="*/ 1323 h 1896"/>
                <a:gd name="T98" fmla="*/ 439 w 838"/>
                <a:gd name="T99" fmla="*/ 1336 h 1896"/>
                <a:gd name="T100" fmla="*/ 412 w 838"/>
                <a:gd name="T101" fmla="*/ 1394 h 1896"/>
                <a:gd name="T102" fmla="*/ 415 w 838"/>
                <a:gd name="T103" fmla="*/ 1455 h 1896"/>
                <a:gd name="T104" fmla="*/ 420 w 838"/>
                <a:gd name="T105" fmla="*/ 1493 h 1896"/>
                <a:gd name="T106" fmla="*/ 417 w 838"/>
                <a:gd name="T107" fmla="*/ 1581 h 1896"/>
                <a:gd name="T108" fmla="*/ 390 w 838"/>
                <a:gd name="T109" fmla="*/ 1679 h 1896"/>
                <a:gd name="T110" fmla="*/ 354 w 838"/>
                <a:gd name="T111" fmla="*/ 181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8" h="1896">
                  <a:moveTo>
                    <a:pt x="319" y="1895"/>
                  </a:moveTo>
                  <a:lnTo>
                    <a:pt x="321" y="1891"/>
                  </a:lnTo>
                  <a:lnTo>
                    <a:pt x="324" y="1883"/>
                  </a:lnTo>
                  <a:lnTo>
                    <a:pt x="326" y="1874"/>
                  </a:lnTo>
                  <a:lnTo>
                    <a:pt x="330" y="1863"/>
                  </a:lnTo>
                  <a:lnTo>
                    <a:pt x="333" y="1849"/>
                  </a:lnTo>
                  <a:lnTo>
                    <a:pt x="337" y="1836"/>
                  </a:lnTo>
                  <a:lnTo>
                    <a:pt x="340" y="1823"/>
                  </a:lnTo>
                  <a:lnTo>
                    <a:pt x="342" y="1813"/>
                  </a:lnTo>
                  <a:lnTo>
                    <a:pt x="344" y="1805"/>
                  </a:lnTo>
                  <a:lnTo>
                    <a:pt x="346" y="1801"/>
                  </a:lnTo>
                  <a:lnTo>
                    <a:pt x="369" y="1720"/>
                  </a:lnTo>
                  <a:lnTo>
                    <a:pt x="387" y="1654"/>
                  </a:lnTo>
                  <a:lnTo>
                    <a:pt x="397" y="1599"/>
                  </a:lnTo>
                  <a:lnTo>
                    <a:pt x="404" y="1557"/>
                  </a:lnTo>
                  <a:lnTo>
                    <a:pt x="407" y="1524"/>
                  </a:lnTo>
                  <a:lnTo>
                    <a:pt x="407" y="1500"/>
                  </a:lnTo>
                  <a:lnTo>
                    <a:pt x="404" y="1483"/>
                  </a:lnTo>
                  <a:lnTo>
                    <a:pt x="402" y="1473"/>
                  </a:lnTo>
                  <a:lnTo>
                    <a:pt x="399" y="1467"/>
                  </a:lnTo>
                  <a:lnTo>
                    <a:pt x="398" y="1465"/>
                  </a:lnTo>
                  <a:lnTo>
                    <a:pt x="398" y="1463"/>
                  </a:lnTo>
                  <a:lnTo>
                    <a:pt x="398" y="1455"/>
                  </a:lnTo>
                  <a:lnTo>
                    <a:pt x="397" y="1441"/>
                  </a:lnTo>
                  <a:lnTo>
                    <a:pt x="396" y="1424"/>
                  </a:lnTo>
                  <a:lnTo>
                    <a:pt x="395" y="1405"/>
                  </a:lnTo>
                  <a:lnTo>
                    <a:pt x="395" y="1386"/>
                  </a:lnTo>
                  <a:lnTo>
                    <a:pt x="396" y="1368"/>
                  </a:lnTo>
                  <a:lnTo>
                    <a:pt x="398" y="1351"/>
                  </a:lnTo>
                  <a:lnTo>
                    <a:pt x="402" y="1338"/>
                  </a:lnTo>
                  <a:lnTo>
                    <a:pt x="408" y="1329"/>
                  </a:lnTo>
                  <a:lnTo>
                    <a:pt x="423" y="1319"/>
                  </a:lnTo>
                  <a:lnTo>
                    <a:pt x="440" y="1312"/>
                  </a:lnTo>
                  <a:lnTo>
                    <a:pt x="456" y="1309"/>
                  </a:lnTo>
                  <a:lnTo>
                    <a:pt x="474" y="1305"/>
                  </a:lnTo>
                  <a:lnTo>
                    <a:pt x="494" y="1303"/>
                  </a:lnTo>
                  <a:lnTo>
                    <a:pt x="512" y="1301"/>
                  </a:lnTo>
                  <a:lnTo>
                    <a:pt x="531" y="1300"/>
                  </a:lnTo>
                  <a:lnTo>
                    <a:pt x="549" y="1296"/>
                  </a:lnTo>
                  <a:lnTo>
                    <a:pt x="567" y="1291"/>
                  </a:lnTo>
                  <a:lnTo>
                    <a:pt x="583" y="1284"/>
                  </a:lnTo>
                  <a:lnTo>
                    <a:pt x="612" y="1269"/>
                  </a:lnTo>
                  <a:lnTo>
                    <a:pt x="637" y="1251"/>
                  </a:lnTo>
                  <a:lnTo>
                    <a:pt x="659" y="1233"/>
                  </a:lnTo>
                  <a:lnTo>
                    <a:pt x="677" y="1215"/>
                  </a:lnTo>
                  <a:lnTo>
                    <a:pt x="693" y="1196"/>
                  </a:lnTo>
                  <a:lnTo>
                    <a:pt x="709" y="1177"/>
                  </a:lnTo>
                  <a:lnTo>
                    <a:pt x="721" y="1160"/>
                  </a:lnTo>
                  <a:lnTo>
                    <a:pt x="733" y="1142"/>
                  </a:lnTo>
                  <a:lnTo>
                    <a:pt x="744" y="1124"/>
                  </a:lnTo>
                  <a:lnTo>
                    <a:pt x="755" y="1110"/>
                  </a:lnTo>
                  <a:lnTo>
                    <a:pt x="758" y="1105"/>
                  </a:lnTo>
                  <a:lnTo>
                    <a:pt x="761" y="1098"/>
                  </a:lnTo>
                  <a:lnTo>
                    <a:pt x="764" y="1091"/>
                  </a:lnTo>
                  <a:lnTo>
                    <a:pt x="766" y="1083"/>
                  </a:lnTo>
                  <a:lnTo>
                    <a:pt x="768" y="1074"/>
                  </a:lnTo>
                  <a:lnTo>
                    <a:pt x="771" y="1067"/>
                  </a:lnTo>
                  <a:lnTo>
                    <a:pt x="772" y="1060"/>
                  </a:lnTo>
                  <a:lnTo>
                    <a:pt x="773" y="1056"/>
                  </a:lnTo>
                  <a:lnTo>
                    <a:pt x="773" y="1054"/>
                  </a:lnTo>
                  <a:lnTo>
                    <a:pt x="774" y="1055"/>
                  </a:lnTo>
                  <a:lnTo>
                    <a:pt x="773" y="1057"/>
                  </a:lnTo>
                  <a:lnTo>
                    <a:pt x="774" y="1055"/>
                  </a:lnTo>
                  <a:lnTo>
                    <a:pt x="774" y="1052"/>
                  </a:lnTo>
                  <a:lnTo>
                    <a:pt x="775" y="1045"/>
                  </a:lnTo>
                  <a:lnTo>
                    <a:pt x="775" y="1039"/>
                  </a:lnTo>
                  <a:lnTo>
                    <a:pt x="777" y="1031"/>
                  </a:lnTo>
                  <a:lnTo>
                    <a:pt x="778" y="1021"/>
                  </a:lnTo>
                  <a:lnTo>
                    <a:pt x="780" y="1012"/>
                  </a:lnTo>
                  <a:lnTo>
                    <a:pt x="781" y="1004"/>
                  </a:lnTo>
                  <a:lnTo>
                    <a:pt x="781" y="996"/>
                  </a:lnTo>
                  <a:lnTo>
                    <a:pt x="782" y="993"/>
                  </a:lnTo>
                  <a:lnTo>
                    <a:pt x="785" y="990"/>
                  </a:lnTo>
                  <a:lnTo>
                    <a:pt x="786" y="989"/>
                  </a:lnTo>
                  <a:lnTo>
                    <a:pt x="789" y="988"/>
                  </a:lnTo>
                  <a:lnTo>
                    <a:pt x="792" y="987"/>
                  </a:lnTo>
                  <a:lnTo>
                    <a:pt x="794" y="986"/>
                  </a:lnTo>
                  <a:lnTo>
                    <a:pt x="798" y="986"/>
                  </a:lnTo>
                  <a:lnTo>
                    <a:pt x="800" y="984"/>
                  </a:lnTo>
                  <a:lnTo>
                    <a:pt x="803" y="982"/>
                  </a:lnTo>
                  <a:lnTo>
                    <a:pt x="805" y="980"/>
                  </a:lnTo>
                  <a:lnTo>
                    <a:pt x="808" y="974"/>
                  </a:lnTo>
                  <a:lnTo>
                    <a:pt x="810" y="965"/>
                  </a:lnTo>
                  <a:lnTo>
                    <a:pt x="813" y="956"/>
                  </a:lnTo>
                  <a:lnTo>
                    <a:pt x="813" y="945"/>
                  </a:lnTo>
                  <a:lnTo>
                    <a:pt x="814" y="935"/>
                  </a:lnTo>
                  <a:lnTo>
                    <a:pt x="814" y="925"/>
                  </a:lnTo>
                  <a:lnTo>
                    <a:pt x="813" y="915"/>
                  </a:lnTo>
                  <a:lnTo>
                    <a:pt x="811" y="907"/>
                  </a:lnTo>
                  <a:lnTo>
                    <a:pt x="806" y="901"/>
                  </a:lnTo>
                  <a:lnTo>
                    <a:pt x="801" y="896"/>
                  </a:lnTo>
                  <a:lnTo>
                    <a:pt x="794" y="892"/>
                  </a:lnTo>
                  <a:lnTo>
                    <a:pt x="789" y="888"/>
                  </a:lnTo>
                  <a:lnTo>
                    <a:pt x="785" y="884"/>
                  </a:lnTo>
                  <a:lnTo>
                    <a:pt x="782" y="879"/>
                  </a:lnTo>
                  <a:lnTo>
                    <a:pt x="781" y="876"/>
                  </a:lnTo>
                  <a:lnTo>
                    <a:pt x="780" y="872"/>
                  </a:lnTo>
                  <a:lnTo>
                    <a:pt x="780" y="868"/>
                  </a:lnTo>
                  <a:lnTo>
                    <a:pt x="780" y="864"/>
                  </a:lnTo>
                  <a:lnTo>
                    <a:pt x="780" y="863"/>
                  </a:lnTo>
                  <a:lnTo>
                    <a:pt x="780" y="862"/>
                  </a:lnTo>
                  <a:lnTo>
                    <a:pt x="780" y="862"/>
                  </a:lnTo>
                  <a:lnTo>
                    <a:pt x="780" y="859"/>
                  </a:lnTo>
                  <a:lnTo>
                    <a:pt x="780" y="856"/>
                  </a:lnTo>
                  <a:lnTo>
                    <a:pt x="780" y="851"/>
                  </a:lnTo>
                  <a:lnTo>
                    <a:pt x="778" y="846"/>
                  </a:lnTo>
                  <a:lnTo>
                    <a:pt x="776" y="838"/>
                  </a:lnTo>
                  <a:lnTo>
                    <a:pt x="773" y="829"/>
                  </a:lnTo>
                  <a:lnTo>
                    <a:pt x="770" y="820"/>
                  </a:lnTo>
                  <a:lnTo>
                    <a:pt x="765" y="809"/>
                  </a:lnTo>
                  <a:lnTo>
                    <a:pt x="760" y="798"/>
                  </a:lnTo>
                  <a:lnTo>
                    <a:pt x="751" y="781"/>
                  </a:lnTo>
                  <a:lnTo>
                    <a:pt x="742" y="764"/>
                  </a:lnTo>
                  <a:lnTo>
                    <a:pt x="734" y="746"/>
                  </a:lnTo>
                  <a:lnTo>
                    <a:pt x="726" y="729"/>
                  </a:lnTo>
                  <a:lnTo>
                    <a:pt x="717" y="711"/>
                  </a:lnTo>
                  <a:lnTo>
                    <a:pt x="707" y="693"/>
                  </a:lnTo>
                  <a:lnTo>
                    <a:pt x="696" y="673"/>
                  </a:lnTo>
                  <a:lnTo>
                    <a:pt x="684" y="656"/>
                  </a:lnTo>
                  <a:lnTo>
                    <a:pt x="670" y="637"/>
                  </a:lnTo>
                  <a:lnTo>
                    <a:pt x="654" y="620"/>
                  </a:lnTo>
                  <a:lnTo>
                    <a:pt x="619" y="587"/>
                  </a:lnTo>
                  <a:lnTo>
                    <a:pt x="581" y="557"/>
                  </a:lnTo>
                  <a:lnTo>
                    <a:pt x="540" y="529"/>
                  </a:lnTo>
                  <a:lnTo>
                    <a:pt x="496" y="504"/>
                  </a:lnTo>
                  <a:lnTo>
                    <a:pt x="454" y="481"/>
                  </a:lnTo>
                  <a:lnTo>
                    <a:pt x="413" y="458"/>
                  </a:lnTo>
                  <a:lnTo>
                    <a:pt x="373" y="437"/>
                  </a:lnTo>
                  <a:lnTo>
                    <a:pt x="335" y="417"/>
                  </a:lnTo>
                  <a:lnTo>
                    <a:pt x="302" y="397"/>
                  </a:lnTo>
                  <a:lnTo>
                    <a:pt x="275" y="376"/>
                  </a:lnTo>
                  <a:lnTo>
                    <a:pt x="231" y="333"/>
                  </a:lnTo>
                  <a:lnTo>
                    <a:pt x="190" y="287"/>
                  </a:lnTo>
                  <a:lnTo>
                    <a:pt x="151" y="238"/>
                  </a:lnTo>
                  <a:lnTo>
                    <a:pt x="114" y="188"/>
                  </a:lnTo>
                  <a:lnTo>
                    <a:pt x="81" y="140"/>
                  </a:lnTo>
                  <a:lnTo>
                    <a:pt x="54" y="96"/>
                  </a:lnTo>
                  <a:lnTo>
                    <a:pt x="31" y="57"/>
                  </a:lnTo>
                  <a:lnTo>
                    <a:pt x="14" y="26"/>
                  </a:lnTo>
                  <a:lnTo>
                    <a:pt x="3" y="8"/>
                  </a:lnTo>
                  <a:lnTo>
                    <a:pt x="0" y="0"/>
                  </a:lnTo>
                  <a:lnTo>
                    <a:pt x="76" y="112"/>
                  </a:lnTo>
                  <a:lnTo>
                    <a:pt x="78" y="116"/>
                  </a:lnTo>
                  <a:lnTo>
                    <a:pt x="84" y="127"/>
                  </a:lnTo>
                  <a:lnTo>
                    <a:pt x="95" y="145"/>
                  </a:lnTo>
                  <a:lnTo>
                    <a:pt x="110" y="166"/>
                  </a:lnTo>
                  <a:lnTo>
                    <a:pt x="128" y="192"/>
                  </a:lnTo>
                  <a:lnTo>
                    <a:pt x="151" y="222"/>
                  </a:lnTo>
                  <a:lnTo>
                    <a:pt x="179" y="254"/>
                  </a:lnTo>
                  <a:lnTo>
                    <a:pt x="209" y="286"/>
                  </a:lnTo>
                  <a:lnTo>
                    <a:pt x="244" y="319"/>
                  </a:lnTo>
                  <a:lnTo>
                    <a:pt x="283" y="351"/>
                  </a:lnTo>
                  <a:lnTo>
                    <a:pt x="307" y="368"/>
                  </a:lnTo>
                  <a:lnTo>
                    <a:pt x="338" y="387"/>
                  </a:lnTo>
                  <a:lnTo>
                    <a:pt x="374" y="407"/>
                  </a:lnTo>
                  <a:lnTo>
                    <a:pt x="415" y="429"/>
                  </a:lnTo>
                  <a:lnTo>
                    <a:pt x="457" y="453"/>
                  </a:lnTo>
                  <a:lnTo>
                    <a:pt x="501" y="479"/>
                  </a:lnTo>
                  <a:lnTo>
                    <a:pt x="545" y="508"/>
                  </a:lnTo>
                  <a:lnTo>
                    <a:pt x="589" y="539"/>
                  </a:lnTo>
                  <a:lnTo>
                    <a:pt x="629" y="574"/>
                  </a:lnTo>
                  <a:lnTo>
                    <a:pt x="667" y="612"/>
                  </a:lnTo>
                  <a:lnTo>
                    <a:pt x="681" y="630"/>
                  </a:lnTo>
                  <a:lnTo>
                    <a:pt x="696" y="648"/>
                  </a:lnTo>
                  <a:lnTo>
                    <a:pt x="709" y="665"/>
                  </a:lnTo>
                  <a:lnTo>
                    <a:pt x="718" y="682"/>
                  </a:lnTo>
                  <a:lnTo>
                    <a:pt x="728" y="700"/>
                  </a:lnTo>
                  <a:lnTo>
                    <a:pt x="738" y="716"/>
                  </a:lnTo>
                  <a:lnTo>
                    <a:pt x="747" y="733"/>
                  </a:lnTo>
                  <a:lnTo>
                    <a:pt x="755" y="751"/>
                  </a:lnTo>
                  <a:lnTo>
                    <a:pt x="764" y="766"/>
                  </a:lnTo>
                  <a:lnTo>
                    <a:pt x="772" y="783"/>
                  </a:lnTo>
                  <a:lnTo>
                    <a:pt x="778" y="796"/>
                  </a:lnTo>
                  <a:lnTo>
                    <a:pt x="783" y="809"/>
                  </a:lnTo>
                  <a:lnTo>
                    <a:pt x="789" y="821"/>
                  </a:lnTo>
                  <a:lnTo>
                    <a:pt x="793" y="834"/>
                  </a:lnTo>
                  <a:lnTo>
                    <a:pt x="797" y="846"/>
                  </a:lnTo>
                  <a:lnTo>
                    <a:pt x="798" y="856"/>
                  </a:lnTo>
                  <a:lnTo>
                    <a:pt x="801" y="865"/>
                  </a:lnTo>
                  <a:lnTo>
                    <a:pt x="802" y="872"/>
                  </a:lnTo>
                  <a:lnTo>
                    <a:pt x="803" y="876"/>
                  </a:lnTo>
                  <a:lnTo>
                    <a:pt x="803" y="878"/>
                  </a:lnTo>
                  <a:lnTo>
                    <a:pt x="805" y="878"/>
                  </a:lnTo>
                  <a:lnTo>
                    <a:pt x="805" y="878"/>
                  </a:lnTo>
                  <a:lnTo>
                    <a:pt x="806" y="879"/>
                  </a:lnTo>
                  <a:lnTo>
                    <a:pt x="809" y="879"/>
                  </a:lnTo>
                  <a:lnTo>
                    <a:pt x="810" y="881"/>
                  </a:lnTo>
                  <a:lnTo>
                    <a:pt x="813" y="881"/>
                  </a:lnTo>
                  <a:lnTo>
                    <a:pt x="815" y="882"/>
                  </a:lnTo>
                  <a:lnTo>
                    <a:pt x="818" y="884"/>
                  </a:lnTo>
                  <a:lnTo>
                    <a:pt x="821" y="886"/>
                  </a:lnTo>
                  <a:lnTo>
                    <a:pt x="826" y="890"/>
                  </a:lnTo>
                  <a:lnTo>
                    <a:pt x="830" y="897"/>
                  </a:lnTo>
                  <a:lnTo>
                    <a:pt x="834" y="907"/>
                  </a:lnTo>
                  <a:lnTo>
                    <a:pt x="836" y="919"/>
                  </a:lnTo>
                  <a:lnTo>
                    <a:pt x="837" y="930"/>
                  </a:lnTo>
                  <a:lnTo>
                    <a:pt x="836" y="943"/>
                  </a:lnTo>
                  <a:lnTo>
                    <a:pt x="836" y="956"/>
                  </a:lnTo>
                  <a:lnTo>
                    <a:pt x="833" y="969"/>
                  </a:lnTo>
                  <a:lnTo>
                    <a:pt x="829" y="980"/>
                  </a:lnTo>
                  <a:lnTo>
                    <a:pt x="824" y="989"/>
                  </a:lnTo>
                  <a:lnTo>
                    <a:pt x="821" y="990"/>
                  </a:lnTo>
                  <a:lnTo>
                    <a:pt x="820" y="992"/>
                  </a:lnTo>
                  <a:lnTo>
                    <a:pt x="818" y="993"/>
                  </a:lnTo>
                  <a:lnTo>
                    <a:pt x="817" y="994"/>
                  </a:lnTo>
                  <a:lnTo>
                    <a:pt x="814" y="994"/>
                  </a:lnTo>
                  <a:lnTo>
                    <a:pt x="813" y="995"/>
                  </a:lnTo>
                  <a:lnTo>
                    <a:pt x="812" y="995"/>
                  </a:lnTo>
                  <a:lnTo>
                    <a:pt x="810" y="998"/>
                  </a:lnTo>
                  <a:lnTo>
                    <a:pt x="808" y="1000"/>
                  </a:lnTo>
                  <a:lnTo>
                    <a:pt x="806" y="1003"/>
                  </a:lnTo>
                  <a:lnTo>
                    <a:pt x="805" y="1008"/>
                  </a:lnTo>
                  <a:lnTo>
                    <a:pt x="802" y="1016"/>
                  </a:lnTo>
                  <a:lnTo>
                    <a:pt x="800" y="1026"/>
                  </a:lnTo>
                  <a:lnTo>
                    <a:pt x="798" y="1036"/>
                  </a:lnTo>
                  <a:lnTo>
                    <a:pt x="797" y="1048"/>
                  </a:lnTo>
                  <a:lnTo>
                    <a:pt x="796" y="1060"/>
                  </a:lnTo>
                  <a:lnTo>
                    <a:pt x="792" y="1071"/>
                  </a:lnTo>
                  <a:lnTo>
                    <a:pt x="789" y="1082"/>
                  </a:lnTo>
                  <a:lnTo>
                    <a:pt x="787" y="1091"/>
                  </a:lnTo>
                  <a:lnTo>
                    <a:pt x="783" y="1097"/>
                  </a:lnTo>
                  <a:lnTo>
                    <a:pt x="781" y="1100"/>
                  </a:lnTo>
                  <a:lnTo>
                    <a:pt x="780" y="1103"/>
                  </a:lnTo>
                  <a:lnTo>
                    <a:pt x="777" y="1107"/>
                  </a:lnTo>
                  <a:lnTo>
                    <a:pt x="774" y="1110"/>
                  </a:lnTo>
                  <a:lnTo>
                    <a:pt x="772" y="1114"/>
                  </a:lnTo>
                  <a:lnTo>
                    <a:pt x="768" y="1118"/>
                  </a:lnTo>
                  <a:lnTo>
                    <a:pt x="765" y="1122"/>
                  </a:lnTo>
                  <a:lnTo>
                    <a:pt x="762" y="1126"/>
                  </a:lnTo>
                  <a:lnTo>
                    <a:pt x="759" y="1130"/>
                  </a:lnTo>
                  <a:lnTo>
                    <a:pt x="756" y="1135"/>
                  </a:lnTo>
                  <a:lnTo>
                    <a:pt x="746" y="1149"/>
                  </a:lnTo>
                  <a:lnTo>
                    <a:pt x="733" y="1167"/>
                  </a:lnTo>
                  <a:lnTo>
                    <a:pt x="720" y="1184"/>
                  </a:lnTo>
                  <a:lnTo>
                    <a:pt x="706" y="1204"/>
                  </a:lnTo>
                  <a:lnTo>
                    <a:pt x="691" y="1222"/>
                  </a:lnTo>
                  <a:lnTo>
                    <a:pt x="673" y="1241"/>
                  </a:lnTo>
                  <a:lnTo>
                    <a:pt x="653" y="1258"/>
                  </a:lnTo>
                  <a:lnTo>
                    <a:pt x="630" y="1277"/>
                  </a:lnTo>
                  <a:lnTo>
                    <a:pt x="604" y="1294"/>
                  </a:lnTo>
                  <a:lnTo>
                    <a:pt x="575" y="1310"/>
                  </a:lnTo>
                  <a:lnTo>
                    <a:pt x="559" y="1316"/>
                  </a:lnTo>
                  <a:lnTo>
                    <a:pt x="544" y="1320"/>
                  </a:lnTo>
                  <a:lnTo>
                    <a:pt x="527" y="1322"/>
                  </a:lnTo>
                  <a:lnTo>
                    <a:pt x="512" y="1323"/>
                  </a:lnTo>
                  <a:lnTo>
                    <a:pt x="497" y="1324"/>
                  </a:lnTo>
                  <a:lnTo>
                    <a:pt x="482" y="1325"/>
                  </a:lnTo>
                  <a:lnTo>
                    <a:pt x="467" y="1326"/>
                  </a:lnTo>
                  <a:lnTo>
                    <a:pt x="453" y="1330"/>
                  </a:lnTo>
                  <a:lnTo>
                    <a:pt x="439" y="1336"/>
                  </a:lnTo>
                  <a:lnTo>
                    <a:pt x="425" y="1346"/>
                  </a:lnTo>
                  <a:lnTo>
                    <a:pt x="419" y="1354"/>
                  </a:lnTo>
                  <a:lnTo>
                    <a:pt x="414" y="1366"/>
                  </a:lnTo>
                  <a:lnTo>
                    <a:pt x="412" y="1379"/>
                  </a:lnTo>
                  <a:lnTo>
                    <a:pt x="412" y="1394"/>
                  </a:lnTo>
                  <a:lnTo>
                    <a:pt x="411" y="1409"/>
                  </a:lnTo>
                  <a:lnTo>
                    <a:pt x="412" y="1424"/>
                  </a:lnTo>
                  <a:lnTo>
                    <a:pt x="414" y="1438"/>
                  </a:lnTo>
                  <a:lnTo>
                    <a:pt x="414" y="1449"/>
                  </a:lnTo>
                  <a:lnTo>
                    <a:pt x="415" y="1455"/>
                  </a:lnTo>
                  <a:lnTo>
                    <a:pt x="416" y="1458"/>
                  </a:lnTo>
                  <a:lnTo>
                    <a:pt x="416" y="1460"/>
                  </a:lnTo>
                  <a:lnTo>
                    <a:pt x="417" y="1468"/>
                  </a:lnTo>
                  <a:lnTo>
                    <a:pt x="419" y="1478"/>
                  </a:lnTo>
                  <a:lnTo>
                    <a:pt x="420" y="1493"/>
                  </a:lnTo>
                  <a:lnTo>
                    <a:pt x="421" y="1509"/>
                  </a:lnTo>
                  <a:lnTo>
                    <a:pt x="422" y="1526"/>
                  </a:lnTo>
                  <a:lnTo>
                    <a:pt x="421" y="1545"/>
                  </a:lnTo>
                  <a:lnTo>
                    <a:pt x="420" y="1564"/>
                  </a:lnTo>
                  <a:lnTo>
                    <a:pt x="417" y="1581"/>
                  </a:lnTo>
                  <a:lnTo>
                    <a:pt x="413" y="1598"/>
                  </a:lnTo>
                  <a:lnTo>
                    <a:pt x="411" y="1606"/>
                  </a:lnTo>
                  <a:lnTo>
                    <a:pt x="406" y="1624"/>
                  </a:lnTo>
                  <a:lnTo>
                    <a:pt x="399" y="1649"/>
                  </a:lnTo>
                  <a:lnTo>
                    <a:pt x="390" y="1679"/>
                  </a:lnTo>
                  <a:lnTo>
                    <a:pt x="382" y="1711"/>
                  </a:lnTo>
                  <a:lnTo>
                    <a:pt x="374" y="1745"/>
                  </a:lnTo>
                  <a:lnTo>
                    <a:pt x="366" y="1774"/>
                  </a:lnTo>
                  <a:lnTo>
                    <a:pt x="358" y="1798"/>
                  </a:lnTo>
                  <a:lnTo>
                    <a:pt x="354" y="1816"/>
                  </a:lnTo>
                  <a:lnTo>
                    <a:pt x="351" y="1824"/>
                  </a:lnTo>
                  <a:lnTo>
                    <a:pt x="319" y="18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5" name="Freeform 161"/>
            <p:cNvSpPr>
              <a:spLocks/>
            </p:cNvSpPr>
            <p:nvPr/>
          </p:nvSpPr>
          <p:spPr bwMode="auto">
            <a:xfrm>
              <a:off x="1191" y="1785"/>
              <a:ext cx="95" cy="366"/>
            </a:xfrm>
            <a:custGeom>
              <a:avLst/>
              <a:gdLst>
                <a:gd name="T0" fmla="*/ 15 w 94"/>
                <a:gd name="T1" fmla="*/ 9 h 364"/>
                <a:gd name="T2" fmla="*/ 21 w 94"/>
                <a:gd name="T3" fmla="*/ 18 h 364"/>
                <a:gd name="T4" fmla="*/ 26 w 94"/>
                <a:gd name="T5" fmla="*/ 28 h 364"/>
                <a:gd name="T6" fmla="*/ 35 w 94"/>
                <a:gd name="T7" fmla="*/ 48 h 364"/>
                <a:gd name="T8" fmla="*/ 49 w 94"/>
                <a:gd name="T9" fmla="*/ 85 h 364"/>
                <a:gd name="T10" fmla="*/ 57 w 94"/>
                <a:gd name="T11" fmla="*/ 117 h 364"/>
                <a:gd name="T12" fmla="*/ 60 w 94"/>
                <a:gd name="T13" fmla="*/ 129 h 364"/>
                <a:gd name="T14" fmla="*/ 62 w 94"/>
                <a:gd name="T15" fmla="*/ 131 h 364"/>
                <a:gd name="T16" fmla="*/ 69 w 94"/>
                <a:gd name="T17" fmla="*/ 133 h 364"/>
                <a:gd name="T18" fmla="*/ 77 w 94"/>
                <a:gd name="T19" fmla="*/ 137 h 364"/>
                <a:gd name="T20" fmla="*/ 90 w 94"/>
                <a:gd name="T21" fmla="*/ 159 h 364"/>
                <a:gd name="T22" fmla="*/ 92 w 94"/>
                <a:gd name="T23" fmla="*/ 194 h 364"/>
                <a:gd name="T24" fmla="*/ 85 w 94"/>
                <a:gd name="T25" fmla="*/ 230 h 364"/>
                <a:gd name="T26" fmla="*/ 77 w 94"/>
                <a:gd name="T27" fmla="*/ 243 h 364"/>
                <a:gd name="T28" fmla="*/ 72 w 94"/>
                <a:gd name="T29" fmla="*/ 244 h 364"/>
                <a:gd name="T30" fmla="*/ 66 w 94"/>
                <a:gd name="T31" fmla="*/ 248 h 364"/>
                <a:gd name="T32" fmla="*/ 62 w 94"/>
                <a:gd name="T33" fmla="*/ 259 h 364"/>
                <a:gd name="T34" fmla="*/ 55 w 94"/>
                <a:gd name="T35" fmla="*/ 286 h 364"/>
                <a:gd name="T36" fmla="*/ 50 w 94"/>
                <a:gd name="T37" fmla="*/ 320 h 364"/>
                <a:gd name="T38" fmla="*/ 41 w 94"/>
                <a:gd name="T39" fmla="*/ 346 h 364"/>
                <a:gd name="T40" fmla="*/ 39 w 94"/>
                <a:gd name="T41" fmla="*/ 348 h 364"/>
                <a:gd name="T42" fmla="*/ 38 w 94"/>
                <a:gd name="T43" fmla="*/ 352 h 364"/>
                <a:gd name="T44" fmla="*/ 35 w 94"/>
                <a:gd name="T45" fmla="*/ 355 h 364"/>
                <a:gd name="T46" fmla="*/ 27 w 94"/>
                <a:gd name="T47" fmla="*/ 362 h 364"/>
                <a:gd name="T48" fmla="*/ 21 w 94"/>
                <a:gd name="T49" fmla="*/ 360 h 364"/>
                <a:gd name="T50" fmla="*/ 18 w 94"/>
                <a:gd name="T51" fmla="*/ 354 h 364"/>
                <a:gd name="T52" fmla="*/ 18 w 94"/>
                <a:gd name="T53" fmla="*/ 350 h 364"/>
                <a:gd name="T54" fmla="*/ 23 w 94"/>
                <a:gd name="T55" fmla="*/ 334 h 364"/>
                <a:gd name="T56" fmla="*/ 29 w 94"/>
                <a:gd name="T57" fmla="*/ 315 h 364"/>
                <a:gd name="T58" fmla="*/ 31 w 94"/>
                <a:gd name="T59" fmla="*/ 305 h 364"/>
                <a:gd name="T60" fmla="*/ 31 w 94"/>
                <a:gd name="T61" fmla="*/ 306 h 364"/>
                <a:gd name="T62" fmla="*/ 32 w 94"/>
                <a:gd name="T63" fmla="*/ 295 h 364"/>
                <a:gd name="T64" fmla="*/ 36 w 94"/>
                <a:gd name="T65" fmla="*/ 271 h 364"/>
                <a:gd name="T66" fmla="*/ 39 w 94"/>
                <a:gd name="T67" fmla="*/ 246 h 364"/>
                <a:gd name="T68" fmla="*/ 44 w 94"/>
                <a:gd name="T69" fmla="*/ 239 h 364"/>
                <a:gd name="T70" fmla="*/ 52 w 94"/>
                <a:gd name="T71" fmla="*/ 236 h 364"/>
                <a:gd name="T72" fmla="*/ 60 w 94"/>
                <a:gd name="T73" fmla="*/ 232 h 364"/>
                <a:gd name="T74" fmla="*/ 66 w 94"/>
                <a:gd name="T75" fmla="*/ 215 h 364"/>
                <a:gd name="T76" fmla="*/ 70 w 94"/>
                <a:gd name="T77" fmla="*/ 185 h 364"/>
                <a:gd name="T78" fmla="*/ 67 w 94"/>
                <a:gd name="T79" fmla="*/ 158 h 364"/>
                <a:gd name="T80" fmla="*/ 51 w 94"/>
                <a:gd name="T81" fmla="*/ 143 h 364"/>
                <a:gd name="T82" fmla="*/ 39 w 94"/>
                <a:gd name="T83" fmla="*/ 130 h 364"/>
                <a:gd name="T84" fmla="*/ 36 w 94"/>
                <a:gd name="T85" fmla="*/ 119 h 364"/>
                <a:gd name="T86" fmla="*/ 37 w 94"/>
                <a:gd name="T87" fmla="*/ 113 h 364"/>
                <a:gd name="T88" fmla="*/ 37 w 94"/>
                <a:gd name="T89" fmla="*/ 107 h 364"/>
                <a:gd name="T90" fmla="*/ 33 w 94"/>
                <a:gd name="T91" fmla="*/ 89 h 364"/>
                <a:gd name="T92" fmla="*/ 23 w 94"/>
                <a:gd name="T93" fmla="*/ 61 h 364"/>
                <a:gd name="T94" fmla="*/ 14 w 94"/>
                <a:gd name="T95" fmla="*/ 42 h 364"/>
                <a:gd name="T96" fmla="*/ 8 w 94"/>
                <a:gd name="T97" fmla="*/ 31 h 364"/>
                <a:gd name="T98" fmla="*/ 3 w 94"/>
                <a:gd name="T99" fmla="*/ 22 h 364"/>
                <a:gd name="T100" fmla="*/ 1 w 94"/>
                <a:gd name="T101" fmla="*/ 13 h 364"/>
                <a:gd name="T102" fmla="*/ 4 w 94"/>
                <a:gd name="T103" fmla="*/ 6 h 364"/>
                <a:gd name="T104" fmla="*/ 7 w 94"/>
                <a:gd name="T105" fmla="*/ 2 h 364"/>
                <a:gd name="T106" fmla="*/ 10 w 94"/>
                <a:gd name="T107" fmla="*/ 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364">
                  <a:moveTo>
                    <a:pt x="13" y="2"/>
                  </a:moveTo>
                  <a:lnTo>
                    <a:pt x="14" y="5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5"/>
                  </a:lnTo>
                  <a:lnTo>
                    <a:pt x="21" y="18"/>
                  </a:lnTo>
                  <a:lnTo>
                    <a:pt x="23" y="22"/>
                  </a:lnTo>
                  <a:lnTo>
                    <a:pt x="24" y="25"/>
                  </a:lnTo>
                  <a:lnTo>
                    <a:pt x="26" y="28"/>
                  </a:lnTo>
                  <a:lnTo>
                    <a:pt x="27" y="31"/>
                  </a:lnTo>
                  <a:lnTo>
                    <a:pt x="30" y="35"/>
                  </a:lnTo>
                  <a:lnTo>
                    <a:pt x="35" y="48"/>
                  </a:lnTo>
                  <a:lnTo>
                    <a:pt x="40" y="61"/>
                  </a:lnTo>
                  <a:lnTo>
                    <a:pt x="45" y="73"/>
                  </a:lnTo>
                  <a:lnTo>
                    <a:pt x="49" y="85"/>
                  </a:lnTo>
                  <a:lnTo>
                    <a:pt x="53" y="97"/>
                  </a:lnTo>
                  <a:lnTo>
                    <a:pt x="55" y="108"/>
                  </a:lnTo>
                  <a:lnTo>
                    <a:pt x="57" y="117"/>
                  </a:lnTo>
                  <a:lnTo>
                    <a:pt x="58" y="124"/>
                  </a:lnTo>
                  <a:lnTo>
                    <a:pt x="60" y="128"/>
                  </a:lnTo>
                  <a:lnTo>
                    <a:pt x="60" y="129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67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4" y="135"/>
                  </a:lnTo>
                  <a:lnTo>
                    <a:pt x="77" y="137"/>
                  </a:lnTo>
                  <a:lnTo>
                    <a:pt x="82" y="141"/>
                  </a:lnTo>
                  <a:lnTo>
                    <a:pt x="85" y="148"/>
                  </a:lnTo>
                  <a:lnTo>
                    <a:pt x="90" y="159"/>
                  </a:lnTo>
                  <a:lnTo>
                    <a:pt x="91" y="170"/>
                  </a:lnTo>
                  <a:lnTo>
                    <a:pt x="93" y="182"/>
                  </a:lnTo>
                  <a:lnTo>
                    <a:pt x="92" y="194"/>
                  </a:lnTo>
                  <a:lnTo>
                    <a:pt x="91" y="207"/>
                  </a:lnTo>
                  <a:lnTo>
                    <a:pt x="89" y="218"/>
                  </a:lnTo>
                  <a:lnTo>
                    <a:pt x="85" y="230"/>
                  </a:lnTo>
                  <a:lnTo>
                    <a:pt x="80" y="240"/>
                  </a:lnTo>
                  <a:lnTo>
                    <a:pt x="78" y="240"/>
                  </a:lnTo>
                  <a:lnTo>
                    <a:pt x="77" y="243"/>
                  </a:lnTo>
                  <a:lnTo>
                    <a:pt x="75" y="243"/>
                  </a:lnTo>
                  <a:lnTo>
                    <a:pt x="73" y="244"/>
                  </a:lnTo>
                  <a:lnTo>
                    <a:pt x="72" y="244"/>
                  </a:lnTo>
                  <a:lnTo>
                    <a:pt x="70" y="245"/>
                  </a:lnTo>
                  <a:lnTo>
                    <a:pt x="69" y="246"/>
                  </a:lnTo>
                  <a:lnTo>
                    <a:pt x="66" y="248"/>
                  </a:lnTo>
                  <a:lnTo>
                    <a:pt x="65" y="250"/>
                  </a:lnTo>
                  <a:lnTo>
                    <a:pt x="62" y="253"/>
                  </a:lnTo>
                  <a:lnTo>
                    <a:pt x="62" y="259"/>
                  </a:lnTo>
                  <a:lnTo>
                    <a:pt x="60" y="266"/>
                  </a:lnTo>
                  <a:lnTo>
                    <a:pt x="58" y="276"/>
                  </a:lnTo>
                  <a:lnTo>
                    <a:pt x="55" y="286"/>
                  </a:lnTo>
                  <a:lnTo>
                    <a:pt x="54" y="298"/>
                  </a:lnTo>
                  <a:lnTo>
                    <a:pt x="53" y="309"/>
                  </a:lnTo>
                  <a:lnTo>
                    <a:pt x="50" y="320"/>
                  </a:lnTo>
                  <a:lnTo>
                    <a:pt x="47" y="331"/>
                  </a:lnTo>
                  <a:lnTo>
                    <a:pt x="44" y="339"/>
                  </a:lnTo>
                  <a:lnTo>
                    <a:pt x="41" y="346"/>
                  </a:lnTo>
                  <a:lnTo>
                    <a:pt x="40" y="346"/>
                  </a:lnTo>
                  <a:lnTo>
                    <a:pt x="40" y="347"/>
                  </a:lnTo>
                  <a:lnTo>
                    <a:pt x="39" y="348"/>
                  </a:lnTo>
                  <a:lnTo>
                    <a:pt x="38" y="350"/>
                  </a:lnTo>
                  <a:lnTo>
                    <a:pt x="38" y="351"/>
                  </a:lnTo>
                  <a:lnTo>
                    <a:pt x="38" y="352"/>
                  </a:lnTo>
                  <a:lnTo>
                    <a:pt x="37" y="352"/>
                  </a:lnTo>
                  <a:lnTo>
                    <a:pt x="36" y="354"/>
                  </a:lnTo>
                  <a:lnTo>
                    <a:pt x="35" y="355"/>
                  </a:lnTo>
                  <a:lnTo>
                    <a:pt x="35" y="356"/>
                  </a:lnTo>
                  <a:lnTo>
                    <a:pt x="30" y="361"/>
                  </a:lnTo>
                  <a:lnTo>
                    <a:pt x="27" y="362"/>
                  </a:lnTo>
                  <a:lnTo>
                    <a:pt x="24" y="363"/>
                  </a:lnTo>
                  <a:lnTo>
                    <a:pt x="22" y="362"/>
                  </a:lnTo>
                  <a:lnTo>
                    <a:pt x="21" y="360"/>
                  </a:lnTo>
                  <a:lnTo>
                    <a:pt x="19" y="359"/>
                  </a:lnTo>
                  <a:lnTo>
                    <a:pt x="19" y="356"/>
                  </a:lnTo>
                  <a:lnTo>
                    <a:pt x="18" y="354"/>
                  </a:lnTo>
                  <a:lnTo>
                    <a:pt x="18" y="352"/>
                  </a:lnTo>
                  <a:lnTo>
                    <a:pt x="18" y="351"/>
                  </a:lnTo>
                  <a:lnTo>
                    <a:pt x="18" y="350"/>
                  </a:lnTo>
                  <a:lnTo>
                    <a:pt x="20" y="346"/>
                  </a:lnTo>
                  <a:lnTo>
                    <a:pt x="22" y="339"/>
                  </a:lnTo>
                  <a:lnTo>
                    <a:pt x="23" y="334"/>
                  </a:lnTo>
                  <a:lnTo>
                    <a:pt x="25" y="328"/>
                  </a:lnTo>
                  <a:lnTo>
                    <a:pt x="27" y="322"/>
                  </a:lnTo>
                  <a:lnTo>
                    <a:pt x="29" y="315"/>
                  </a:lnTo>
                  <a:lnTo>
                    <a:pt x="30" y="311"/>
                  </a:lnTo>
                  <a:lnTo>
                    <a:pt x="31" y="307"/>
                  </a:lnTo>
                  <a:lnTo>
                    <a:pt x="31" y="305"/>
                  </a:lnTo>
                  <a:lnTo>
                    <a:pt x="31" y="304"/>
                  </a:lnTo>
                  <a:lnTo>
                    <a:pt x="31" y="305"/>
                  </a:lnTo>
                  <a:lnTo>
                    <a:pt x="31" y="306"/>
                  </a:lnTo>
                  <a:lnTo>
                    <a:pt x="31" y="305"/>
                  </a:lnTo>
                  <a:lnTo>
                    <a:pt x="31" y="301"/>
                  </a:lnTo>
                  <a:lnTo>
                    <a:pt x="32" y="295"/>
                  </a:lnTo>
                  <a:lnTo>
                    <a:pt x="34" y="287"/>
                  </a:lnTo>
                  <a:lnTo>
                    <a:pt x="35" y="281"/>
                  </a:lnTo>
                  <a:lnTo>
                    <a:pt x="36" y="271"/>
                  </a:lnTo>
                  <a:lnTo>
                    <a:pt x="38" y="262"/>
                  </a:lnTo>
                  <a:lnTo>
                    <a:pt x="38" y="254"/>
                  </a:lnTo>
                  <a:lnTo>
                    <a:pt x="39" y="246"/>
                  </a:lnTo>
                  <a:lnTo>
                    <a:pt x="40" y="243"/>
                  </a:lnTo>
                  <a:lnTo>
                    <a:pt x="41" y="240"/>
                  </a:lnTo>
                  <a:lnTo>
                    <a:pt x="44" y="239"/>
                  </a:lnTo>
                  <a:lnTo>
                    <a:pt x="46" y="238"/>
                  </a:lnTo>
                  <a:lnTo>
                    <a:pt x="49" y="237"/>
                  </a:lnTo>
                  <a:lnTo>
                    <a:pt x="52" y="236"/>
                  </a:lnTo>
                  <a:lnTo>
                    <a:pt x="55" y="235"/>
                  </a:lnTo>
                  <a:lnTo>
                    <a:pt x="58" y="235"/>
                  </a:lnTo>
                  <a:lnTo>
                    <a:pt x="60" y="232"/>
                  </a:lnTo>
                  <a:lnTo>
                    <a:pt x="62" y="230"/>
                  </a:lnTo>
                  <a:lnTo>
                    <a:pt x="64" y="224"/>
                  </a:lnTo>
                  <a:lnTo>
                    <a:pt x="66" y="215"/>
                  </a:lnTo>
                  <a:lnTo>
                    <a:pt x="69" y="206"/>
                  </a:lnTo>
                  <a:lnTo>
                    <a:pt x="69" y="197"/>
                  </a:lnTo>
                  <a:lnTo>
                    <a:pt x="70" y="185"/>
                  </a:lnTo>
                  <a:lnTo>
                    <a:pt x="70" y="176"/>
                  </a:lnTo>
                  <a:lnTo>
                    <a:pt x="69" y="166"/>
                  </a:lnTo>
                  <a:lnTo>
                    <a:pt x="67" y="158"/>
                  </a:lnTo>
                  <a:lnTo>
                    <a:pt x="62" y="151"/>
                  </a:lnTo>
                  <a:lnTo>
                    <a:pt x="58" y="147"/>
                  </a:lnTo>
                  <a:lnTo>
                    <a:pt x="51" y="143"/>
                  </a:lnTo>
                  <a:lnTo>
                    <a:pt x="46" y="139"/>
                  </a:lnTo>
                  <a:lnTo>
                    <a:pt x="42" y="136"/>
                  </a:lnTo>
                  <a:lnTo>
                    <a:pt x="39" y="130"/>
                  </a:lnTo>
                  <a:lnTo>
                    <a:pt x="38" y="127"/>
                  </a:lnTo>
                  <a:lnTo>
                    <a:pt x="37" y="123"/>
                  </a:lnTo>
                  <a:lnTo>
                    <a:pt x="36" y="119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6" y="110"/>
                  </a:lnTo>
                  <a:lnTo>
                    <a:pt x="37" y="107"/>
                  </a:lnTo>
                  <a:lnTo>
                    <a:pt x="36" y="102"/>
                  </a:lnTo>
                  <a:lnTo>
                    <a:pt x="35" y="96"/>
                  </a:lnTo>
                  <a:lnTo>
                    <a:pt x="33" y="89"/>
                  </a:lnTo>
                  <a:lnTo>
                    <a:pt x="31" y="81"/>
                  </a:lnTo>
                  <a:lnTo>
                    <a:pt x="27" y="72"/>
                  </a:lnTo>
                  <a:lnTo>
                    <a:pt x="23" y="61"/>
                  </a:lnTo>
                  <a:lnTo>
                    <a:pt x="17" y="50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7" y="29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3" y="2"/>
                  </a:lnTo>
                </a:path>
              </a:pathLst>
            </a:custGeom>
            <a:solidFill>
              <a:srgbClr val="AF9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6" name="Freeform 162"/>
            <p:cNvSpPr>
              <a:spLocks/>
            </p:cNvSpPr>
            <p:nvPr/>
          </p:nvSpPr>
          <p:spPr bwMode="auto">
            <a:xfrm>
              <a:off x="1190" y="1787"/>
              <a:ext cx="96" cy="366"/>
            </a:xfrm>
            <a:custGeom>
              <a:avLst/>
              <a:gdLst>
                <a:gd name="T0" fmla="*/ 16 w 96"/>
                <a:gd name="T1" fmla="*/ 8 h 366"/>
                <a:gd name="T2" fmla="*/ 22 w 96"/>
                <a:gd name="T3" fmla="*/ 18 h 366"/>
                <a:gd name="T4" fmla="*/ 27 w 96"/>
                <a:gd name="T5" fmla="*/ 29 h 366"/>
                <a:gd name="T6" fmla="*/ 36 w 96"/>
                <a:gd name="T7" fmla="*/ 48 h 366"/>
                <a:gd name="T8" fmla="*/ 51 w 96"/>
                <a:gd name="T9" fmla="*/ 86 h 366"/>
                <a:gd name="T10" fmla="*/ 59 w 96"/>
                <a:gd name="T11" fmla="*/ 118 h 366"/>
                <a:gd name="T12" fmla="*/ 61 w 96"/>
                <a:gd name="T13" fmla="*/ 130 h 366"/>
                <a:gd name="T14" fmla="*/ 64 w 96"/>
                <a:gd name="T15" fmla="*/ 132 h 366"/>
                <a:gd name="T16" fmla="*/ 71 w 96"/>
                <a:gd name="T17" fmla="*/ 133 h 366"/>
                <a:gd name="T18" fmla="*/ 79 w 96"/>
                <a:gd name="T19" fmla="*/ 138 h 366"/>
                <a:gd name="T20" fmla="*/ 92 w 96"/>
                <a:gd name="T21" fmla="*/ 160 h 366"/>
                <a:gd name="T22" fmla="*/ 94 w 96"/>
                <a:gd name="T23" fmla="*/ 195 h 366"/>
                <a:gd name="T24" fmla="*/ 87 w 96"/>
                <a:gd name="T25" fmla="*/ 232 h 366"/>
                <a:gd name="T26" fmla="*/ 78 w 96"/>
                <a:gd name="T27" fmla="*/ 244 h 366"/>
                <a:gd name="T28" fmla="*/ 72 w 96"/>
                <a:gd name="T29" fmla="*/ 246 h 366"/>
                <a:gd name="T30" fmla="*/ 68 w 96"/>
                <a:gd name="T31" fmla="*/ 250 h 366"/>
                <a:gd name="T32" fmla="*/ 63 w 96"/>
                <a:gd name="T33" fmla="*/ 260 h 366"/>
                <a:gd name="T34" fmla="*/ 56 w 96"/>
                <a:gd name="T35" fmla="*/ 288 h 366"/>
                <a:gd name="T36" fmla="*/ 50 w 96"/>
                <a:gd name="T37" fmla="*/ 323 h 366"/>
                <a:gd name="T38" fmla="*/ 41 w 96"/>
                <a:gd name="T39" fmla="*/ 349 h 366"/>
                <a:gd name="T40" fmla="*/ 39 w 96"/>
                <a:gd name="T41" fmla="*/ 352 h 366"/>
                <a:gd name="T42" fmla="*/ 38 w 96"/>
                <a:gd name="T43" fmla="*/ 355 h 366"/>
                <a:gd name="T44" fmla="*/ 35 w 96"/>
                <a:gd name="T45" fmla="*/ 358 h 366"/>
                <a:gd name="T46" fmla="*/ 26 w 96"/>
                <a:gd name="T47" fmla="*/ 365 h 366"/>
                <a:gd name="T48" fmla="*/ 21 w 96"/>
                <a:gd name="T49" fmla="*/ 364 h 366"/>
                <a:gd name="T50" fmla="*/ 17 w 96"/>
                <a:gd name="T51" fmla="*/ 357 h 366"/>
                <a:gd name="T52" fmla="*/ 17 w 96"/>
                <a:gd name="T53" fmla="*/ 353 h 366"/>
                <a:gd name="T54" fmla="*/ 23 w 96"/>
                <a:gd name="T55" fmla="*/ 337 h 366"/>
                <a:gd name="T56" fmla="*/ 29 w 96"/>
                <a:gd name="T57" fmla="*/ 318 h 366"/>
                <a:gd name="T58" fmla="*/ 31 w 96"/>
                <a:gd name="T59" fmla="*/ 307 h 366"/>
                <a:gd name="T60" fmla="*/ 31 w 96"/>
                <a:gd name="T61" fmla="*/ 309 h 366"/>
                <a:gd name="T62" fmla="*/ 33 w 96"/>
                <a:gd name="T63" fmla="*/ 297 h 366"/>
                <a:gd name="T64" fmla="*/ 36 w 96"/>
                <a:gd name="T65" fmla="*/ 273 h 366"/>
                <a:gd name="T66" fmla="*/ 39 w 96"/>
                <a:gd name="T67" fmla="*/ 248 h 366"/>
                <a:gd name="T68" fmla="*/ 44 w 96"/>
                <a:gd name="T69" fmla="*/ 241 h 366"/>
                <a:gd name="T70" fmla="*/ 52 w 96"/>
                <a:gd name="T71" fmla="*/ 238 h 366"/>
                <a:gd name="T72" fmla="*/ 61 w 96"/>
                <a:gd name="T73" fmla="*/ 234 h 366"/>
                <a:gd name="T74" fmla="*/ 68 w 96"/>
                <a:gd name="T75" fmla="*/ 217 h 366"/>
                <a:gd name="T76" fmla="*/ 72 w 96"/>
                <a:gd name="T77" fmla="*/ 187 h 366"/>
                <a:gd name="T78" fmla="*/ 69 w 96"/>
                <a:gd name="T79" fmla="*/ 160 h 366"/>
                <a:gd name="T80" fmla="*/ 52 w 96"/>
                <a:gd name="T81" fmla="*/ 144 h 366"/>
                <a:gd name="T82" fmla="*/ 40 w 96"/>
                <a:gd name="T83" fmla="*/ 131 h 366"/>
                <a:gd name="T84" fmla="*/ 38 w 96"/>
                <a:gd name="T85" fmla="*/ 120 h 366"/>
                <a:gd name="T86" fmla="*/ 38 w 96"/>
                <a:gd name="T87" fmla="*/ 114 h 366"/>
                <a:gd name="T88" fmla="*/ 38 w 96"/>
                <a:gd name="T89" fmla="*/ 108 h 366"/>
                <a:gd name="T90" fmla="*/ 34 w 96"/>
                <a:gd name="T91" fmla="*/ 90 h 366"/>
                <a:gd name="T92" fmla="*/ 23 w 96"/>
                <a:gd name="T93" fmla="*/ 61 h 366"/>
                <a:gd name="T94" fmla="*/ 14 w 96"/>
                <a:gd name="T95" fmla="*/ 43 h 366"/>
                <a:gd name="T96" fmla="*/ 8 w 96"/>
                <a:gd name="T97" fmla="*/ 32 h 366"/>
                <a:gd name="T98" fmla="*/ 3 w 96"/>
                <a:gd name="T99" fmla="*/ 21 h 366"/>
                <a:gd name="T100" fmla="*/ 1 w 96"/>
                <a:gd name="T101" fmla="*/ 13 h 366"/>
                <a:gd name="T102" fmla="*/ 4 w 96"/>
                <a:gd name="T103" fmla="*/ 6 h 366"/>
                <a:gd name="T104" fmla="*/ 8 w 96"/>
                <a:gd name="T105" fmla="*/ 2 h 366"/>
                <a:gd name="T106" fmla="*/ 11 w 96"/>
                <a:gd name="T107" fmla="*/ 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366">
                  <a:moveTo>
                    <a:pt x="13" y="2"/>
                  </a:moveTo>
                  <a:lnTo>
                    <a:pt x="15" y="4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22" y="18"/>
                  </a:lnTo>
                  <a:lnTo>
                    <a:pt x="23" y="21"/>
                  </a:lnTo>
                  <a:lnTo>
                    <a:pt x="25" y="25"/>
                  </a:lnTo>
                  <a:lnTo>
                    <a:pt x="27" y="29"/>
                  </a:lnTo>
                  <a:lnTo>
                    <a:pt x="28" y="31"/>
                  </a:lnTo>
                  <a:lnTo>
                    <a:pt x="30" y="35"/>
                  </a:lnTo>
                  <a:lnTo>
                    <a:pt x="36" y="48"/>
                  </a:lnTo>
                  <a:lnTo>
                    <a:pt x="41" y="61"/>
                  </a:lnTo>
                  <a:lnTo>
                    <a:pt x="47" y="73"/>
                  </a:lnTo>
                  <a:lnTo>
                    <a:pt x="51" y="86"/>
                  </a:lnTo>
                  <a:lnTo>
                    <a:pt x="55" y="98"/>
                  </a:lnTo>
                  <a:lnTo>
                    <a:pt x="56" y="109"/>
                  </a:lnTo>
                  <a:lnTo>
                    <a:pt x="59" y="118"/>
                  </a:lnTo>
                  <a:lnTo>
                    <a:pt x="60" y="124"/>
                  </a:lnTo>
                  <a:lnTo>
                    <a:pt x="61" y="128"/>
                  </a:lnTo>
                  <a:lnTo>
                    <a:pt x="61" y="130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4" y="132"/>
                  </a:lnTo>
                  <a:lnTo>
                    <a:pt x="67" y="132"/>
                  </a:lnTo>
                  <a:lnTo>
                    <a:pt x="68" y="133"/>
                  </a:lnTo>
                  <a:lnTo>
                    <a:pt x="71" y="133"/>
                  </a:lnTo>
                  <a:lnTo>
                    <a:pt x="73" y="134"/>
                  </a:lnTo>
                  <a:lnTo>
                    <a:pt x="76" y="136"/>
                  </a:lnTo>
                  <a:lnTo>
                    <a:pt x="79" y="138"/>
                  </a:lnTo>
                  <a:lnTo>
                    <a:pt x="84" y="142"/>
                  </a:lnTo>
                  <a:lnTo>
                    <a:pt x="88" y="149"/>
                  </a:lnTo>
                  <a:lnTo>
                    <a:pt x="92" y="160"/>
                  </a:lnTo>
                  <a:lnTo>
                    <a:pt x="94" y="171"/>
                  </a:lnTo>
                  <a:lnTo>
                    <a:pt x="95" y="183"/>
                  </a:lnTo>
                  <a:lnTo>
                    <a:pt x="94" y="195"/>
                  </a:lnTo>
                  <a:lnTo>
                    <a:pt x="94" y="208"/>
                  </a:lnTo>
                  <a:lnTo>
                    <a:pt x="91" y="221"/>
                  </a:lnTo>
                  <a:lnTo>
                    <a:pt x="87" y="232"/>
                  </a:lnTo>
                  <a:lnTo>
                    <a:pt x="82" y="241"/>
                  </a:lnTo>
                  <a:lnTo>
                    <a:pt x="79" y="242"/>
                  </a:lnTo>
                  <a:lnTo>
                    <a:pt x="78" y="244"/>
                  </a:lnTo>
                  <a:lnTo>
                    <a:pt x="76" y="245"/>
                  </a:lnTo>
                  <a:lnTo>
                    <a:pt x="75" y="246"/>
                  </a:lnTo>
                  <a:lnTo>
                    <a:pt x="72" y="246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68" y="250"/>
                  </a:lnTo>
                  <a:lnTo>
                    <a:pt x="66" y="252"/>
                  </a:lnTo>
                  <a:lnTo>
                    <a:pt x="64" y="255"/>
                  </a:lnTo>
                  <a:lnTo>
                    <a:pt x="63" y="260"/>
                  </a:lnTo>
                  <a:lnTo>
                    <a:pt x="60" y="268"/>
                  </a:lnTo>
                  <a:lnTo>
                    <a:pt x="58" y="278"/>
                  </a:lnTo>
                  <a:lnTo>
                    <a:pt x="56" y="288"/>
                  </a:lnTo>
                  <a:lnTo>
                    <a:pt x="55" y="300"/>
                  </a:lnTo>
                  <a:lnTo>
                    <a:pt x="54" y="312"/>
                  </a:lnTo>
                  <a:lnTo>
                    <a:pt x="50" y="323"/>
                  </a:lnTo>
                  <a:lnTo>
                    <a:pt x="47" y="334"/>
                  </a:lnTo>
                  <a:lnTo>
                    <a:pt x="45" y="343"/>
                  </a:lnTo>
                  <a:lnTo>
                    <a:pt x="41" y="349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39" y="352"/>
                  </a:lnTo>
                  <a:lnTo>
                    <a:pt x="39" y="353"/>
                  </a:lnTo>
                  <a:lnTo>
                    <a:pt x="39" y="354"/>
                  </a:lnTo>
                  <a:lnTo>
                    <a:pt x="38" y="355"/>
                  </a:lnTo>
                  <a:lnTo>
                    <a:pt x="37" y="355"/>
                  </a:lnTo>
                  <a:lnTo>
                    <a:pt x="36" y="357"/>
                  </a:lnTo>
                  <a:lnTo>
                    <a:pt x="35" y="358"/>
                  </a:lnTo>
                  <a:lnTo>
                    <a:pt x="35" y="360"/>
                  </a:lnTo>
                  <a:lnTo>
                    <a:pt x="30" y="364"/>
                  </a:lnTo>
                  <a:lnTo>
                    <a:pt x="26" y="365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1" y="364"/>
                  </a:lnTo>
                  <a:lnTo>
                    <a:pt x="18" y="361"/>
                  </a:lnTo>
                  <a:lnTo>
                    <a:pt x="18" y="359"/>
                  </a:lnTo>
                  <a:lnTo>
                    <a:pt x="17" y="357"/>
                  </a:lnTo>
                  <a:lnTo>
                    <a:pt x="18" y="355"/>
                  </a:lnTo>
                  <a:lnTo>
                    <a:pt x="17" y="354"/>
                  </a:lnTo>
                  <a:lnTo>
                    <a:pt x="17" y="353"/>
                  </a:lnTo>
                  <a:lnTo>
                    <a:pt x="20" y="350"/>
                  </a:lnTo>
                  <a:lnTo>
                    <a:pt x="21" y="343"/>
                  </a:lnTo>
                  <a:lnTo>
                    <a:pt x="23" y="337"/>
                  </a:lnTo>
                  <a:lnTo>
                    <a:pt x="25" y="330"/>
                  </a:lnTo>
                  <a:lnTo>
                    <a:pt x="27" y="324"/>
                  </a:lnTo>
                  <a:lnTo>
                    <a:pt x="29" y="318"/>
                  </a:lnTo>
                  <a:lnTo>
                    <a:pt x="30" y="313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1" y="306"/>
                  </a:lnTo>
                  <a:lnTo>
                    <a:pt x="32" y="307"/>
                  </a:lnTo>
                  <a:lnTo>
                    <a:pt x="31" y="309"/>
                  </a:lnTo>
                  <a:lnTo>
                    <a:pt x="32" y="307"/>
                  </a:lnTo>
                  <a:lnTo>
                    <a:pt x="32" y="304"/>
                  </a:lnTo>
                  <a:lnTo>
                    <a:pt x="33" y="297"/>
                  </a:lnTo>
                  <a:lnTo>
                    <a:pt x="33" y="291"/>
                  </a:lnTo>
                  <a:lnTo>
                    <a:pt x="35" y="283"/>
                  </a:lnTo>
                  <a:lnTo>
                    <a:pt x="36" y="273"/>
                  </a:lnTo>
                  <a:lnTo>
                    <a:pt x="38" y="264"/>
                  </a:lnTo>
                  <a:lnTo>
                    <a:pt x="39" y="256"/>
                  </a:lnTo>
                  <a:lnTo>
                    <a:pt x="39" y="248"/>
                  </a:lnTo>
                  <a:lnTo>
                    <a:pt x="40" y="245"/>
                  </a:lnTo>
                  <a:lnTo>
                    <a:pt x="43" y="242"/>
                  </a:lnTo>
                  <a:lnTo>
                    <a:pt x="44" y="241"/>
                  </a:lnTo>
                  <a:lnTo>
                    <a:pt x="47" y="240"/>
                  </a:lnTo>
                  <a:lnTo>
                    <a:pt x="50" y="239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8" y="236"/>
                  </a:lnTo>
                  <a:lnTo>
                    <a:pt x="61" y="234"/>
                  </a:lnTo>
                  <a:lnTo>
                    <a:pt x="63" y="232"/>
                  </a:lnTo>
                  <a:lnTo>
                    <a:pt x="66" y="226"/>
                  </a:lnTo>
                  <a:lnTo>
                    <a:pt x="68" y="217"/>
                  </a:lnTo>
                  <a:lnTo>
                    <a:pt x="71" y="208"/>
                  </a:lnTo>
                  <a:lnTo>
                    <a:pt x="71" y="197"/>
                  </a:lnTo>
                  <a:lnTo>
                    <a:pt x="72" y="187"/>
                  </a:lnTo>
                  <a:lnTo>
                    <a:pt x="72" y="177"/>
                  </a:lnTo>
                  <a:lnTo>
                    <a:pt x="71" y="167"/>
                  </a:lnTo>
                  <a:lnTo>
                    <a:pt x="69" y="160"/>
                  </a:lnTo>
                  <a:lnTo>
                    <a:pt x="64" y="153"/>
                  </a:lnTo>
                  <a:lnTo>
                    <a:pt x="59" y="148"/>
                  </a:lnTo>
                  <a:lnTo>
                    <a:pt x="52" y="144"/>
                  </a:lnTo>
                  <a:lnTo>
                    <a:pt x="47" y="140"/>
                  </a:lnTo>
                  <a:lnTo>
                    <a:pt x="43" y="136"/>
                  </a:lnTo>
                  <a:lnTo>
                    <a:pt x="40" y="131"/>
                  </a:lnTo>
                  <a:lnTo>
                    <a:pt x="39" y="128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8" y="103"/>
                  </a:lnTo>
                  <a:lnTo>
                    <a:pt x="36" y="98"/>
                  </a:lnTo>
                  <a:lnTo>
                    <a:pt x="34" y="90"/>
                  </a:lnTo>
                  <a:lnTo>
                    <a:pt x="31" y="81"/>
                  </a:lnTo>
                  <a:lnTo>
                    <a:pt x="28" y="72"/>
                  </a:lnTo>
                  <a:lnTo>
                    <a:pt x="23" y="61"/>
                  </a:lnTo>
                  <a:lnTo>
                    <a:pt x="18" y="50"/>
                  </a:lnTo>
                  <a:lnTo>
                    <a:pt x="15" y="45"/>
                  </a:lnTo>
                  <a:lnTo>
                    <a:pt x="14" y="43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2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2"/>
                  </a:lnTo>
                </a:path>
              </a:pathLst>
            </a:custGeom>
            <a:noFill/>
            <a:ln w="12700" cap="rnd" cmpd="sng">
              <a:solidFill>
                <a:srgbClr val="AF917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7" name="Freeform 163"/>
            <p:cNvSpPr>
              <a:spLocks/>
            </p:cNvSpPr>
            <p:nvPr/>
          </p:nvSpPr>
          <p:spPr bwMode="auto">
            <a:xfrm>
              <a:off x="1204" y="1787"/>
              <a:ext cx="82" cy="364"/>
            </a:xfrm>
            <a:custGeom>
              <a:avLst/>
              <a:gdLst>
                <a:gd name="T0" fmla="*/ 0 w 82"/>
                <a:gd name="T1" fmla="*/ 2 h 365"/>
                <a:gd name="T2" fmla="*/ 3 w 82"/>
                <a:gd name="T3" fmla="*/ 8 h 365"/>
                <a:gd name="T4" fmla="*/ 7 w 82"/>
                <a:gd name="T5" fmla="*/ 15 h 365"/>
                <a:gd name="T6" fmla="*/ 10 w 82"/>
                <a:gd name="T7" fmla="*/ 21 h 365"/>
                <a:gd name="T8" fmla="*/ 14 w 82"/>
                <a:gd name="T9" fmla="*/ 28 h 365"/>
                <a:gd name="T10" fmla="*/ 17 w 82"/>
                <a:gd name="T11" fmla="*/ 34 h 365"/>
                <a:gd name="T12" fmla="*/ 28 w 82"/>
                <a:gd name="T13" fmla="*/ 61 h 365"/>
                <a:gd name="T14" fmla="*/ 37 w 82"/>
                <a:gd name="T15" fmla="*/ 85 h 365"/>
                <a:gd name="T16" fmla="*/ 44 w 82"/>
                <a:gd name="T17" fmla="*/ 108 h 365"/>
                <a:gd name="T18" fmla="*/ 47 w 82"/>
                <a:gd name="T19" fmla="*/ 124 h 365"/>
                <a:gd name="T20" fmla="*/ 48 w 82"/>
                <a:gd name="T21" fmla="*/ 130 h 365"/>
                <a:gd name="T22" fmla="*/ 50 w 82"/>
                <a:gd name="T23" fmla="*/ 130 h 365"/>
                <a:gd name="T24" fmla="*/ 53 w 82"/>
                <a:gd name="T25" fmla="*/ 131 h 365"/>
                <a:gd name="T26" fmla="*/ 58 w 82"/>
                <a:gd name="T27" fmla="*/ 133 h 365"/>
                <a:gd name="T28" fmla="*/ 62 w 82"/>
                <a:gd name="T29" fmla="*/ 136 h 365"/>
                <a:gd name="T30" fmla="*/ 70 w 82"/>
                <a:gd name="T31" fmla="*/ 142 h 365"/>
                <a:gd name="T32" fmla="*/ 78 w 82"/>
                <a:gd name="T33" fmla="*/ 159 h 365"/>
                <a:gd name="T34" fmla="*/ 81 w 82"/>
                <a:gd name="T35" fmla="*/ 182 h 365"/>
                <a:gd name="T36" fmla="*/ 80 w 82"/>
                <a:gd name="T37" fmla="*/ 208 h 365"/>
                <a:gd name="T38" fmla="*/ 73 w 82"/>
                <a:gd name="T39" fmla="*/ 232 h 365"/>
                <a:gd name="T40" fmla="*/ 66 w 82"/>
                <a:gd name="T41" fmla="*/ 242 h 365"/>
                <a:gd name="T42" fmla="*/ 62 w 82"/>
                <a:gd name="T43" fmla="*/ 245 h 365"/>
                <a:gd name="T44" fmla="*/ 58 w 82"/>
                <a:gd name="T45" fmla="*/ 246 h 365"/>
                <a:gd name="T46" fmla="*/ 56 w 82"/>
                <a:gd name="T47" fmla="*/ 247 h 365"/>
                <a:gd name="T48" fmla="*/ 52 w 82"/>
                <a:gd name="T49" fmla="*/ 252 h 365"/>
                <a:gd name="T50" fmla="*/ 49 w 82"/>
                <a:gd name="T51" fmla="*/ 260 h 365"/>
                <a:gd name="T52" fmla="*/ 44 w 82"/>
                <a:gd name="T53" fmla="*/ 278 h 365"/>
                <a:gd name="T54" fmla="*/ 42 w 82"/>
                <a:gd name="T55" fmla="*/ 300 h 365"/>
                <a:gd name="T56" fmla="*/ 36 w 82"/>
                <a:gd name="T57" fmla="*/ 323 h 365"/>
                <a:gd name="T58" fmla="*/ 31 w 82"/>
                <a:gd name="T59" fmla="*/ 343 h 365"/>
                <a:gd name="T60" fmla="*/ 27 w 82"/>
                <a:gd name="T61" fmla="*/ 350 h 365"/>
                <a:gd name="T62" fmla="*/ 26 w 82"/>
                <a:gd name="T63" fmla="*/ 352 h 365"/>
                <a:gd name="T64" fmla="*/ 25 w 82"/>
                <a:gd name="T65" fmla="*/ 354 h 365"/>
                <a:gd name="T66" fmla="*/ 23 w 82"/>
                <a:gd name="T67" fmla="*/ 356 h 365"/>
                <a:gd name="T68" fmla="*/ 22 w 82"/>
                <a:gd name="T69" fmla="*/ 358 h 365"/>
                <a:gd name="T70" fmla="*/ 16 w 82"/>
                <a:gd name="T7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36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8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5" y="31"/>
                  </a:lnTo>
                  <a:lnTo>
                    <a:pt x="17" y="34"/>
                  </a:lnTo>
                  <a:lnTo>
                    <a:pt x="23" y="48"/>
                  </a:lnTo>
                  <a:lnTo>
                    <a:pt x="28" y="61"/>
                  </a:lnTo>
                  <a:lnTo>
                    <a:pt x="33" y="73"/>
                  </a:lnTo>
                  <a:lnTo>
                    <a:pt x="37" y="85"/>
                  </a:lnTo>
                  <a:lnTo>
                    <a:pt x="41" y="98"/>
                  </a:lnTo>
                  <a:lnTo>
                    <a:pt x="44" y="108"/>
                  </a:lnTo>
                  <a:lnTo>
                    <a:pt x="45" y="117"/>
                  </a:lnTo>
                  <a:lnTo>
                    <a:pt x="47" y="124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50" y="130"/>
                  </a:lnTo>
                  <a:lnTo>
                    <a:pt x="51" y="131"/>
                  </a:lnTo>
                  <a:lnTo>
                    <a:pt x="53" y="131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2" y="136"/>
                  </a:lnTo>
                  <a:lnTo>
                    <a:pt x="66" y="137"/>
                  </a:lnTo>
                  <a:lnTo>
                    <a:pt x="70" y="142"/>
                  </a:lnTo>
                  <a:lnTo>
                    <a:pt x="74" y="149"/>
                  </a:lnTo>
                  <a:lnTo>
                    <a:pt x="78" y="159"/>
                  </a:lnTo>
                  <a:lnTo>
                    <a:pt x="80" y="171"/>
                  </a:lnTo>
                  <a:lnTo>
                    <a:pt x="81" y="182"/>
                  </a:lnTo>
                  <a:lnTo>
                    <a:pt x="80" y="195"/>
                  </a:lnTo>
                  <a:lnTo>
                    <a:pt x="80" y="208"/>
                  </a:lnTo>
                  <a:lnTo>
                    <a:pt x="77" y="220"/>
                  </a:lnTo>
                  <a:lnTo>
                    <a:pt x="73" y="232"/>
                  </a:lnTo>
                  <a:lnTo>
                    <a:pt x="68" y="241"/>
                  </a:lnTo>
                  <a:lnTo>
                    <a:pt x="66" y="242"/>
                  </a:lnTo>
                  <a:lnTo>
                    <a:pt x="64" y="244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58" y="246"/>
                  </a:lnTo>
                  <a:lnTo>
                    <a:pt x="58" y="247"/>
                  </a:lnTo>
                  <a:lnTo>
                    <a:pt x="56" y="247"/>
                  </a:lnTo>
                  <a:lnTo>
                    <a:pt x="54" y="250"/>
                  </a:lnTo>
                  <a:lnTo>
                    <a:pt x="52" y="252"/>
                  </a:lnTo>
                  <a:lnTo>
                    <a:pt x="51" y="255"/>
                  </a:lnTo>
                  <a:lnTo>
                    <a:pt x="49" y="260"/>
                  </a:lnTo>
                  <a:lnTo>
                    <a:pt x="47" y="268"/>
                  </a:lnTo>
                  <a:lnTo>
                    <a:pt x="44" y="278"/>
                  </a:lnTo>
                  <a:lnTo>
                    <a:pt x="43" y="288"/>
                  </a:lnTo>
                  <a:lnTo>
                    <a:pt x="42" y="300"/>
                  </a:lnTo>
                  <a:lnTo>
                    <a:pt x="40" y="312"/>
                  </a:lnTo>
                  <a:lnTo>
                    <a:pt x="36" y="323"/>
                  </a:lnTo>
                  <a:lnTo>
                    <a:pt x="35" y="334"/>
                  </a:lnTo>
                  <a:lnTo>
                    <a:pt x="31" y="343"/>
                  </a:lnTo>
                  <a:lnTo>
                    <a:pt x="28" y="349"/>
                  </a:lnTo>
                  <a:lnTo>
                    <a:pt x="27" y="350"/>
                  </a:lnTo>
                  <a:lnTo>
                    <a:pt x="27" y="351"/>
                  </a:lnTo>
                  <a:lnTo>
                    <a:pt x="26" y="352"/>
                  </a:lnTo>
                  <a:lnTo>
                    <a:pt x="26" y="353"/>
                  </a:lnTo>
                  <a:lnTo>
                    <a:pt x="25" y="354"/>
                  </a:lnTo>
                  <a:lnTo>
                    <a:pt x="24" y="355"/>
                  </a:lnTo>
                  <a:lnTo>
                    <a:pt x="23" y="356"/>
                  </a:lnTo>
                  <a:lnTo>
                    <a:pt x="22" y="357"/>
                  </a:lnTo>
                  <a:lnTo>
                    <a:pt x="22" y="358"/>
                  </a:lnTo>
                  <a:lnTo>
                    <a:pt x="22" y="360"/>
                  </a:lnTo>
                  <a:lnTo>
                    <a:pt x="16" y="3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8" name="Freeform 164"/>
            <p:cNvSpPr>
              <a:spLocks/>
            </p:cNvSpPr>
            <p:nvPr/>
          </p:nvSpPr>
          <p:spPr bwMode="auto">
            <a:xfrm>
              <a:off x="1190" y="1800"/>
              <a:ext cx="74" cy="340"/>
            </a:xfrm>
            <a:custGeom>
              <a:avLst/>
              <a:gdLst>
                <a:gd name="T0" fmla="*/ 0 w 74"/>
                <a:gd name="T1" fmla="*/ 1 h 341"/>
                <a:gd name="T2" fmla="*/ 3 w 74"/>
                <a:gd name="T3" fmla="*/ 8 h 341"/>
                <a:gd name="T4" fmla="*/ 7 w 74"/>
                <a:gd name="T5" fmla="*/ 15 h 341"/>
                <a:gd name="T6" fmla="*/ 10 w 74"/>
                <a:gd name="T7" fmla="*/ 22 h 341"/>
                <a:gd name="T8" fmla="*/ 14 w 74"/>
                <a:gd name="T9" fmla="*/ 30 h 341"/>
                <a:gd name="T10" fmla="*/ 18 w 74"/>
                <a:gd name="T11" fmla="*/ 37 h 341"/>
                <a:gd name="T12" fmla="*/ 28 w 74"/>
                <a:gd name="T13" fmla="*/ 59 h 341"/>
                <a:gd name="T14" fmla="*/ 34 w 74"/>
                <a:gd name="T15" fmla="*/ 77 h 341"/>
                <a:gd name="T16" fmla="*/ 38 w 74"/>
                <a:gd name="T17" fmla="*/ 90 h 341"/>
                <a:gd name="T18" fmla="*/ 38 w 74"/>
                <a:gd name="T19" fmla="*/ 98 h 341"/>
                <a:gd name="T20" fmla="*/ 38 w 74"/>
                <a:gd name="T21" fmla="*/ 101 h 341"/>
                <a:gd name="T22" fmla="*/ 38 w 74"/>
                <a:gd name="T23" fmla="*/ 103 h 341"/>
                <a:gd name="T24" fmla="*/ 38 w 74"/>
                <a:gd name="T25" fmla="*/ 111 h 341"/>
                <a:gd name="T26" fmla="*/ 40 w 74"/>
                <a:gd name="T27" fmla="*/ 118 h 341"/>
                <a:gd name="T28" fmla="*/ 48 w 74"/>
                <a:gd name="T29" fmla="*/ 127 h 341"/>
                <a:gd name="T30" fmla="*/ 59 w 74"/>
                <a:gd name="T31" fmla="*/ 135 h 341"/>
                <a:gd name="T32" fmla="*/ 69 w 74"/>
                <a:gd name="T33" fmla="*/ 147 h 341"/>
                <a:gd name="T34" fmla="*/ 73 w 74"/>
                <a:gd name="T35" fmla="*/ 164 h 341"/>
                <a:gd name="T36" fmla="*/ 72 w 74"/>
                <a:gd name="T37" fmla="*/ 184 h 341"/>
                <a:gd name="T38" fmla="*/ 69 w 74"/>
                <a:gd name="T39" fmla="*/ 204 h 341"/>
                <a:gd name="T40" fmla="*/ 64 w 74"/>
                <a:gd name="T41" fmla="*/ 219 h 341"/>
                <a:gd name="T42" fmla="*/ 58 w 74"/>
                <a:gd name="T43" fmla="*/ 223 h 341"/>
                <a:gd name="T44" fmla="*/ 53 w 74"/>
                <a:gd name="T45" fmla="*/ 225 h 341"/>
                <a:gd name="T46" fmla="*/ 47 w 74"/>
                <a:gd name="T47" fmla="*/ 226 h 341"/>
                <a:gd name="T48" fmla="*/ 43 w 74"/>
                <a:gd name="T49" fmla="*/ 229 h 341"/>
                <a:gd name="T50" fmla="*/ 40 w 74"/>
                <a:gd name="T51" fmla="*/ 235 h 341"/>
                <a:gd name="T52" fmla="*/ 38 w 74"/>
                <a:gd name="T53" fmla="*/ 251 h 341"/>
                <a:gd name="T54" fmla="*/ 35 w 74"/>
                <a:gd name="T55" fmla="*/ 270 h 341"/>
                <a:gd name="T56" fmla="*/ 33 w 74"/>
                <a:gd name="T57" fmla="*/ 284 h 341"/>
                <a:gd name="T58" fmla="*/ 32 w 74"/>
                <a:gd name="T59" fmla="*/ 294 h 341"/>
                <a:gd name="T60" fmla="*/ 32 w 74"/>
                <a:gd name="T61" fmla="*/ 294 h 341"/>
                <a:gd name="T62" fmla="*/ 32 w 74"/>
                <a:gd name="T63" fmla="*/ 294 h 341"/>
                <a:gd name="T64" fmla="*/ 30 w 74"/>
                <a:gd name="T65" fmla="*/ 300 h 341"/>
                <a:gd name="T66" fmla="*/ 27 w 74"/>
                <a:gd name="T67" fmla="*/ 311 h 341"/>
                <a:gd name="T68" fmla="*/ 24 w 74"/>
                <a:gd name="T69" fmla="*/ 324 h 341"/>
                <a:gd name="T70" fmla="*/ 20 w 74"/>
                <a:gd name="T71" fmla="*/ 33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341">
                  <a:moveTo>
                    <a:pt x="1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3" y="8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7"/>
                  </a:lnTo>
                  <a:lnTo>
                    <a:pt x="24" y="48"/>
                  </a:lnTo>
                  <a:lnTo>
                    <a:pt x="28" y="59"/>
                  </a:lnTo>
                  <a:lnTo>
                    <a:pt x="32" y="68"/>
                  </a:lnTo>
                  <a:lnTo>
                    <a:pt x="34" y="77"/>
                  </a:lnTo>
                  <a:lnTo>
                    <a:pt x="36" y="85"/>
                  </a:lnTo>
                  <a:lnTo>
                    <a:pt x="38" y="90"/>
                  </a:lnTo>
                  <a:lnTo>
                    <a:pt x="38" y="95"/>
                  </a:lnTo>
                  <a:lnTo>
                    <a:pt x="38" y="98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3"/>
                  </a:lnTo>
                  <a:lnTo>
                    <a:pt x="38" y="107"/>
                  </a:lnTo>
                  <a:lnTo>
                    <a:pt x="38" y="111"/>
                  </a:lnTo>
                  <a:lnTo>
                    <a:pt x="39" y="115"/>
                  </a:lnTo>
                  <a:lnTo>
                    <a:pt x="40" y="118"/>
                  </a:lnTo>
                  <a:lnTo>
                    <a:pt x="43" y="123"/>
                  </a:lnTo>
                  <a:lnTo>
                    <a:pt x="48" y="127"/>
                  </a:lnTo>
                  <a:lnTo>
                    <a:pt x="53" y="131"/>
                  </a:lnTo>
                  <a:lnTo>
                    <a:pt x="59" y="135"/>
                  </a:lnTo>
                  <a:lnTo>
                    <a:pt x="65" y="140"/>
                  </a:lnTo>
                  <a:lnTo>
                    <a:pt x="69" y="147"/>
                  </a:lnTo>
                  <a:lnTo>
                    <a:pt x="72" y="154"/>
                  </a:lnTo>
                  <a:lnTo>
                    <a:pt x="73" y="164"/>
                  </a:lnTo>
                  <a:lnTo>
                    <a:pt x="73" y="174"/>
                  </a:lnTo>
                  <a:lnTo>
                    <a:pt x="72" y="184"/>
                  </a:lnTo>
                  <a:lnTo>
                    <a:pt x="71" y="195"/>
                  </a:lnTo>
                  <a:lnTo>
                    <a:pt x="69" y="204"/>
                  </a:lnTo>
                  <a:lnTo>
                    <a:pt x="66" y="213"/>
                  </a:lnTo>
                  <a:lnTo>
                    <a:pt x="64" y="219"/>
                  </a:lnTo>
                  <a:lnTo>
                    <a:pt x="62" y="221"/>
                  </a:lnTo>
                  <a:lnTo>
                    <a:pt x="58" y="223"/>
                  </a:lnTo>
                  <a:lnTo>
                    <a:pt x="56" y="225"/>
                  </a:lnTo>
                  <a:lnTo>
                    <a:pt x="53" y="225"/>
                  </a:lnTo>
                  <a:lnTo>
                    <a:pt x="50" y="226"/>
                  </a:lnTo>
                  <a:lnTo>
                    <a:pt x="47" y="226"/>
                  </a:lnTo>
                  <a:lnTo>
                    <a:pt x="45" y="228"/>
                  </a:lnTo>
                  <a:lnTo>
                    <a:pt x="43" y="229"/>
                  </a:lnTo>
                  <a:lnTo>
                    <a:pt x="40" y="232"/>
                  </a:lnTo>
                  <a:lnTo>
                    <a:pt x="40" y="235"/>
                  </a:lnTo>
                  <a:lnTo>
                    <a:pt x="39" y="243"/>
                  </a:lnTo>
                  <a:lnTo>
                    <a:pt x="38" y="251"/>
                  </a:lnTo>
                  <a:lnTo>
                    <a:pt x="37" y="260"/>
                  </a:lnTo>
                  <a:lnTo>
                    <a:pt x="35" y="270"/>
                  </a:lnTo>
                  <a:lnTo>
                    <a:pt x="33" y="277"/>
                  </a:lnTo>
                  <a:lnTo>
                    <a:pt x="33" y="284"/>
                  </a:lnTo>
                  <a:lnTo>
                    <a:pt x="32" y="291"/>
                  </a:lnTo>
                  <a:lnTo>
                    <a:pt x="32" y="294"/>
                  </a:lnTo>
                  <a:lnTo>
                    <a:pt x="32" y="296"/>
                  </a:lnTo>
                  <a:lnTo>
                    <a:pt x="32" y="294"/>
                  </a:lnTo>
                  <a:lnTo>
                    <a:pt x="32" y="292"/>
                  </a:lnTo>
                  <a:lnTo>
                    <a:pt x="32" y="294"/>
                  </a:lnTo>
                  <a:lnTo>
                    <a:pt x="31" y="296"/>
                  </a:lnTo>
                  <a:lnTo>
                    <a:pt x="30" y="300"/>
                  </a:lnTo>
                  <a:lnTo>
                    <a:pt x="29" y="305"/>
                  </a:lnTo>
                  <a:lnTo>
                    <a:pt x="27" y="311"/>
                  </a:lnTo>
                  <a:lnTo>
                    <a:pt x="25" y="317"/>
                  </a:lnTo>
                  <a:lnTo>
                    <a:pt x="24" y="324"/>
                  </a:lnTo>
                  <a:lnTo>
                    <a:pt x="21" y="330"/>
                  </a:lnTo>
                  <a:lnTo>
                    <a:pt x="20" y="337"/>
                  </a:lnTo>
                  <a:lnTo>
                    <a:pt x="17" y="3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49" name="Freeform 165"/>
            <p:cNvSpPr>
              <a:spLocks/>
            </p:cNvSpPr>
            <p:nvPr/>
          </p:nvSpPr>
          <p:spPr bwMode="auto">
            <a:xfrm>
              <a:off x="758" y="2186"/>
              <a:ext cx="128" cy="102"/>
            </a:xfrm>
            <a:custGeom>
              <a:avLst/>
              <a:gdLst>
                <a:gd name="T0" fmla="*/ 5 w 128"/>
                <a:gd name="T1" fmla="*/ 31 h 102"/>
                <a:gd name="T2" fmla="*/ 7 w 128"/>
                <a:gd name="T3" fmla="*/ 25 h 102"/>
                <a:gd name="T4" fmla="*/ 10 w 128"/>
                <a:gd name="T5" fmla="*/ 21 h 102"/>
                <a:gd name="T6" fmla="*/ 12 w 128"/>
                <a:gd name="T7" fmla="*/ 19 h 102"/>
                <a:gd name="T8" fmla="*/ 15 w 128"/>
                <a:gd name="T9" fmla="*/ 17 h 102"/>
                <a:gd name="T10" fmla="*/ 21 w 128"/>
                <a:gd name="T11" fmla="*/ 12 h 102"/>
                <a:gd name="T12" fmla="*/ 33 w 128"/>
                <a:gd name="T13" fmla="*/ 9 h 102"/>
                <a:gd name="T14" fmla="*/ 48 w 128"/>
                <a:gd name="T15" fmla="*/ 6 h 102"/>
                <a:gd name="T16" fmla="*/ 65 w 128"/>
                <a:gd name="T17" fmla="*/ 3 h 102"/>
                <a:gd name="T18" fmla="*/ 78 w 128"/>
                <a:gd name="T19" fmla="*/ 2 h 102"/>
                <a:gd name="T20" fmla="*/ 86 w 128"/>
                <a:gd name="T21" fmla="*/ 1 h 102"/>
                <a:gd name="T22" fmla="*/ 93 w 128"/>
                <a:gd name="T23" fmla="*/ 1 h 102"/>
                <a:gd name="T24" fmla="*/ 99 w 128"/>
                <a:gd name="T25" fmla="*/ 2 h 102"/>
                <a:gd name="T26" fmla="*/ 104 w 128"/>
                <a:gd name="T27" fmla="*/ 5 h 102"/>
                <a:gd name="T28" fmla="*/ 109 w 128"/>
                <a:gd name="T29" fmla="*/ 6 h 102"/>
                <a:gd name="T30" fmla="*/ 111 w 128"/>
                <a:gd name="T31" fmla="*/ 6 h 102"/>
                <a:gd name="T32" fmla="*/ 115 w 128"/>
                <a:gd name="T33" fmla="*/ 4 h 102"/>
                <a:gd name="T34" fmla="*/ 120 w 128"/>
                <a:gd name="T35" fmla="*/ 5 h 102"/>
                <a:gd name="T36" fmla="*/ 125 w 128"/>
                <a:gd name="T37" fmla="*/ 6 h 102"/>
                <a:gd name="T38" fmla="*/ 127 w 128"/>
                <a:gd name="T39" fmla="*/ 12 h 102"/>
                <a:gd name="T40" fmla="*/ 123 w 128"/>
                <a:gd name="T41" fmla="*/ 21 h 102"/>
                <a:gd name="T42" fmla="*/ 116 w 128"/>
                <a:gd name="T43" fmla="*/ 31 h 102"/>
                <a:gd name="T44" fmla="*/ 109 w 128"/>
                <a:gd name="T45" fmla="*/ 37 h 102"/>
                <a:gd name="T46" fmla="*/ 103 w 128"/>
                <a:gd name="T47" fmla="*/ 42 h 102"/>
                <a:gd name="T48" fmla="*/ 98 w 128"/>
                <a:gd name="T49" fmla="*/ 43 h 102"/>
                <a:gd name="T50" fmla="*/ 95 w 128"/>
                <a:gd name="T51" fmla="*/ 45 h 102"/>
                <a:gd name="T52" fmla="*/ 87 w 128"/>
                <a:gd name="T53" fmla="*/ 51 h 102"/>
                <a:gd name="T54" fmla="*/ 79 w 128"/>
                <a:gd name="T55" fmla="*/ 61 h 102"/>
                <a:gd name="T56" fmla="*/ 73 w 128"/>
                <a:gd name="T57" fmla="*/ 72 h 102"/>
                <a:gd name="T58" fmla="*/ 70 w 128"/>
                <a:gd name="T59" fmla="*/ 84 h 102"/>
                <a:gd name="T60" fmla="*/ 65 w 128"/>
                <a:gd name="T61" fmla="*/ 88 h 102"/>
                <a:gd name="T62" fmla="*/ 55 w 128"/>
                <a:gd name="T63" fmla="*/ 93 h 102"/>
                <a:gd name="T64" fmla="*/ 43 w 128"/>
                <a:gd name="T65" fmla="*/ 98 h 102"/>
                <a:gd name="T66" fmla="*/ 30 w 128"/>
                <a:gd name="T67" fmla="*/ 101 h 102"/>
                <a:gd name="T68" fmla="*/ 20 w 128"/>
                <a:gd name="T69" fmla="*/ 99 h 102"/>
                <a:gd name="T70" fmla="*/ 15 w 128"/>
                <a:gd name="T71" fmla="*/ 95 h 102"/>
                <a:gd name="T72" fmla="*/ 13 w 128"/>
                <a:gd name="T73" fmla="*/ 92 h 102"/>
                <a:gd name="T74" fmla="*/ 12 w 128"/>
                <a:gd name="T75" fmla="*/ 86 h 102"/>
                <a:gd name="T76" fmla="*/ 10 w 128"/>
                <a:gd name="T77" fmla="*/ 81 h 102"/>
                <a:gd name="T78" fmla="*/ 9 w 128"/>
                <a:gd name="T79" fmla="*/ 75 h 102"/>
                <a:gd name="T80" fmla="*/ 6 w 128"/>
                <a:gd name="T81" fmla="*/ 69 h 102"/>
                <a:gd name="T82" fmla="*/ 2 w 128"/>
                <a:gd name="T83" fmla="*/ 61 h 102"/>
                <a:gd name="T84" fmla="*/ 0 w 128"/>
                <a:gd name="T85" fmla="*/ 54 h 102"/>
                <a:gd name="T86" fmla="*/ 0 w 128"/>
                <a:gd name="T87" fmla="*/ 45 h 102"/>
                <a:gd name="T88" fmla="*/ 2 w 128"/>
                <a:gd name="T89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02">
                  <a:moveTo>
                    <a:pt x="2" y="35"/>
                  </a:moveTo>
                  <a:lnTo>
                    <a:pt x="5" y="31"/>
                  </a:lnTo>
                  <a:lnTo>
                    <a:pt x="6" y="27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11"/>
                  </a:lnTo>
                  <a:lnTo>
                    <a:pt x="33" y="9"/>
                  </a:lnTo>
                  <a:lnTo>
                    <a:pt x="40" y="7"/>
                  </a:lnTo>
                  <a:lnTo>
                    <a:pt x="48" y="6"/>
                  </a:lnTo>
                  <a:lnTo>
                    <a:pt x="57" y="4"/>
                  </a:lnTo>
                  <a:lnTo>
                    <a:pt x="65" y="3"/>
                  </a:lnTo>
                  <a:lnTo>
                    <a:pt x="71" y="2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1"/>
                  </a:lnTo>
                  <a:lnTo>
                    <a:pt x="89" y="0"/>
                  </a:lnTo>
                  <a:lnTo>
                    <a:pt x="93" y="1"/>
                  </a:lnTo>
                  <a:lnTo>
                    <a:pt x="96" y="2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4" y="5"/>
                  </a:lnTo>
                  <a:lnTo>
                    <a:pt x="107" y="5"/>
                  </a:lnTo>
                  <a:lnTo>
                    <a:pt x="109" y="6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2" y="5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20" y="5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7" y="9"/>
                  </a:lnTo>
                  <a:lnTo>
                    <a:pt x="127" y="12"/>
                  </a:lnTo>
                  <a:lnTo>
                    <a:pt x="126" y="17"/>
                  </a:lnTo>
                  <a:lnTo>
                    <a:pt x="123" y="21"/>
                  </a:lnTo>
                  <a:lnTo>
                    <a:pt x="119" y="26"/>
                  </a:lnTo>
                  <a:lnTo>
                    <a:pt x="116" y="31"/>
                  </a:lnTo>
                  <a:lnTo>
                    <a:pt x="112" y="35"/>
                  </a:lnTo>
                  <a:lnTo>
                    <a:pt x="109" y="37"/>
                  </a:lnTo>
                  <a:lnTo>
                    <a:pt x="105" y="40"/>
                  </a:lnTo>
                  <a:lnTo>
                    <a:pt x="103" y="42"/>
                  </a:lnTo>
                  <a:lnTo>
                    <a:pt x="100" y="42"/>
                  </a:lnTo>
                  <a:lnTo>
                    <a:pt x="98" y="43"/>
                  </a:lnTo>
                  <a:lnTo>
                    <a:pt x="97" y="44"/>
                  </a:lnTo>
                  <a:lnTo>
                    <a:pt x="95" y="45"/>
                  </a:lnTo>
                  <a:lnTo>
                    <a:pt x="91" y="47"/>
                  </a:lnTo>
                  <a:lnTo>
                    <a:pt x="87" y="51"/>
                  </a:lnTo>
                  <a:lnTo>
                    <a:pt x="83" y="56"/>
                  </a:lnTo>
                  <a:lnTo>
                    <a:pt x="79" y="61"/>
                  </a:lnTo>
                  <a:lnTo>
                    <a:pt x="75" y="66"/>
                  </a:lnTo>
                  <a:lnTo>
                    <a:pt x="73" y="72"/>
                  </a:lnTo>
                  <a:lnTo>
                    <a:pt x="71" y="79"/>
                  </a:lnTo>
                  <a:lnTo>
                    <a:pt x="70" y="84"/>
                  </a:lnTo>
                  <a:lnTo>
                    <a:pt x="69" y="86"/>
                  </a:lnTo>
                  <a:lnTo>
                    <a:pt x="65" y="88"/>
                  </a:lnTo>
                  <a:lnTo>
                    <a:pt x="61" y="90"/>
                  </a:lnTo>
                  <a:lnTo>
                    <a:pt x="55" y="93"/>
                  </a:lnTo>
                  <a:lnTo>
                    <a:pt x="49" y="96"/>
                  </a:lnTo>
                  <a:lnTo>
                    <a:pt x="43" y="98"/>
                  </a:lnTo>
                  <a:lnTo>
                    <a:pt x="36" y="100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20" y="99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3"/>
                  </a:lnTo>
                  <a:lnTo>
                    <a:pt x="13" y="92"/>
                  </a:lnTo>
                  <a:lnTo>
                    <a:pt x="12" y="89"/>
                  </a:lnTo>
                  <a:lnTo>
                    <a:pt x="12" y="86"/>
                  </a:lnTo>
                  <a:lnTo>
                    <a:pt x="11" y="84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9" y="75"/>
                  </a:lnTo>
                  <a:lnTo>
                    <a:pt x="7" y="72"/>
                  </a:lnTo>
                  <a:lnTo>
                    <a:pt x="6" y="69"/>
                  </a:lnTo>
                  <a:lnTo>
                    <a:pt x="4" y="65"/>
                  </a:lnTo>
                  <a:lnTo>
                    <a:pt x="2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5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0" name="Freeform 166"/>
            <p:cNvSpPr>
              <a:spLocks/>
            </p:cNvSpPr>
            <p:nvPr/>
          </p:nvSpPr>
          <p:spPr bwMode="auto">
            <a:xfrm>
              <a:off x="754" y="2188"/>
              <a:ext cx="132" cy="104"/>
            </a:xfrm>
            <a:custGeom>
              <a:avLst/>
              <a:gdLst>
                <a:gd name="T0" fmla="*/ 5 w 132"/>
                <a:gd name="T1" fmla="*/ 31 h 105"/>
                <a:gd name="T2" fmla="*/ 8 w 132"/>
                <a:gd name="T3" fmla="*/ 24 h 105"/>
                <a:gd name="T4" fmla="*/ 10 w 132"/>
                <a:gd name="T5" fmla="*/ 21 h 105"/>
                <a:gd name="T6" fmla="*/ 13 w 132"/>
                <a:gd name="T7" fmla="*/ 18 h 105"/>
                <a:gd name="T8" fmla="*/ 16 w 132"/>
                <a:gd name="T9" fmla="*/ 16 h 105"/>
                <a:gd name="T10" fmla="*/ 22 w 132"/>
                <a:gd name="T11" fmla="*/ 12 h 105"/>
                <a:gd name="T12" fmla="*/ 34 w 132"/>
                <a:gd name="T13" fmla="*/ 8 h 105"/>
                <a:gd name="T14" fmla="*/ 50 w 132"/>
                <a:gd name="T15" fmla="*/ 6 h 105"/>
                <a:gd name="T16" fmla="*/ 67 w 132"/>
                <a:gd name="T17" fmla="*/ 3 h 105"/>
                <a:gd name="T18" fmla="*/ 80 w 132"/>
                <a:gd name="T19" fmla="*/ 1 h 105"/>
                <a:gd name="T20" fmla="*/ 88 w 132"/>
                <a:gd name="T21" fmla="*/ 0 h 105"/>
                <a:gd name="T22" fmla="*/ 96 w 132"/>
                <a:gd name="T23" fmla="*/ 1 h 105"/>
                <a:gd name="T24" fmla="*/ 102 w 132"/>
                <a:gd name="T25" fmla="*/ 2 h 105"/>
                <a:gd name="T26" fmla="*/ 107 w 132"/>
                <a:gd name="T27" fmla="*/ 4 h 105"/>
                <a:gd name="T28" fmla="*/ 112 w 132"/>
                <a:gd name="T29" fmla="*/ 6 h 105"/>
                <a:gd name="T30" fmla="*/ 113 w 132"/>
                <a:gd name="T31" fmla="*/ 6 h 105"/>
                <a:gd name="T32" fmla="*/ 117 w 132"/>
                <a:gd name="T33" fmla="*/ 4 h 105"/>
                <a:gd name="T34" fmla="*/ 123 w 132"/>
                <a:gd name="T35" fmla="*/ 4 h 105"/>
                <a:gd name="T36" fmla="*/ 129 w 132"/>
                <a:gd name="T37" fmla="*/ 6 h 105"/>
                <a:gd name="T38" fmla="*/ 130 w 132"/>
                <a:gd name="T39" fmla="*/ 12 h 105"/>
                <a:gd name="T40" fmla="*/ 126 w 132"/>
                <a:gd name="T41" fmla="*/ 22 h 105"/>
                <a:gd name="T42" fmla="*/ 120 w 132"/>
                <a:gd name="T43" fmla="*/ 32 h 105"/>
                <a:gd name="T44" fmla="*/ 113 w 132"/>
                <a:gd name="T45" fmla="*/ 38 h 105"/>
                <a:gd name="T46" fmla="*/ 106 w 132"/>
                <a:gd name="T47" fmla="*/ 42 h 105"/>
                <a:gd name="T48" fmla="*/ 101 w 132"/>
                <a:gd name="T49" fmla="*/ 43 h 105"/>
                <a:gd name="T50" fmla="*/ 97 w 132"/>
                <a:gd name="T51" fmla="*/ 46 h 105"/>
                <a:gd name="T52" fmla="*/ 91 w 132"/>
                <a:gd name="T53" fmla="*/ 52 h 105"/>
                <a:gd name="T54" fmla="*/ 83 w 132"/>
                <a:gd name="T55" fmla="*/ 62 h 105"/>
                <a:gd name="T56" fmla="*/ 76 w 132"/>
                <a:gd name="T57" fmla="*/ 74 h 105"/>
                <a:gd name="T58" fmla="*/ 72 w 132"/>
                <a:gd name="T59" fmla="*/ 87 h 105"/>
                <a:gd name="T60" fmla="*/ 68 w 132"/>
                <a:gd name="T61" fmla="*/ 90 h 105"/>
                <a:gd name="T62" fmla="*/ 58 w 132"/>
                <a:gd name="T63" fmla="*/ 96 h 105"/>
                <a:gd name="T64" fmla="*/ 45 w 132"/>
                <a:gd name="T65" fmla="*/ 101 h 105"/>
                <a:gd name="T66" fmla="*/ 30 w 132"/>
                <a:gd name="T67" fmla="*/ 104 h 105"/>
                <a:gd name="T68" fmla="*/ 21 w 132"/>
                <a:gd name="T69" fmla="*/ 102 h 105"/>
                <a:gd name="T70" fmla="*/ 16 w 132"/>
                <a:gd name="T71" fmla="*/ 98 h 105"/>
                <a:gd name="T72" fmla="*/ 14 w 132"/>
                <a:gd name="T73" fmla="*/ 92 h 105"/>
                <a:gd name="T74" fmla="*/ 13 w 132"/>
                <a:gd name="T75" fmla="*/ 88 h 105"/>
                <a:gd name="T76" fmla="*/ 12 w 132"/>
                <a:gd name="T77" fmla="*/ 83 h 105"/>
                <a:gd name="T78" fmla="*/ 10 w 132"/>
                <a:gd name="T79" fmla="*/ 77 h 105"/>
                <a:gd name="T80" fmla="*/ 7 w 132"/>
                <a:gd name="T81" fmla="*/ 70 h 105"/>
                <a:gd name="T82" fmla="*/ 3 w 132"/>
                <a:gd name="T83" fmla="*/ 63 h 105"/>
                <a:gd name="T84" fmla="*/ 0 w 132"/>
                <a:gd name="T85" fmla="*/ 55 h 105"/>
                <a:gd name="T86" fmla="*/ 0 w 132"/>
                <a:gd name="T87" fmla="*/ 45 h 105"/>
                <a:gd name="T88" fmla="*/ 2 w 132"/>
                <a:gd name="T89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05">
                  <a:moveTo>
                    <a:pt x="2" y="36"/>
                  </a:moveTo>
                  <a:lnTo>
                    <a:pt x="5" y="31"/>
                  </a:lnTo>
                  <a:lnTo>
                    <a:pt x="7" y="27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4" y="8"/>
                  </a:lnTo>
                  <a:lnTo>
                    <a:pt x="41" y="6"/>
                  </a:lnTo>
                  <a:lnTo>
                    <a:pt x="50" y="6"/>
                  </a:lnTo>
                  <a:lnTo>
                    <a:pt x="59" y="3"/>
                  </a:lnTo>
                  <a:lnTo>
                    <a:pt x="67" y="3"/>
                  </a:lnTo>
                  <a:lnTo>
                    <a:pt x="74" y="2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6" y="3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6" y="4"/>
                  </a:lnTo>
                  <a:lnTo>
                    <a:pt x="129" y="6"/>
                  </a:lnTo>
                  <a:lnTo>
                    <a:pt x="131" y="9"/>
                  </a:lnTo>
                  <a:lnTo>
                    <a:pt x="130" y="12"/>
                  </a:lnTo>
                  <a:lnTo>
                    <a:pt x="129" y="17"/>
                  </a:lnTo>
                  <a:lnTo>
                    <a:pt x="126" y="22"/>
                  </a:lnTo>
                  <a:lnTo>
                    <a:pt x="123" y="28"/>
                  </a:lnTo>
                  <a:lnTo>
                    <a:pt x="120" y="32"/>
                  </a:lnTo>
                  <a:lnTo>
                    <a:pt x="115" y="35"/>
                  </a:lnTo>
                  <a:lnTo>
                    <a:pt x="113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3" y="43"/>
                  </a:lnTo>
                  <a:lnTo>
                    <a:pt x="101" y="43"/>
                  </a:lnTo>
                  <a:lnTo>
                    <a:pt x="100" y="44"/>
                  </a:lnTo>
                  <a:lnTo>
                    <a:pt x="97" y="46"/>
                  </a:lnTo>
                  <a:lnTo>
                    <a:pt x="94" y="49"/>
                  </a:lnTo>
                  <a:lnTo>
                    <a:pt x="91" y="52"/>
                  </a:lnTo>
                  <a:lnTo>
                    <a:pt x="86" y="57"/>
                  </a:lnTo>
                  <a:lnTo>
                    <a:pt x="83" y="62"/>
                  </a:lnTo>
                  <a:lnTo>
                    <a:pt x="78" y="67"/>
                  </a:lnTo>
                  <a:lnTo>
                    <a:pt x="76" y="74"/>
                  </a:lnTo>
                  <a:lnTo>
                    <a:pt x="73" y="80"/>
                  </a:lnTo>
                  <a:lnTo>
                    <a:pt x="72" y="87"/>
                  </a:lnTo>
                  <a:lnTo>
                    <a:pt x="71" y="88"/>
                  </a:lnTo>
                  <a:lnTo>
                    <a:pt x="68" y="90"/>
                  </a:lnTo>
                  <a:lnTo>
                    <a:pt x="63" y="92"/>
                  </a:lnTo>
                  <a:lnTo>
                    <a:pt x="58" y="96"/>
                  </a:lnTo>
                  <a:lnTo>
                    <a:pt x="52" y="99"/>
                  </a:lnTo>
                  <a:lnTo>
                    <a:pt x="45" y="101"/>
                  </a:lnTo>
                  <a:lnTo>
                    <a:pt x="38" y="103"/>
                  </a:lnTo>
                  <a:lnTo>
                    <a:pt x="30" y="104"/>
                  </a:lnTo>
                  <a:lnTo>
                    <a:pt x="26" y="103"/>
                  </a:lnTo>
                  <a:lnTo>
                    <a:pt x="21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5" y="95"/>
                  </a:lnTo>
                  <a:lnTo>
                    <a:pt x="14" y="92"/>
                  </a:lnTo>
                  <a:lnTo>
                    <a:pt x="13" y="91"/>
                  </a:lnTo>
                  <a:lnTo>
                    <a:pt x="13" y="88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1" y="80"/>
                  </a:lnTo>
                  <a:lnTo>
                    <a:pt x="10" y="77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7"/>
                  </a:lnTo>
                  <a:lnTo>
                    <a:pt x="3" y="63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6"/>
                  </a:lnTo>
                </a:path>
              </a:pathLst>
            </a:custGeom>
            <a:noFill/>
            <a:ln w="12700" cap="rnd" cmpd="sng">
              <a:solidFill>
                <a:srgbClr val="FF9BE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1" name="Freeform 167"/>
            <p:cNvSpPr>
              <a:spLocks/>
            </p:cNvSpPr>
            <p:nvPr/>
          </p:nvSpPr>
          <p:spPr bwMode="auto">
            <a:xfrm>
              <a:off x="715" y="1859"/>
              <a:ext cx="117" cy="93"/>
            </a:xfrm>
            <a:custGeom>
              <a:avLst/>
              <a:gdLst>
                <a:gd name="T0" fmla="*/ 4 w 116"/>
                <a:gd name="T1" fmla="*/ 27 h 92"/>
                <a:gd name="T2" fmla="*/ 6 w 116"/>
                <a:gd name="T3" fmla="*/ 22 h 92"/>
                <a:gd name="T4" fmla="*/ 8 w 116"/>
                <a:gd name="T5" fmla="*/ 19 h 92"/>
                <a:gd name="T6" fmla="*/ 10 w 116"/>
                <a:gd name="T7" fmla="*/ 16 h 92"/>
                <a:gd name="T8" fmla="*/ 14 w 116"/>
                <a:gd name="T9" fmla="*/ 14 h 92"/>
                <a:gd name="T10" fmla="*/ 18 w 116"/>
                <a:gd name="T11" fmla="*/ 11 h 92"/>
                <a:gd name="T12" fmla="*/ 30 w 116"/>
                <a:gd name="T13" fmla="*/ 7 h 92"/>
                <a:gd name="T14" fmla="*/ 45 w 116"/>
                <a:gd name="T15" fmla="*/ 4 h 92"/>
                <a:gd name="T16" fmla="*/ 59 w 116"/>
                <a:gd name="T17" fmla="*/ 2 h 92"/>
                <a:gd name="T18" fmla="*/ 69 w 116"/>
                <a:gd name="T19" fmla="*/ 1 h 92"/>
                <a:gd name="T20" fmla="*/ 76 w 116"/>
                <a:gd name="T21" fmla="*/ 0 h 92"/>
                <a:gd name="T22" fmla="*/ 83 w 116"/>
                <a:gd name="T23" fmla="*/ 1 h 92"/>
                <a:gd name="T24" fmla="*/ 90 w 116"/>
                <a:gd name="T25" fmla="*/ 2 h 92"/>
                <a:gd name="T26" fmla="*/ 94 w 116"/>
                <a:gd name="T27" fmla="*/ 4 h 92"/>
                <a:gd name="T28" fmla="*/ 98 w 116"/>
                <a:gd name="T29" fmla="*/ 4 h 92"/>
                <a:gd name="T30" fmla="*/ 99 w 116"/>
                <a:gd name="T31" fmla="*/ 5 h 92"/>
                <a:gd name="T32" fmla="*/ 102 w 116"/>
                <a:gd name="T33" fmla="*/ 4 h 92"/>
                <a:gd name="T34" fmla="*/ 108 w 116"/>
                <a:gd name="T35" fmla="*/ 3 h 92"/>
                <a:gd name="T36" fmla="*/ 113 w 116"/>
                <a:gd name="T37" fmla="*/ 5 h 92"/>
                <a:gd name="T38" fmla="*/ 114 w 116"/>
                <a:gd name="T39" fmla="*/ 10 h 92"/>
                <a:gd name="T40" fmla="*/ 110 w 116"/>
                <a:gd name="T41" fmla="*/ 20 h 92"/>
                <a:gd name="T42" fmla="*/ 104 w 116"/>
                <a:gd name="T43" fmla="*/ 27 h 92"/>
                <a:gd name="T44" fmla="*/ 98 w 116"/>
                <a:gd name="T45" fmla="*/ 33 h 92"/>
                <a:gd name="T46" fmla="*/ 92 w 116"/>
                <a:gd name="T47" fmla="*/ 37 h 92"/>
                <a:gd name="T48" fmla="*/ 89 w 116"/>
                <a:gd name="T49" fmla="*/ 38 h 92"/>
                <a:gd name="T50" fmla="*/ 87 w 116"/>
                <a:gd name="T51" fmla="*/ 38 h 92"/>
                <a:gd name="T52" fmla="*/ 82 w 116"/>
                <a:gd name="T53" fmla="*/ 42 h 92"/>
                <a:gd name="T54" fmla="*/ 75 w 116"/>
                <a:gd name="T55" fmla="*/ 49 h 92"/>
                <a:gd name="T56" fmla="*/ 69 w 116"/>
                <a:gd name="T57" fmla="*/ 58 h 92"/>
                <a:gd name="T58" fmla="*/ 64 w 116"/>
                <a:gd name="T59" fmla="*/ 70 h 92"/>
                <a:gd name="T60" fmla="*/ 61 w 116"/>
                <a:gd name="T61" fmla="*/ 77 h 92"/>
                <a:gd name="T62" fmla="*/ 54 w 116"/>
                <a:gd name="T63" fmla="*/ 81 h 92"/>
                <a:gd name="T64" fmla="*/ 44 w 116"/>
                <a:gd name="T65" fmla="*/ 87 h 92"/>
                <a:gd name="T66" fmla="*/ 32 w 116"/>
                <a:gd name="T67" fmla="*/ 90 h 92"/>
                <a:gd name="T68" fmla="*/ 22 w 116"/>
                <a:gd name="T69" fmla="*/ 90 h 92"/>
                <a:gd name="T70" fmla="*/ 15 w 116"/>
                <a:gd name="T71" fmla="*/ 87 h 92"/>
                <a:gd name="T72" fmla="*/ 13 w 116"/>
                <a:gd name="T73" fmla="*/ 83 h 92"/>
                <a:gd name="T74" fmla="*/ 11 w 116"/>
                <a:gd name="T75" fmla="*/ 79 h 92"/>
                <a:gd name="T76" fmla="*/ 10 w 116"/>
                <a:gd name="T77" fmla="*/ 75 h 92"/>
                <a:gd name="T78" fmla="*/ 9 w 116"/>
                <a:gd name="T79" fmla="*/ 70 h 92"/>
                <a:gd name="T80" fmla="*/ 7 w 116"/>
                <a:gd name="T81" fmla="*/ 65 h 92"/>
                <a:gd name="T82" fmla="*/ 4 w 116"/>
                <a:gd name="T83" fmla="*/ 58 h 92"/>
                <a:gd name="T84" fmla="*/ 1 w 116"/>
                <a:gd name="T85" fmla="*/ 52 h 92"/>
                <a:gd name="T86" fmla="*/ 0 w 116"/>
                <a:gd name="T87" fmla="*/ 44 h 92"/>
                <a:gd name="T88" fmla="*/ 0 w 116"/>
                <a:gd name="T8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92">
                  <a:moveTo>
                    <a:pt x="3" y="31"/>
                  </a:moveTo>
                  <a:lnTo>
                    <a:pt x="4" y="27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8" y="11"/>
                  </a:lnTo>
                  <a:lnTo>
                    <a:pt x="23" y="8"/>
                  </a:lnTo>
                  <a:lnTo>
                    <a:pt x="30" y="7"/>
                  </a:lnTo>
                  <a:lnTo>
                    <a:pt x="37" y="6"/>
                  </a:lnTo>
                  <a:lnTo>
                    <a:pt x="45" y="4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2" y="3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98" y="4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8" y="3"/>
                  </a:lnTo>
                  <a:lnTo>
                    <a:pt x="111" y="4"/>
                  </a:lnTo>
                  <a:lnTo>
                    <a:pt x="113" y="5"/>
                  </a:lnTo>
                  <a:lnTo>
                    <a:pt x="115" y="7"/>
                  </a:lnTo>
                  <a:lnTo>
                    <a:pt x="114" y="10"/>
                  </a:lnTo>
                  <a:lnTo>
                    <a:pt x="113" y="15"/>
                  </a:lnTo>
                  <a:lnTo>
                    <a:pt x="110" y="20"/>
                  </a:lnTo>
                  <a:lnTo>
                    <a:pt x="108" y="24"/>
                  </a:lnTo>
                  <a:lnTo>
                    <a:pt x="104" y="27"/>
                  </a:lnTo>
                  <a:lnTo>
                    <a:pt x="100" y="30"/>
                  </a:lnTo>
                  <a:lnTo>
                    <a:pt x="98" y="33"/>
                  </a:lnTo>
                  <a:lnTo>
                    <a:pt x="94" y="35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9" y="38"/>
                  </a:lnTo>
                  <a:lnTo>
                    <a:pt x="88" y="38"/>
                  </a:lnTo>
                  <a:lnTo>
                    <a:pt x="87" y="38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78" y="46"/>
                  </a:lnTo>
                  <a:lnTo>
                    <a:pt x="75" y="49"/>
                  </a:lnTo>
                  <a:lnTo>
                    <a:pt x="73" y="54"/>
                  </a:lnTo>
                  <a:lnTo>
                    <a:pt x="69" y="58"/>
                  </a:lnTo>
                  <a:lnTo>
                    <a:pt x="66" y="64"/>
                  </a:lnTo>
                  <a:lnTo>
                    <a:pt x="64" y="70"/>
                  </a:lnTo>
                  <a:lnTo>
                    <a:pt x="62" y="76"/>
                  </a:lnTo>
                  <a:lnTo>
                    <a:pt x="61" y="77"/>
                  </a:lnTo>
                  <a:lnTo>
                    <a:pt x="59" y="79"/>
                  </a:lnTo>
                  <a:lnTo>
                    <a:pt x="54" y="81"/>
                  </a:lnTo>
                  <a:lnTo>
                    <a:pt x="50" y="84"/>
                  </a:lnTo>
                  <a:lnTo>
                    <a:pt x="44" y="87"/>
                  </a:lnTo>
                  <a:lnTo>
                    <a:pt x="38" y="89"/>
                  </a:lnTo>
                  <a:lnTo>
                    <a:pt x="32" y="90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18" y="89"/>
                  </a:lnTo>
                  <a:lnTo>
                    <a:pt x="15" y="87"/>
                  </a:lnTo>
                  <a:lnTo>
                    <a:pt x="14" y="85"/>
                  </a:lnTo>
                  <a:lnTo>
                    <a:pt x="13" y="83"/>
                  </a:lnTo>
                  <a:lnTo>
                    <a:pt x="12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9" y="67"/>
                  </a:lnTo>
                  <a:lnTo>
                    <a:pt x="7" y="65"/>
                  </a:lnTo>
                  <a:lnTo>
                    <a:pt x="6" y="61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3" y="31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auto">
            <a:xfrm>
              <a:off x="711" y="1859"/>
              <a:ext cx="121" cy="95"/>
            </a:xfrm>
            <a:custGeom>
              <a:avLst/>
              <a:gdLst>
                <a:gd name="T0" fmla="*/ 5 w 119"/>
                <a:gd name="T1" fmla="*/ 27 h 95"/>
                <a:gd name="T2" fmla="*/ 7 w 119"/>
                <a:gd name="T3" fmla="*/ 22 h 95"/>
                <a:gd name="T4" fmla="*/ 9 w 119"/>
                <a:gd name="T5" fmla="*/ 19 h 95"/>
                <a:gd name="T6" fmla="*/ 11 w 119"/>
                <a:gd name="T7" fmla="*/ 17 h 95"/>
                <a:gd name="T8" fmla="*/ 14 w 119"/>
                <a:gd name="T9" fmla="*/ 14 h 95"/>
                <a:gd name="T10" fmla="*/ 19 w 119"/>
                <a:gd name="T11" fmla="*/ 11 h 95"/>
                <a:gd name="T12" fmla="*/ 31 w 119"/>
                <a:gd name="T13" fmla="*/ 7 h 95"/>
                <a:gd name="T14" fmla="*/ 46 w 119"/>
                <a:gd name="T15" fmla="*/ 4 h 95"/>
                <a:gd name="T16" fmla="*/ 60 w 119"/>
                <a:gd name="T17" fmla="*/ 3 h 95"/>
                <a:gd name="T18" fmla="*/ 71 w 119"/>
                <a:gd name="T19" fmla="*/ 1 h 95"/>
                <a:gd name="T20" fmla="*/ 78 w 119"/>
                <a:gd name="T21" fmla="*/ 0 h 95"/>
                <a:gd name="T22" fmla="*/ 86 w 119"/>
                <a:gd name="T23" fmla="*/ 1 h 95"/>
                <a:gd name="T24" fmla="*/ 92 w 119"/>
                <a:gd name="T25" fmla="*/ 2 h 95"/>
                <a:gd name="T26" fmla="*/ 98 w 119"/>
                <a:gd name="T27" fmla="*/ 4 h 95"/>
                <a:gd name="T28" fmla="*/ 100 w 119"/>
                <a:gd name="T29" fmla="*/ 5 h 95"/>
                <a:gd name="T30" fmla="*/ 101 w 119"/>
                <a:gd name="T31" fmla="*/ 5 h 95"/>
                <a:gd name="T32" fmla="*/ 105 w 119"/>
                <a:gd name="T33" fmla="*/ 4 h 95"/>
                <a:gd name="T34" fmla="*/ 111 w 119"/>
                <a:gd name="T35" fmla="*/ 3 h 95"/>
                <a:gd name="T36" fmla="*/ 116 w 119"/>
                <a:gd name="T37" fmla="*/ 5 h 95"/>
                <a:gd name="T38" fmla="*/ 118 w 119"/>
                <a:gd name="T39" fmla="*/ 11 h 95"/>
                <a:gd name="T40" fmla="*/ 113 w 119"/>
                <a:gd name="T41" fmla="*/ 21 h 95"/>
                <a:gd name="T42" fmla="*/ 107 w 119"/>
                <a:gd name="T43" fmla="*/ 28 h 95"/>
                <a:gd name="T44" fmla="*/ 100 w 119"/>
                <a:gd name="T45" fmla="*/ 34 h 95"/>
                <a:gd name="T46" fmla="*/ 94 w 119"/>
                <a:gd name="T47" fmla="*/ 37 h 95"/>
                <a:gd name="T48" fmla="*/ 91 w 119"/>
                <a:gd name="T49" fmla="*/ 39 h 95"/>
                <a:gd name="T50" fmla="*/ 89 w 119"/>
                <a:gd name="T51" fmla="*/ 40 h 95"/>
                <a:gd name="T52" fmla="*/ 85 w 119"/>
                <a:gd name="T53" fmla="*/ 44 h 95"/>
                <a:gd name="T54" fmla="*/ 78 w 119"/>
                <a:gd name="T55" fmla="*/ 51 h 95"/>
                <a:gd name="T56" fmla="*/ 70 w 119"/>
                <a:gd name="T57" fmla="*/ 62 h 95"/>
                <a:gd name="T58" fmla="*/ 66 w 119"/>
                <a:gd name="T59" fmla="*/ 72 h 95"/>
                <a:gd name="T60" fmla="*/ 63 w 119"/>
                <a:gd name="T61" fmla="*/ 79 h 95"/>
                <a:gd name="T62" fmla="*/ 57 w 119"/>
                <a:gd name="T63" fmla="*/ 84 h 95"/>
                <a:gd name="T64" fmla="*/ 46 w 119"/>
                <a:gd name="T65" fmla="*/ 90 h 95"/>
                <a:gd name="T66" fmla="*/ 33 w 119"/>
                <a:gd name="T67" fmla="*/ 93 h 95"/>
                <a:gd name="T68" fmla="*/ 23 w 119"/>
                <a:gd name="T69" fmla="*/ 94 h 95"/>
                <a:gd name="T70" fmla="*/ 16 w 119"/>
                <a:gd name="T71" fmla="*/ 90 h 95"/>
                <a:gd name="T72" fmla="*/ 14 w 119"/>
                <a:gd name="T73" fmla="*/ 86 h 95"/>
                <a:gd name="T74" fmla="*/ 11 w 119"/>
                <a:gd name="T75" fmla="*/ 82 h 95"/>
                <a:gd name="T76" fmla="*/ 11 w 119"/>
                <a:gd name="T77" fmla="*/ 78 h 95"/>
                <a:gd name="T78" fmla="*/ 10 w 119"/>
                <a:gd name="T79" fmla="*/ 72 h 95"/>
                <a:gd name="T80" fmla="*/ 7 w 119"/>
                <a:gd name="T81" fmla="*/ 67 h 95"/>
                <a:gd name="T82" fmla="*/ 5 w 119"/>
                <a:gd name="T83" fmla="*/ 60 h 95"/>
                <a:gd name="T84" fmla="*/ 1 w 119"/>
                <a:gd name="T85" fmla="*/ 53 h 95"/>
                <a:gd name="T86" fmla="*/ 0 w 119"/>
                <a:gd name="T87" fmla="*/ 45 h 95"/>
                <a:gd name="T88" fmla="*/ 1 w 119"/>
                <a:gd name="T89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" h="95">
                  <a:moveTo>
                    <a:pt x="3" y="31"/>
                  </a:moveTo>
                  <a:lnTo>
                    <a:pt x="5" y="27"/>
                  </a:lnTo>
                  <a:lnTo>
                    <a:pt x="6" y="24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23" y="8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1"/>
                  </a:lnTo>
                  <a:lnTo>
                    <a:pt x="89" y="1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3"/>
                  </a:lnTo>
                  <a:lnTo>
                    <a:pt x="114" y="4"/>
                  </a:lnTo>
                  <a:lnTo>
                    <a:pt x="116" y="5"/>
                  </a:lnTo>
                  <a:lnTo>
                    <a:pt x="118" y="7"/>
                  </a:lnTo>
                  <a:lnTo>
                    <a:pt x="118" y="11"/>
                  </a:lnTo>
                  <a:lnTo>
                    <a:pt x="116" y="16"/>
                  </a:lnTo>
                  <a:lnTo>
                    <a:pt x="113" y="21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3" y="32"/>
                  </a:lnTo>
                  <a:lnTo>
                    <a:pt x="100" y="34"/>
                  </a:lnTo>
                  <a:lnTo>
                    <a:pt x="98" y="36"/>
                  </a:lnTo>
                  <a:lnTo>
                    <a:pt x="94" y="37"/>
                  </a:lnTo>
                  <a:lnTo>
                    <a:pt x="92" y="39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9" y="40"/>
                  </a:lnTo>
                  <a:lnTo>
                    <a:pt x="86" y="41"/>
                  </a:lnTo>
                  <a:lnTo>
                    <a:pt x="85" y="44"/>
                  </a:lnTo>
                  <a:lnTo>
                    <a:pt x="81" y="47"/>
                  </a:lnTo>
                  <a:lnTo>
                    <a:pt x="78" y="51"/>
                  </a:lnTo>
                  <a:lnTo>
                    <a:pt x="74" y="55"/>
                  </a:lnTo>
                  <a:lnTo>
                    <a:pt x="70" y="62"/>
                  </a:lnTo>
                  <a:lnTo>
                    <a:pt x="68" y="67"/>
                  </a:lnTo>
                  <a:lnTo>
                    <a:pt x="66" y="72"/>
                  </a:lnTo>
                  <a:lnTo>
                    <a:pt x="65" y="79"/>
                  </a:lnTo>
                  <a:lnTo>
                    <a:pt x="63" y="79"/>
                  </a:lnTo>
                  <a:lnTo>
                    <a:pt x="61" y="82"/>
                  </a:lnTo>
                  <a:lnTo>
                    <a:pt x="57" y="84"/>
                  </a:lnTo>
                  <a:lnTo>
                    <a:pt x="51" y="87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3"/>
                  </a:lnTo>
                  <a:lnTo>
                    <a:pt x="27" y="94"/>
                  </a:lnTo>
                  <a:lnTo>
                    <a:pt x="23" y="94"/>
                  </a:lnTo>
                  <a:lnTo>
                    <a:pt x="19" y="92"/>
                  </a:lnTo>
                  <a:lnTo>
                    <a:pt x="16" y="90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5" y="60"/>
                  </a:lnTo>
                  <a:lnTo>
                    <a:pt x="2" y="56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3" y="31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3" name="Freeform 169"/>
            <p:cNvSpPr>
              <a:spLocks/>
            </p:cNvSpPr>
            <p:nvPr/>
          </p:nvSpPr>
          <p:spPr bwMode="auto">
            <a:xfrm>
              <a:off x="934" y="2002"/>
              <a:ext cx="89" cy="65"/>
            </a:xfrm>
            <a:custGeom>
              <a:avLst/>
              <a:gdLst>
                <a:gd name="T0" fmla="*/ 1 w 89"/>
                <a:gd name="T1" fmla="*/ 56 h 66"/>
                <a:gd name="T2" fmla="*/ 2 w 89"/>
                <a:gd name="T3" fmla="*/ 60 h 66"/>
                <a:gd name="T4" fmla="*/ 5 w 89"/>
                <a:gd name="T5" fmla="*/ 62 h 66"/>
                <a:gd name="T6" fmla="*/ 8 w 89"/>
                <a:gd name="T7" fmla="*/ 64 h 66"/>
                <a:gd name="T8" fmla="*/ 12 w 89"/>
                <a:gd name="T9" fmla="*/ 64 h 66"/>
                <a:gd name="T10" fmla="*/ 16 w 89"/>
                <a:gd name="T11" fmla="*/ 65 h 66"/>
                <a:gd name="T12" fmla="*/ 22 w 89"/>
                <a:gd name="T13" fmla="*/ 64 h 66"/>
                <a:gd name="T14" fmla="*/ 26 w 89"/>
                <a:gd name="T15" fmla="*/ 63 h 66"/>
                <a:gd name="T16" fmla="*/ 29 w 89"/>
                <a:gd name="T17" fmla="*/ 61 h 66"/>
                <a:gd name="T18" fmla="*/ 32 w 89"/>
                <a:gd name="T19" fmla="*/ 59 h 66"/>
                <a:gd name="T20" fmla="*/ 36 w 89"/>
                <a:gd name="T21" fmla="*/ 57 h 66"/>
                <a:gd name="T22" fmla="*/ 39 w 89"/>
                <a:gd name="T23" fmla="*/ 54 h 66"/>
                <a:gd name="T24" fmla="*/ 43 w 89"/>
                <a:gd name="T25" fmla="*/ 52 h 66"/>
                <a:gd name="T26" fmla="*/ 49 w 89"/>
                <a:gd name="T27" fmla="*/ 50 h 66"/>
                <a:gd name="T28" fmla="*/ 56 w 89"/>
                <a:gd name="T29" fmla="*/ 48 h 66"/>
                <a:gd name="T30" fmla="*/ 62 w 89"/>
                <a:gd name="T31" fmla="*/ 46 h 66"/>
                <a:gd name="T32" fmla="*/ 68 w 89"/>
                <a:gd name="T33" fmla="*/ 45 h 66"/>
                <a:gd name="T34" fmla="*/ 73 w 89"/>
                <a:gd name="T35" fmla="*/ 43 h 66"/>
                <a:gd name="T36" fmla="*/ 78 w 89"/>
                <a:gd name="T37" fmla="*/ 41 h 66"/>
                <a:gd name="T38" fmla="*/ 81 w 89"/>
                <a:gd name="T39" fmla="*/ 41 h 66"/>
                <a:gd name="T40" fmla="*/ 82 w 89"/>
                <a:gd name="T41" fmla="*/ 41 h 66"/>
                <a:gd name="T42" fmla="*/ 82 w 89"/>
                <a:gd name="T43" fmla="*/ 40 h 66"/>
                <a:gd name="T44" fmla="*/ 84 w 89"/>
                <a:gd name="T45" fmla="*/ 40 h 66"/>
                <a:gd name="T46" fmla="*/ 85 w 89"/>
                <a:gd name="T47" fmla="*/ 38 h 66"/>
                <a:gd name="T48" fmla="*/ 87 w 89"/>
                <a:gd name="T49" fmla="*/ 36 h 66"/>
                <a:gd name="T50" fmla="*/ 87 w 89"/>
                <a:gd name="T51" fmla="*/ 33 h 66"/>
                <a:gd name="T52" fmla="*/ 88 w 89"/>
                <a:gd name="T53" fmla="*/ 30 h 66"/>
                <a:gd name="T54" fmla="*/ 87 w 89"/>
                <a:gd name="T55" fmla="*/ 27 h 66"/>
                <a:gd name="T56" fmla="*/ 85 w 89"/>
                <a:gd name="T57" fmla="*/ 23 h 66"/>
                <a:gd name="T58" fmla="*/ 81 w 89"/>
                <a:gd name="T59" fmla="*/ 18 h 66"/>
                <a:gd name="T60" fmla="*/ 77 w 89"/>
                <a:gd name="T61" fmla="*/ 15 h 66"/>
                <a:gd name="T62" fmla="*/ 73 w 89"/>
                <a:gd name="T63" fmla="*/ 12 h 66"/>
                <a:gd name="T64" fmla="*/ 69 w 89"/>
                <a:gd name="T65" fmla="*/ 10 h 66"/>
                <a:gd name="T66" fmla="*/ 63 w 89"/>
                <a:gd name="T67" fmla="*/ 9 h 66"/>
                <a:gd name="T68" fmla="*/ 56 w 89"/>
                <a:gd name="T69" fmla="*/ 7 h 66"/>
                <a:gd name="T70" fmla="*/ 49 w 89"/>
                <a:gd name="T71" fmla="*/ 6 h 66"/>
                <a:gd name="T72" fmla="*/ 42 w 89"/>
                <a:gd name="T73" fmla="*/ 4 h 66"/>
                <a:gd name="T74" fmla="*/ 35 w 89"/>
                <a:gd name="T75" fmla="*/ 2 h 66"/>
                <a:gd name="T76" fmla="*/ 28 w 89"/>
                <a:gd name="T77" fmla="*/ 2 h 66"/>
                <a:gd name="T78" fmla="*/ 23 w 89"/>
                <a:gd name="T79" fmla="*/ 1 h 66"/>
                <a:gd name="T80" fmla="*/ 18 w 89"/>
                <a:gd name="T81" fmla="*/ 1 h 66"/>
                <a:gd name="T82" fmla="*/ 15 w 89"/>
                <a:gd name="T83" fmla="*/ 0 h 66"/>
                <a:gd name="T84" fmla="*/ 11 w 89"/>
                <a:gd name="T85" fmla="*/ 1 h 66"/>
                <a:gd name="T86" fmla="*/ 8 w 89"/>
                <a:gd name="T87" fmla="*/ 2 h 66"/>
                <a:gd name="T88" fmla="*/ 6 w 89"/>
                <a:gd name="T89" fmla="*/ 4 h 66"/>
                <a:gd name="T90" fmla="*/ 2 w 89"/>
                <a:gd name="T91" fmla="*/ 7 h 66"/>
                <a:gd name="T92" fmla="*/ 1 w 89"/>
                <a:gd name="T93" fmla="*/ 9 h 66"/>
                <a:gd name="T94" fmla="*/ 0 w 89"/>
                <a:gd name="T95" fmla="*/ 12 h 66"/>
                <a:gd name="T96" fmla="*/ 0 w 89"/>
                <a:gd name="T97" fmla="*/ 15 h 66"/>
                <a:gd name="T98" fmla="*/ 0 w 89"/>
                <a:gd name="T99" fmla="*/ 17 h 66"/>
                <a:gd name="T100" fmla="*/ 0 w 89"/>
                <a:gd name="T101" fmla="*/ 20 h 66"/>
                <a:gd name="T102" fmla="*/ 0 w 89"/>
                <a:gd name="T103" fmla="*/ 21 h 66"/>
                <a:gd name="T104" fmla="*/ 1 w 89"/>
                <a:gd name="T105" fmla="*/ 25 h 66"/>
                <a:gd name="T106" fmla="*/ 1 w 89"/>
                <a:gd name="T107" fmla="*/ 28 h 66"/>
                <a:gd name="T108" fmla="*/ 0 w 89"/>
                <a:gd name="T109" fmla="*/ 31 h 66"/>
                <a:gd name="T110" fmla="*/ 0 w 89"/>
                <a:gd name="T111" fmla="*/ 35 h 66"/>
                <a:gd name="T112" fmla="*/ 0 w 89"/>
                <a:gd name="T113" fmla="*/ 39 h 66"/>
                <a:gd name="T114" fmla="*/ 0 w 89"/>
                <a:gd name="T115" fmla="*/ 44 h 66"/>
                <a:gd name="T116" fmla="*/ 0 w 89"/>
                <a:gd name="T117" fmla="*/ 48 h 66"/>
                <a:gd name="T118" fmla="*/ 0 w 89"/>
                <a:gd name="T119" fmla="*/ 52 h 66"/>
                <a:gd name="T120" fmla="*/ 1 w 89"/>
                <a:gd name="T12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" h="66">
                  <a:moveTo>
                    <a:pt x="1" y="56"/>
                  </a:moveTo>
                  <a:lnTo>
                    <a:pt x="2" y="60"/>
                  </a:lnTo>
                  <a:lnTo>
                    <a:pt x="5" y="62"/>
                  </a:lnTo>
                  <a:lnTo>
                    <a:pt x="8" y="64"/>
                  </a:lnTo>
                  <a:lnTo>
                    <a:pt x="12" y="64"/>
                  </a:lnTo>
                  <a:lnTo>
                    <a:pt x="16" y="65"/>
                  </a:lnTo>
                  <a:lnTo>
                    <a:pt x="22" y="64"/>
                  </a:lnTo>
                  <a:lnTo>
                    <a:pt x="26" y="63"/>
                  </a:lnTo>
                  <a:lnTo>
                    <a:pt x="29" y="61"/>
                  </a:lnTo>
                  <a:lnTo>
                    <a:pt x="32" y="59"/>
                  </a:lnTo>
                  <a:lnTo>
                    <a:pt x="36" y="57"/>
                  </a:lnTo>
                  <a:lnTo>
                    <a:pt x="39" y="54"/>
                  </a:lnTo>
                  <a:lnTo>
                    <a:pt x="43" y="52"/>
                  </a:lnTo>
                  <a:lnTo>
                    <a:pt x="49" y="50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68" y="45"/>
                  </a:lnTo>
                  <a:lnTo>
                    <a:pt x="73" y="43"/>
                  </a:lnTo>
                  <a:lnTo>
                    <a:pt x="78" y="41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5" y="38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8" y="30"/>
                  </a:lnTo>
                  <a:lnTo>
                    <a:pt x="87" y="27"/>
                  </a:lnTo>
                  <a:lnTo>
                    <a:pt x="85" y="23"/>
                  </a:lnTo>
                  <a:lnTo>
                    <a:pt x="81" y="18"/>
                  </a:lnTo>
                  <a:lnTo>
                    <a:pt x="77" y="15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3" y="9"/>
                  </a:lnTo>
                  <a:lnTo>
                    <a:pt x="56" y="7"/>
                  </a:lnTo>
                  <a:lnTo>
                    <a:pt x="49" y="6"/>
                  </a:lnTo>
                  <a:lnTo>
                    <a:pt x="42" y="4"/>
                  </a:lnTo>
                  <a:lnTo>
                    <a:pt x="35" y="2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1" y="5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4" name="Freeform 170"/>
            <p:cNvSpPr>
              <a:spLocks/>
            </p:cNvSpPr>
            <p:nvPr/>
          </p:nvSpPr>
          <p:spPr bwMode="auto">
            <a:xfrm>
              <a:off x="932" y="2002"/>
              <a:ext cx="93" cy="69"/>
            </a:xfrm>
            <a:custGeom>
              <a:avLst/>
              <a:gdLst>
                <a:gd name="T0" fmla="*/ 1 w 92"/>
                <a:gd name="T1" fmla="*/ 59 h 70"/>
                <a:gd name="T2" fmla="*/ 2 w 92"/>
                <a:gd name="T3" fmla="*/ 63 h 70"/>
                <a:gd name="T4" fmla="*/ 6 w 92"/>
                <a:gd name="T5" fmla="*/ 66 h 70"/>
                <a:gd name="T6" fmla="*/ 8 w 92"/>
                <a:gd name="T7" fmla="*/ 68 h 70"/>
                <a:gd name="T8" fmla="*/ 13 w 92"/>
                <a:gd name="T9" fmla="*/ 68 h 70"/>
                <a:gd name="T10" fmla="*/ 17 w 92"/>
                <a:gd name="T11" fmla="*/ 69 h 70"/>
                <a:gd name="T12" fmla="*/ 22 w 92"/>
                <a:gd name="T13" fmla="*/ 67 h 70"/>
                <a:gd name="T14" fmla="*/ 27 w 92"/>
                <a:gd name="T15" fmla="*/ 66 h 70"/>
                <a:gd name="T16" fmla="*/ 30 w 92"/>
                <a:gd name="T17" fmla="*/ 65 h 70"/>
                <a:gd name="T18" fmla="*/ 34 w 92"/>
                <a:gd name="T19" fmla="*/ 62 h 70"/>
                <a:gd name="T20" fmla="*/ 37 w 92"/>
                <a:gd name="T21" fmla="*/ 60 h 70"/>
                <a:gd name="T22" fmla="*/ 40 w 92"/>
                <a:gd name="T23" fmla="*/ 57 h 70"/>
                <a:gd name="T24" fmla="*/ 45 w 92"/>
                <a:gd name="T25" fmla="*/ 56 h 70"/>
                <a:gd name="T26" fmla="*/ 51 w 92"/>
                <a:gd name="T27" fmla="*/ 53 h 70"/>
                <a:gd name="T28" fmla="*/ 58 w 92"/>
                <a:gd name="T29" fmla="*/ 50 h 70"/>
                <a:gd name="T30" fmla="*/ 64 w 92"/>
                <a:gd name="T31" fmla="*/ 48 h 70"/>
                <a:gd name="T32" fmla="*/ 70 w 92"/>
                <a:gd name="T33" fmla="*/ 47 h 70"/>
                <a:gd name="T34" fmla="*/ 76 w 92"/>
                <a:gd name="T35" fmla="*/ 46 h 70"/>
                <a:gd name="T36" fmla="*/ 81 w 92"/>
                <a:gd name="T37" fmla="*/ 44 h 70"/>
                <a:gd name="T38" fmla="*/ 83 w 92"/>
                <a:gd name="T39" fmla="*/ 44 h 70"/>
                <a:gd name="T40" fmla="*/ 84 w 92"/>
                <a:gd name="T41" fmla="*/ 44 h 70"/>
                <a:gd name="T42" fmla="*/ 85 w 92"/>
                <a:gd name="T43" fmla="*/ 43 h 70"/>
                <a:gd name="T44" fmla="*/ 86 w 92"/>
                <a:gd name="T45" fmla="*/ 42 h 70"/>
                <a:gd name="T46" fmla="*/ 88 w 92"/>
                <a:gd name="T47" fmla="*/ 40 h 70"/>
                <a:gd name="T48" fmla="*/ 89 w 92"/>
                <a:gd name="T49" fmla="*/ 38 h 70"/>
                <a:gd name="T50" fmla="*/ 91 w 92"/>
                <a:gd name="T51" fmla="*/ 35 h 70"/>
                <a:gd name="T52" fmla="*/ 91 w 92"/>
                <a:gd name="T53" fmla="*/ 33 h 70"/>
                <a:gd name="T54" fmla="*/ 90 w 92"/>
                <a:gd name="T55" fmla="*/ 29 h 70"/>
                <a:gd name="T56" fmla="*/ 88 w 92"/>
                <a:gd name="T57" fmla="*/ 25 h 70"/>
                <a:gd name="T58" fmla="*/ 84 w 92"/>
                <a:gd name="T59" fmla="*/ 20 h 70"/>
                <a:gd name="T60" fmla="*/ 80 w 92"/>
                <a:gd name="T61" fmla="*/ 16 h 70"/>
                <a:gd name="T62" fmla="*/ 76 w 92"/>
                <a:gd name="T63" fmla="*/ 14 h 70"/>
                <a:gd name="T64" fmla="*/ 72 w 92"/>
                <a:gd name="T65" fmla="*/ 11 h 70"/>
                <a:gd name="T66" fmla="*/ 65 w 92"/>
                <a:gd name="T67" fmla="*/ 10 h 70"/>
                <a:gd name="T68" fmla="*/ 58 w 92"/>
                <a:gd name="T69" fmla="*/ 7 h 70"/>
                <a:gd name="T70" fmla="*/ 52 w 92"/>
                <a:gd name="T71" fmla="*/ 6 h 70"/>
                <a:gd name="T72" fmla="*/ 44 w 92"/>
                <a:gd name="T73" fmla="*/ 4 h 70"/>
                <a:gd name="T74" fmla="*/ 37 w 92"/>
                <a:gd name="T75" fmla="*/ 2 h 70"/>
                <a:gd name="T76" fmla="*/ 30 w 92"/>
                <a:gd name="T77" fmla="*/ 2 h 70"/>
                <a:gd name="T78" fmla="*/ 23 w 92"/>
                <a:gd name="T79" fmla="*/ 1 h 70"/>
                <a:gd name="T80" fmla="*/ 20 w 92"/>
                <a:gd name="T81" fmla="*/ 1 h 70"/>
                <a:gd name="T82" fmla="*/ 15 w 92"/>
                <a:gd name="T83" fmla="*/ 0 h 70"/>
                <a:gd name="T84" fmla="*/ 12 w 92"/>
                <a:gd name="T85" fmla="*/ 1 h 70"/>
                <a:gd name="T86" fmla="*/ 8 w 92"/>
                <a:gd name="T87" fmla="*/ 2 h 70"/>
                <a:gd name="T88" fmla="*/ 6 w 92"/>
                <a:gd name="T89" fmla="*/ 5 h 70"/>
                <a:gd name="T90" fmla="*/ 2 w 92"/>
                <a:gd name="T91" fmla="*/ 7 h 70"/>
                <a:gd name="T92" fmla="*/ 1 w 92"/>
                <a:gd name="T93" fmla="*/ 10 h 70"/>
                <a:gd name="T94" fmla="*/ 0 w 92"/>
                <a:gd name="T95" fmla="*/ 12 h 70"/>
                <a:gd name="T96" fmla="*/ 0 w 92"/>
                <a:gd name="T97" fmla="*/ 16 h 70"/>
                <a:gd name="T98" fmla="*/ 0 w 92"/>
                <a:gd name="T99" fmla="*/ 19 h 70"/>
                <a:gd name="T100" fmla="*/ 0 w 92"/>
                <a:gd name="T101" fmla="*/ 21 h 70"/>
                <a:gd name="T102" fmla="*/ 0 w 92"/>
                <a:gd name="T103" fmla="*/ 23 h 70"/>
                <a:gd name="T104" fmla="*/ 0 w 92"/>
                <a:gd name="T105" fmla="*/ 26 h 70"/>
                <a:gd name="T106" fmla="*/ 1 w 92"/>
                <a:gd name="T107" fmla="*/ 30 h 70"/>
                <a:gd name="T108" fmla="*/ 1 w 92"/>
                <a:gd name="T109" fmla="*/ 33 h 70"/>
                <a:gd name="T110" fmla="*/ 1 w 92"/>
                <a:gd name="T111" fmla="*/ 38 h 70"/>
                <a:gd name="T112" fmla="*/ 0 w 92"/>
                <a:gd name="T113" fmla="*/ 42 h 70"/>
                <a:gd name="T114" fmla="*/ 0 w 92"/>
                <a:gd name="T115" fmla="*/ 46 h 70"/>
                <a:gd name="T116" fmla="*/ 0 w 92"/>
                <a:gd name="T117" fmla="*/ 50 h 70"/>
                <a:gd name="T118" fmla="*/ 0 w 92"/>
                <a:gd name="T119" fmla="*/ 55 h 70"/>
                <a:gd name="T120" fmla="*/ 1 w 92"/>
                <a:gd name="T121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70">
                  <a:moveTo>
                    <a:pt x="1" y="59"/>
                  </a:moveTo>
                  <a:lnTo>
                    <a:pt x="2" y="63"/>
                  </a:lnTo>
                  <a:lnTo>
                    <a:pt x="6" y="66"/>
                  </a:lnTo>
                  <a:lnTo>
                    <a:pt x="8" y="68"/>
                  </a:lnTo>
                  <a:lnTo>
                    <a:pt x="13" y="68"/>
                  </a:lnTo>
                  <a:lnTo>
                    <a:pt x="17" y="69"/>
                  </a:lnTo>
                  <a:lnTo>
                    <a:pt x="22" y="67"/>
                  </a:lnTo>
                  <a:lnTo>
                    <a:pt x="27" y="66"/>
                  </a:lnTo>
                  <a:lnTo>
                    <a:pt x="30" y="65"/>
                  </a:lnTo>
                  <a:lnTo>
                    <a:pt x="34" y="62"/>
                  </a:lnTo>
                  <a:lnTo>
                    <a:pt x="37" y="60"/>
                  </a:lnTo>
                  <a:lnTo>
                    <a:pt x="40" y="57"/>
                  </a:lnTo>
                  <a:lnTo>
                    <a:pt x="45" y="56"/>
                  </a:lnTo>
                  <a:lnTo>
                    <a:pt x="51" y="53"/>
                  </a:lnTo>
                  <a:lnTo>
                    <a:pt x="58" y="50"/>
                  </a:lnTo>
                  <a:lnTo>
                    <a:pt x="64" y="48"/>
                  </a:lnTo>
                  <a:lnTo>
                    <a:pt x="70" y="47"/>
                  </a:lnTo>
                  <a:lnTo>
                    <a:pt x="76" y="46"/>
                  </a:lnTo>
                  <a:lnTo>
                    <a:pt x="81" y="44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8" y="40"/>
                  </a:lnTo>
                  <a:lnTo>
                    <a:pt x="89" y="38"/>
                  </a:lnTo>
                  <a:lnTo>
                    <a:pt x="91" y="35"/>
                  </a:lnTo>
                  <a:lnTo>
                    <a:pt x="91" y="33"/>
                  </a:lnTo>
                  <a:lnTo>
                    <a:pt x="90" y="29"/>
                  </a:lnTo>
                  <a:lnTo>
                    <a:pt x="88" y="25"/>
                  </a:lnTo>
                  <a:lnTo>
                    <a:pt x="84" y="20"/>
                  </a:lnTo>
                  <a:lnTo>
                    <a:pt x="80" y="16"/>
                  </a:lnTo>
                  <a:lnTo>
                    <a:pt x="76" y="14"/>
                  </a:lnTo>
                  <a:lnTo>
                    <a:pt x="72" y="11"/>
                  </a:lnTo>
                  <a:lnTo>
                    <a:pt x="65" y="10"/>
                  </a:lnTo>
                  <a:lnTo>
                    <a:pt x="58" y="7"/>
                  </a:lnTo>
                  <a:lnTo>
                    <a:pt x="52" y="6"/>
                  </a:lnTo>
                  <a:lnTo>
                    <a:pt x="44" y="4"/>
                  </a:lnTo>
                  <a:lnTo>
                    <a:pt x="37" y="2"/>
                  </a:lnTo>
                  <a:lnTo>
                    <a:pt x="30" y="2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6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59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5" name="Freeform 171"/>
            <p:cNvSpPr>
              <a:spLocks/>
            </p:cNvSpPr>
            <p:nvPr/>
          </p:nvSpPr>
          <p:spPr bwMode="auto">
            <a:xfrm>
              <a:off x="1043" y="2077"/>
              <a:ext cx="67" cy="71"/>
            </a:xfrm>
            <a:custGeom>
              <a:avLst/>
              <a:gdLst>
                <a:gd name="T0" fmla="*/ 1 w 66"/>
                <a:gd name="T1" fmla="*/ 18 h 72"/>
                <a:gd name="T2" fmla="*/ 0 w 66"/>
                <a:gd name="T3" fmla="*/ 29 h 72"/>
                <a:gd name="T4" fmla="*/ 0 w 66"/>
                <a:gd name="T5" fmla="*/ 39 h 72"/>
                <a:gd name="T6" fmla="*/ 2 w 66"/>
                <a:gd name="T7" fmla="*/ 47 h 72"/>
                <a:gd name="T8" fmla="*/ 3 w 66"/>
                <a:gd name="T9" fmla="*/ 51 h 72"/>
                <a:gd name="T10" fmla="*/ 3 w 66"/>
                <a:gd name="T11" fmla="*/ 53 h 72"/>
                <a:gd name="T12" fmla="*/ 5 w 66"/>
                <a:gd name="T13" fmla="*/ 58 h 72"/>
                <a:gd name="T14" fmla="*/ 6 w 66"/>
                <a:gd name="T15" fmla="*/ 63 h 72"/>
                <a:gd name="T16" fmla="*/ 10 w 66"/>
                <a:gd name="T17" fmla="*/ 68 h 72"/>
                <a:gd name="T18" fmla="*/ 14 w 66"/>
                <a:gd name="T19" fmla="*/ 71 h 72"/>
                <a:gd name="T20" fmla="*/ 21 w 66"/>
                <a:gd name="T21" fmla="*/ 70 h 72"/>
                <a:gd name="T22" fmla="*/ 28 w 66"/>
                <a:gd name="T23" fmla="*/ 68 h 72"/>
                <a:gd name="T24" fmla="*/ 35 w 66"/>
                <a:gd name="T25" fmla="*/ 64 h 72"/>
                <a:gd name="T26" fmla="*/ 38 w 66"/>
                <a:gd name="T27" fmla="*/ 63 h 72"/>
                <a:gd name="T28" fmla="*/ 42 w 66"/>
                <a:gd name="T29" fmla="*/ 61 h 72"/>
                <a:gd name="T30" fmla="*/ 42 w 66"/>
                <a:gd name="T31" fmla="*/ 61 h 72"/>
                <a:gd name="T32" fmla="*/ 46 w 66"/>
                <a:gd name="T33" fmla="*/ 56 h 72"/>
                <a:gd name="T34" fmla="*/ 50 w 66"/>
                <a:gd name="T35" fmla="*/ 48 h 72"/>
                <a:gd name="T36" fmla="*/ 56 w 66"/>
                <a:gd name="T37" fmla="*/ 40 h 72"/>
                <a:gd name="T38" fmla="*/ 59 w 66"/>
                <a:gd name="T39" fmla="*/ 29 h 72"/>
                <a:gd name="T40" fmla="*/ 61 w 66"/>
                <a:gd name="T41" fmla="*/ 18 h 72"/>
                <a:gd name="T42" fmla="*/ 63 w 66"/>
                <a:gd name="T43" fmla="*/ 11 h 72"/>
                <a:gd name="T44" fmla="*/ 65 w 66"/>
                <a:gd name="T45" fmla="*/ 6 h 72"/>
                <a:gd name="T46" fmla="*/ 64 w 66"/>
                <a:gd name="T47" fmla="*/ 3 h 72"/>
                <a:gd name="T48" fmla="*/ 59 w 66"/>
                <a:gd name="T49" fmla="*/ 2 h 72"/>
                <a:gd name="T50" fmla="*/ 53 w 66"/>
                <a:gd name="T51" fmla="*/ 0 h 72"/>
                <a:gd name="T52" fmla="*/ 47 w 66"/>
                <a:gd name="T53" fmla="*/ 1 h 72"/>
                <a:gd name="T54" fmla="*/ 43 w 66"/>
                <a:gd name="T55" fmla="*/ 3 h 72"/>
                <a:gd name="T56" fmla="*/ 37 w 66"/>
                <a:gd name="T57" fmla="*/ 6 h 72"/>
                <a:gd name="T58" fmla="*/ 36 w 66"/>
                <a:gd name="T59" fmla="*/ 8 h 72"/>
                <a:gd name="T60" fmla="*/ 35 w 66"/>
                <a:gd name="T61" fmla="*/ 8 h 72"/>
                <a:gd name="T62" fmla="*/ 29 w 66"/>
                <a:gd name="T63" fmla="*/ 8 h 72"/>
                <a:gd name="T64" fmla="*/ 22 w 66"/>
                <a:gd name="T65" fmla="*/ 8 h 72"/>
                <a:gd name="T66" fmla="*/ 13 w 66"/>
                <a:gd name="T67" fmla="*/ 10 h 72"/>
                <a:gd name="T68" fmla="*/ 6 w 66"/>
                <a:gd name="T6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72">
                  <a:moveTo>
                    <a:pt x="2" y="16"/>
                  </a:moveTo>
                  <a:lnTo>
                    <a:pt x="1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6" y="63"/>
                  </a:lnTo>
                  <a:lnTo>
                    <a:pt x="8" y="65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1"/>
                  </a:lnTo>
                  <a:lnTo>
                    <a:pt x="18" y="71"/>
                  </a:lnTo>
                  <a:lnTo>
                    <a:pt x="21" y="70"/>
                  </a:lnTo>
                  <a:lnTo>
                    <a:pt x="25" y="68"/>
                  </a:lnTo>
                  <a:lnTo>
                    <a:pt x="28" y="68"/>
                  </a:lnTo>
                  <a:lnTo>
                    <a:pt x="31" y="66"/>
                  </a:lnTo>
                  <a:lnTo>
                    <a:pt x="35" y="64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8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3"/>
                  </a:lnTo>
                  <a:lnTo>
                    <a:pt x="61" y="18"/>
                  </a:lnTo>
                  <a:lnTo>
                    <a:pt x="62" y="14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4" y="3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2" y="1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6" name="Freeform 172"/>
            <p:cNvSpPr>
              <a:spLocks/>
            </p:cNvSpPr>
            <p:nvPr/>
          </p:nvSpPr>
          <p:spPr bwMode="auto">
            <a:xfrm>
              <a:off x="1041" y="2077"/>
              <a:ext cx="70" cy="76"/>
            </a:xfrm>
            <a:custGeom>
              <a:avLst/>
              <a:gdLst>
                <a:gd name="T0" fmla="*/ 1 w 70"/>
                <a:gd name="T1" fmla="*/ 20 h 77"/>
                <a:gd name="T2" fmla="*/ 0 w 70"/>
                <a:gd name="T3" fmla="*/ 31 h 77"/>
                <a:gd name="T4" fmla="*/ 0 w 70"/>
                <a:gd name="T5" fmla="*/ 41 h 77"/>
                <a:gd name="T6" fmla="*/ 2 w 70"/>
                <a:gd name="T7" fmla="*/ 50 h 77"/>
                <a:gd name="T8" fmla="*/ 3 w 70"/>
                <a:gd name="T9" fmla="*/ 55 h 77"/>
                <a:gd name="T10" fmla="*/ 4 w 70"/>
                <a:gd name="T11" fmla="*/ 56 h 77"/>
                <a:gd name="T12" fmla="*/ 5 w 70"/>
                <a:gd name="T13" fmla="*/ 61 h 77"/>
                <a:gd name="T14" fmla="*/ 7 w 70"/>
                <a:gd name="T15" fmla="*/ 67 h 77"/>
                <a:gd name="T16" fmla="*/ 10 w 70"/>
                <a:gd name="T17" fmla="*/ 73 h 77"/>
                <a:gd name="T18" fmla="*/ 15 w 70"/>
                <a:gd name="T19" fmla="*/ 76 h 77"/>
                <a:gd name="T20" fmla="*/ 23 w 70"/>
                <a:gd name="T21" fmla="*/ 75 h 77"/>
                <a:gd name="T22" fmla="*/ 30 w 70"/>
                <a:gd name="T23" fmla="*/ 72 h 77"/>
                <a:gd name="T24" fmla="*/ 36 w 70"/>
                <a:gd name="T25" fmla="*/ 69 h 77"/>
                <a:gd name="T26" fmla="*/ 41 w 70"/>
                <a:gd name="T27" fmla="*/ 66 h 77"/>
                <a:gd name="T28" fmla="*/ 44 w 70"/>
                <a:gd name="T29" fmla="*/ 66 h 77"/>
                <a:gd name="T30" fmla="*/ 45 w 70"/>
                <a:gd name="T31" fmla="*/ 65 h 77"/>
                <a:gd name="T32" fmla="*/ 48 w 70"/>
                <a:gd name="T33" fmla="*/ 60 h 77"/>
                <a:gd name="T34" fmla="*/ 53 w 70"/>
                <a:gd name="T35" fmla="*/ 52 h 77"/>
                <a:gd name="T36" fmla="*/ 59 w 70"/>
                <a:gd name="T37" fmla="*/ 42 h 77"/>
                <a:gd name="T38" fmla="*/ 63 w 70"/>
                <a:gd name="T39" fmla="*/ 30 h 77"/>
                <a:gd name="T40" fmla="*/ 65 w 70"/>
                <a:gd name="T41" fmla="*/ 19 h 77"/>
                <a:gd name="T42" fmla="*/ 67 w 70"/>
                <a:gd name="T43" fmla="*/ 12 h 77"/>
                <a:gd name="T44" fmla="*/ 69 w 70"/>
                <a:gd name="T45" fmla="*/ 7 h 77"/>
                <a:gd name="T46" fmla="*/ 68 w 70"/>
                <a:gd name="T47" fmla="*/ 4 h 77"/>
                <a:gd name="T48" fmla="*/ 63 w 70"/>
                <a:gd name="T49" fmla="*/ 2 h 77"/>
                <a:gd name="T50" fmla="*/ 56 w 70"/>
                <a:gd name="T51" fmla="*/ 0 h 77"/>
                <a:gd name="T52" fmla="*/ 50 w 70"/>
                <a:gd name="T53" fmla="*/ 1 h 77"/>
                <a:gd name="T54" fmla="*/ 45 w 70"/>
                <a:gd name="T55" fmla="*/ 3 h 77"/>
                <a:gd name="T56" fmla="*/ 39 w 70"/>
                <a:gd name="T57" fmla="*/ 7 h 77"/>
                <a:gd name="T58" fmla="*/ 38 w 70"/>
                <a:gd name="T59" fmla="*/ 9 h 77"/>
                <a:gd name="T60" fmla="*/ 37 w 70"/>
                <a:gd name="T61" fmla="*/ 10 h 77"/>
                <a:gd name="T62" fmla="*/ 31 w 70"/>
                <a:gd name="T63" fmla="*/ 8 h 77"/>
                <a:gd name="T64" fmla="*/ 23 w 70"/>
                <a:gd name="T65" fmla="*/ 8 h 77"/>
                <a:gd name="T66" fmla="*/ 14 w 70"/>
                <a:gd name="T67" fmla="*/ 10 h 77"/>
                <a:gd name="T68" fmla="*/ 6 w 70"/>
                <a:gd name="T69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7">
                  <a:moveTo>
                    <a:pt x="2" y="16"/>
                  </a:moveTo>
                  <a:lnTo>
                    <a:pt x="1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5" y="61"/>
                  </a:lnTo>
                  <a:lnTo>
                    <a:pt x="5" y="64"/>
                  </a:lnTo>
                  <a:lnTo>
                    <a:pt x="7" y="67"/>
                  </a:lnTo>
                  <a:lnTo>
                    <a:pt x="8" y="70"/>
                  </a:lnTo>
                  <a:lnTo>
                    <a:pt x="10" y="73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3" y="75"/>
                  </a:lnTo>
                  <a:lnTo>
                    <a:pt x="26" y="73"/>
                  </a:lnTo>
                  <a:lnTo>
                    <a:pt x="30" y="72"/>
                  </a:lnTo>
                  <a:lnTo>
                    <a:pt x="33" y="70"/>
                  </a:lnTo>
                  <a:lnTo>
                    <a:pt x="36" y="69"/>
                  </a:lnTo>
                  <a:lnTo>
                    <a:pt x="38" y="68"/>
                  </a:lnTo>
                  <a:lnTo>
                    <a:pt x="41" y="66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6" y="63"/>
                  </a:lnTo>
                  <a:lnTo>
                    <a:pt x="48" y="60"/>
                  </a:lnTo>
                  <a:lnTo>
                    <a:pt x="51" y="56"/>
                  </a:lnTo>
                  <a:lnTo>
                    <a:pt x="53" y="52"/>
                  </a:lnTo>
                  <a:lnTo>
                    <a:pt x="56" y="48"/>
                  </a:lnTo>
                  <a:lnTo>
                    <a:pt x="59" y="42"/>
                  </a:lnTo>
                  <a:lnTo>
                    <a:pt x="61" y="36"/>
                  </a:lnTo>
                  <a:lnTo>
                    <a:pt x="63" y="30"/>
                  </a:lnTo>
                  <a:lnTo>
                    <a:pt x="64" y="25"/>
                  </a:lnTo>
                  <a:lnTo>
                    <a:pt x="65" y="19"/>
                  </a:lnTo>
                  <a:lnTo>
                    <a:pt x="67" y="15"/>
                  </a:lnTo>
                  <a:lnTo>
                    <a:pt x="67" y="12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3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2" y="16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7" name="Freeform 173"/>
            <p:cNvSpPr>
              <a:spLocks/>
            </p:cNvSpPr>
            <p:nvPr/>
          </p:nvSpPr>
          <p:spPr bwMode="auto">
            <a:xfrm>
              <a:off x="750" y="2106"/>
              <a:ext cx="96" cy="71"/>
            </a:xfrm>
            <a:custGeom>
              <a:avLst/>
              <a:gdLst>
                <a:gd name="T0" fmla="*/ 1 w 97"/>
                <a:gd name="T1" fmla="*/ 61 h 71"/>
                <a:gd name="T2" fmla="*/ 3 w 97"/>
                <a:gd name="T3" fmla="*/ 64 h 71"/>
                <a:gd name="T4" fmla="*/ 6 w 97"/>
                <a:gd name="T5" fmla="*/ 68 h 71"/>
                <a:gd name="T6" fmla="*/ 9 w 97"/>
                <a:gd name="T7" fmla="*/ 69 h 71"/>
                <a:gd name="T8" fmla="*/ 14 w 97"/>
                <a:gd name="T9" fmla="*/ 70 h 71"/>
                <a:gd name="T10" fmla="*/ 18 w 97"/>
                <a:gd name="T11" fmla="*/ 69 h 71"/>
                <a:gd name="T12" fmla="*/ 23 w 97"/>
                <a:gd name="T13" fmla="*/ 69 h 71"/>
                <a:gd name="T14" fmla="*/ 28 w 97"/>
                <a:gd name="T15" fmla="*/ 68 h 71"/>
                <a:gd name="T16" fmla="*/ 32 w 97"/>
                <a:gd name="T17" fmla="*/ 66 h 71"/>
                <a:gd name="T18" fmla="*/ 36 w 97"/>
                <a:gd name="T19" fmla="*/ 63 h 71"/>
                <a:gd name="T20" fmla="*/ 39 w 97"/>
                <a:gd name="T21" fmla="*/ 61 h 71"/>
                <a:gd name="T22" fmla="*/ 42 w 97"/>
                <a:gd name="T23" fmla="*/ 58 h 71"/>
                <a:gd name="T24" fmla="*/ 48 w 97"/>
                <a:gd name="T25" fmla="*/ 55 h 71"/>
                <a:gd name="T26" fmla="*/ 54 w 97"/>
                <a:gd name="T27" fmla="*/ 54 h 71"/>
                <a:gd name="T28" fmla="*/ 61 w 97"/>
                <a:gd name="T29" fmla="*/ 52 h 71"/>
                <a:gd name="T30" fmla="*/ 68 w 97"/>
                <a:gd name="T31" fmla="*/ 50 h 71"/>
                <a:gd name="T32" fmla="*/ 74 w 97"/>
                <a:gd name="T33" fmla="*/ 48 h 71"/>
                <a:gd name="T34" fmla="*/ 80 w 97"/>
                <a:gd name="T35" fmla="*/ 46 h 71"/>
                <a:gd name="T36" fmla="*/ 85 w 97"/>
                <a:gd name="T37" fmla="*/ 45 h 71"/>
                <a:gd name="T38" fmla="*/ 88 w 97"/>
                <a:gd name="T39" fmla="*/ 44 h 71"/>
                <a:gd name="T40" fmla="*/ 89 w 97"/>
                <a:gd name="T41" fmla="*/ 44 h 71"/>
                <a:gd name="T42" fmla="*/ 89 w 97"/>
                <a:gd name="T43" fmla="*/ 44 h 71"/>
                <a:gd name="T44" fmla="*/ 91 w 97"/>
                <a:gd name="T45" fmla="*/ 43 h 71"/>
                <a:gd name="T46" fmla="*/ 93 w 97"/>
                <a:gd name="T47" fmla="*/ 41 h 71"/>
                <a:gd name="T48" fmla="*/ 94 w 97"/>
                <a:gd name="T49" fmla="*/ 39 h 71"/>
                <a:gd name="T50" fmla="*/ 96 w 97"/>
                <a:gd name="T51" fmla="*/ 36 h 71"/>
                <a:gd name="T52" fmla="*/ 96 w 97"/>
                <a:gd name="T53" fmla="*/ 33 h 71"/>
                <a:gd name="T54" fmla="*/ 95 w 97"/>
                <a:gd name="T55" fmla="*/ 30 h 71"/>
                <a:gd name="T56" fmla="*/ 93 w 97"/>
                <a:gd name="T57" fmla="*/ 25 h 71"/>
                <a:gd name="T58" fmla="*/ 89 w 97"/>
                <a:gd name="T59" fmla="*/ 21 h 71"/>
                <a:gd name="T60" fmla="*/ 84 w 97"/>
                <a:gd name="T61" fmla="*/ 16 h 71"/>
                <a:gd name="T62" fmla="*/ 80 w 97"/>
                <a:gd name="T63" fmla="*/ 13 h 71"/>
                <a:gd name="T64" fmla="*/ 74 w 97"/>
                <a:gd name="T65" fmla="*/ 12 h 71"/>
                <a:gd name="T66" fmla="*/ 68 w 97"/>
                <a:gd name="T67" fmla="*/ 10 h 71"/>
                <a:gd name="T68" fmla="*/ 61 w 97"/>
                <a:gd name="T69" fmla="*/ 7 h 71"/>
                <a:gd name="T70" fmla="*/ 55 w 97"/>
                <a:gd name="T71" fmla="*/ 6 h 71"/>
                <a:gd name="T72" fmla="*/ 47 w 97"/>
                <a:gd name="T73" fmla="*/ 4 h 71"/>
                <a:gd name="T74" fmla="*/ 39 w 97"/>
                <a:gd name="T75" fmla="*/ 2 h 71"/>
                <a:gd name="T76" fmla="*/ 32 w 97"/>
                <a:gd name="T77" fmla="*/ 1 h 71"/>
                <a:gd name="T78" fmla="*/ 25 w 97"/>
                <a:gd name="T79" fmla="*/ 1 h 71"/>
                <a:gd name="T80" fmla="*/ 21 w 97"/>
                <a:gd name="T81" fmla="*/ 0 h 71"/>
                <a:gd name="T82" fmla="*/ 16 w 97"/>
                <a:gd name="T83" fmla="*/ 1 h 71"/>
                <a:gd name="T84" fmla="*/ 13 w 97"/>
                <a:gd name="T85" fmla="*/ 2 h 71"/>
                <a:gd name="T86" fmla="*/ 9 w 97"/>
                <a:gd name="T87" fmla="*/ 3 h 71"/>
                <a:gd name="T88" fmla="*/ 6 w 97"/>
                <a:gd name="T89" fmla="*/ 4 h 71"/>
                <a:gd name="T90" fmla="*/ 4 w 97"/>
                <a:gd name="T91" fmla="*/ 7 h 71"/>
                <a:gd name="T92" fmla="*/ 2 w 97"/>
                <a:gd name="T93" fmla="*/ 10 h 71"/>
                <a:gd name="T94" fmla="*/ 0 w 97"/>
                <a:gd name="T95" fmla="*/ 12 h 71"/>
                <a:gd name="T96" fmla="*/ 0 w 97"/>
                <a:gd name="T97" fmla="*/ 16 h 71"/>
                <a:gd name="T98" fmla="*/ 0 w 97"/>
                <a:gd name="T99" fmla="*/ 19 h 71"/>
                <a:gd name="T100" fmla="*/ 0 w 97"/>
                <a:gd name="T101" fmla="*/ 22 h 71"/>
                <a:gd name="T102" fmla="*/ 1 w 97"/>
                <a:gd name="T103" fmla="*/ 25 h 71"/>
                <a:gd name="T104" fmla="*/ 2 w 97"/>
                <a:gd name="T105" fmla="*/ 27 h 71"/>
                <a:gd name="T106" fmla="*/ 2 w 97"/>
                <a:gd name="T107" fmla="*/ 31 h 71"/>
                <a:gd name="T108" fmla="*/ 1 w 97"/>
                <a:gd name="T109" fmla="*/ 34 h 71"/>
                <a:gd name="T110" fmla="*/ 1 w 97"/>
                <a:gd name="T111" fmla="*/ 39 h 71"/>
                <a:gd name="T112" fmla="*/ 1 w 97"/>
                <a:gd name="T113" fmla="*/ 43 h 71"/>
                <a:gd name="T114" fmla="*/ 1 w 97"/>
                <a:gd name="T115" fmla="*/ 47 h 71"/>
                <a:gd name="T116" fmla="*/ 0 w 97"/>
                <a:gd name="T117" fmla="*/ 52 h 71"/>
                <a:gd name="T118" fmla="*/ 1 w 97"/>
                <a:gd name="T119" fmla="*/ 57 h 71"/>
                <a:gd name="T120" fmla="*/ 1 w 97"/>
                <a:gd name="T121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71">
                  <a:moveTo>
                    <a:pt x="1" y="61"/>
                  </a:moveTo>
                  <a:lnTo>
                    <a:pt x="3" y="64"/>
                  </a:lnTo>
                  <a:lnTo>
                    <a:pt x="6" y="68"/>
                  </a:lnTo>
                  <a:lnTo>
                    <a:pt x="9" y="69"/>
                  </a:lnTo>
                  <a:lnTo>
                    <a:pt x="14" y="70"/>
                  </a:lnTo>
                  <a:lnTo>
                    <a:pt x="18" y="69"/>
                  </a:lnTo>
                  <a:lnTo>
                    <a:pt x="23" y="69"/>
                  </a:lnTo>
                  <a:lnTo>
                    <a:pt x="28" y="68"/>
                  </a:lnTo>
                  <a:lnTo>
                    <a:pt x="32" y="66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8"/>
                  </a:lnTo>
                  <a:lnTo>
                    <a:pt x="48" y="55"/>
                  </a:lnTo>
                  <a:lnTo>
                    <a:pt x="54" y="54"/>
                  </a:lnTo>
                  <a:lnTo>
                    <a:pt x="61" y="52"/>
                  </a:lnTo>
                  <a:lnTo>
                    <a:pt x="68" y="50"/>
                  </a:lnTo>
                  <a:lnTo>
                    <a:pt x="74" y="48"/>
                  </a:lnTo>
                  <a:lnTo>
                    <a:pt x="80" y="46"/>
                  </a:lnTo>
                  <a:lnTo>
                    <a:pt x="85" y="45"/>
                  </a:lnTo>
                  <a:lnTo>
                    <a:pt x="88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1" y="43"/>
                  </a:lnTo>
                  <a:lnTo>
                    <a:pt x="93" y="41"/>
                  </a:lnTo>
                  <a:lnTo>
                    <a:pt x="94" y="39"/>
                  </a:lnTo>
                  <a:lnTo>
                    <a:pt x="96" y="36"/>
                  </a:lnTo>
                  <a:lnTo>
                    <a:pt x="96" y="33"/>
                  </a:lnTo>
                  <a:lnTo>
                    <a:pt x="95" y="30"/>
                  </a:lnTo>
                  <a:lnTo>
                    <a:pt x="93" y="25"/>
                  </a:lnTo>
                  <a:lnTo>
                    <a:pt x="89" y="21"/>
                  </a:lnTo>
                  <a:lnTo>
                    <a:pt x="84" y="16"/>
                  </a:lnTo>
                  <a:lnTo>
                    <a:pt x="80" y="13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1" y="7"/>
                  </a:lnTo>
                  <a:lnTo>
                    <a:pt x="55" y="6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32" y="1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0" y="52"/>
                  </a:lnTo>
                  <a:lnTo>
                    <a:pt x="1" y="57"/>
                  </a:lnTo>
                  <a:lnTo>
                    <a:pt x="1" y="61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auto">
            <a:xfrm>
              <a:off x="748" y="2106"/>
              <a:ext cx="100" cy="74"/>
            </a:xfrm>
            <a:custGeom>
              <a:avLst/>
              <a:gdLst>
                <a:gd name="T0" fmla="*/ 1 w 100"/>
                <a:gd name="T1" fmla="*/ 62 h 74"/>
                <a:gd name="T2" fmla="*/ 3 w 100"/>
                <a:gd name="T3" fmla="*/ 67 h 74"/>
                <a:gd name="T4" fmla="*/ 6 w 100"/>
                <a:gd name="T5" fmla="*/ 71 h 74"/>
                <a:gd name="T6" fmla="*/ 9 w 100"/>
                <a:gd name="T7" fmla="*/ 72 h 74"/>
                <a:gd name="T8" fmla="*/ 14 w 100"/>
                <a:gd name="T9" fmla="*/ 73 h 74"/>
                <a:gd name="T10" fmla="*/ 19 w 100"/>
                <a:gd name="T11" fmla="*/ 73 h 74"/>
                <a:gd name="T12" fmla="*/ 24 w 100"/>
                <a:gd name="T13" fmla="*/ 72 h 74"/>
                <a:gd name="T14" fmla="*/ 29 w 100"/>
                <a:gd name="T15" fmla="*/ 70 h 74"/>
                <a:gd name="T16" fmla="*/ 33 w 100"/>
                <a:gd name="T17" fmla="*/ 69 h 74"/>
                <a:gd name="T18" fmla="*/ 37 w 100"/>
                <a:gd name="T19" fmla="*/ 66 h 74"/>
                <a:gd name="T20" fmla="*/ 40 w 100"/>
                <a:gd name="T21" fmla="*/ 64 h 74"/>
                <a:gd name="T22" fmla="*/ 44 w 100"/>
                <a:gd name="T23" fmla="*/ 61 h 74"/>
                <a:gd name="T24" fmla="*/ 49 w 100"/>
                <a:gd name="T25" fmla="*/ 59 h 74"/>
                <a:gd name="T26" fmla="*/ 55 w 100"/>
                <a:gd name="T27" fmla="*/ 56 h 74"/>
                <a:gd name="T28" fmla="*/ 63 w 100"/>
                <a:gd name="T29" fmla="*/ 53 h 74"/>
                <a:gd name="T30" fmla="*/ 69 w 100"/>
                <a:gd name="T31" fmla="*/ 52 h 74"/>
                <a:gd name="T32" fmla="*/ 76 w 100"/>
                <a:gd name="T33" fmla="*/ 50 h 74"/>
                <a:gd name="T34" fmla="*/ 83 w 100"/>
                <a:gd name="T35" fmla="*/ 48 h 74"/>
                <a:gd name="T36" fmla="*/ 88 w 100"/>
                <a:gd name="T37" fmla="*/ 47 h 74"/>
                <a:gd name="T38" fmla="*/ 91 w 100"/>
                <a:gd name="T39" fmla="*/ 46 h 74"/>
                <a:gd name="T40" fmla="*/ 92 w 100"/>
                <a:gd name="T41" fmla="*/ 46 h 74"/>
                <a:gd name="T42" fmla="*/ 93 w 100"/>
                <a:gd name="T43" fmla="*/ 46 h 74"/>
                <a:gd name="T44" fmla="*/ 94 w 100"/>
                <a:gd name="T45" fmla="*/ 45 h 74"/>
                <a:gd name="T46" fmla="*/ 96 w 100"/>
                <a:gd name="T47" fmla="*/ 43 h 74"/>
                <a:gd name="T48" fmla="*/ 97 w 100"/>
                <a:gd name="T49" fmla="*/ 41 h 74"/>
                <a:gd name="T50" fmla="*/ 98 w 100"/>
                <a:gd name="T51" fmla="*/ 38 h 74"/>
                <a:gd name="T52" fmla="*/ 99 w 100"/>
                <a:gd name="T53" fmla="*/ 35 h 74"/>
                <a:gd name="T54" fmla="*/ 98 w 100"/>
                <a:gd name="T55" fmla="*/ 31 h 74"/>
                <a:gd name="T56" fmla="*/ 96 w 100"/>
                <a:gd name="T57" fmla="*/ 26 h 74"/>
                <a:gd name="T58" fmla="*/ 92 w 100"/>
                <a:gd name="T59" fmla="*/ 22 h 74"/>
                <a:gd name="T60" fmla="*/ 87 w 100"/>
                <a:gd name="T61" fmla="*/ 17 h 74"/>
                <a:gd name="T62" fmla="*/ 82 w 100"/>
                <a:gd name="T63" fmla="*/ 14 h 74"/>
                <a:gd name="T64" fmla="*/ 77 w 100"/>
                <a:gd name="T65" fmla="*/ 13 h 74"/>
                <a:gd name="T66" fmla="*/ 71 w 100"/>
                <a:gd name="T67" fmla="*/ 10 h 74"/>
                <a:gd name="T68" fmla="*/ 64 w 100"/>
                <a:gd name="T69" fmla="*/ 8 h 74"/>
                <a:gd name="T70" fmla="*/ 56 w 100"/>
                <a:gd name="T71" fmla="*/ 6 h 74"/>
                <a:gd name="T72" fmla="*/ 48 w 100"/>
                <a:gd name="T73" fmla="*/ 5 h 74"/>
                <a:gd name="T74" fmla="*/ 40 w 100"/>
                <a:gd name="T75" fmla="*/ 3 h 74"/>
                <a:gd name="T76" fmla="*/ 33 w 100"/>
                <a:gd name="T77" fmla="*/ 2 h 74"/>
                <a:gd name="T78" fmla="*/ 25 w 100"/>
                <a:gd name="T79" fmla="*/ 1 h 74"/>
                <a:gd name="T80" fmla="*/ 21 w 100"/>
                <a:gd name="T81" fmla="*/ 0 h 74"/>
                <a:gd name="T82" fmla="*/ 16 w 100"/>
                <a:gd name="T83" fmla="*/ 1 h 74"/>
                <a:gd name="T84" fmla="*/ 13 w 100"/>
                <a:gd name="T85" fmla="*/ 1 h 74"/>
                <a:gd name="T86" fmla="*/ 9 w 100"/>
                <a:gd name="T87" fmla="*/ 3 h 74"/>
                <a:gd name="T88" fmla="*/ 6 w 100"/>
                <a:gd name="T89" fmla="*/ 4 h 74"/>
                <a:gd name="T90" fmla="*/ 3 w 100"/>
                <a:gd name="T91" fmla="*/ 7 h 74"/>
                <a:gd name="T92" fmla="*/ 1 w 100"/>
                <a:gd name="T93" fmla="*/ 10 h 74"/>
                <a:gd name="T94" fmla="*/ 0 w 100"/>
                <a:gd name="T95" fmla="*/ 13 h 74"/>
                <a:gd name="T96" fmla="*/ 0 w 100"/>
                <a:gd name="T97" fmla="*/ 16 h 74"/>
                <a:gd name="T98" fmla="*/ 0 w 100"/>
                <a:gd name="T99" fmla="*/ 19 h 74"/>
                <a:gd name="T100" fmla="*/ 0 w 100"/>
                <a:gd name="T101" fmla="*/ 22 h 74"/>
                <a:gd name="T102" fmla="*/ 0 w 100"/>
                <a:gd name="T103" fmla="*/ 25 h 74"/>
                <a:gd name="T104" fmla="*/ 1 w 100"/>
                <a:gd name="T105" fmla="*/ 28 h 74"/>
                <a:gd name="T106" fmla="*/ 1 w 100"/>
                <a:gd name="T107" fmla="*/ 32 h 74"/>
                <a:gd name="T108" fmla="*/ 1 w 100"/>
                <a:gd name="T109" fmla="*/ 36 h 74"/>
                <a:gd name="T110" fmla="*/ 0 w 100"/>
                <a:gd name="T111" fmla="*/ 40 h 74"/>
                <a:gd name="T112" fmla="*/ 0 w 100"/>
                <a:gd name="T113" fmla="*/ 45 h 74"/>
                <a:gd name="T114" fmla="*/ 0 w 100"/>
                <a:gd name="T115" fmla="*/ 50 h 74"/>
                <a:gd name="T116" fmla="*/ 0 w 100"/>
                <a:gd name="T117" fmla="*/ 54 h 74"/>
                <a:gd name="T118" fmla="*/ 1 w 100"/>
                <a:gd name="T119" fmla="*/ 59 h 74"/>
                <a:gd name="T120" fmla="*/ 1 w 100"/>
                <a:gd name="T12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" h="74">
                  <a:moveTo>
                    <a:pt x="1" y="62"/>
                  </a:moveTo>
                  <a:lnTo>
                    <a:pt x="3" y="67"/>
                  </a:lnTo>
                  <a:lnTo>
                    <a:pt x="6" y="71"/>
                  </a:lnTo>
                  <a:lnTo>
                    <a:pt x="9" y="72"/>
                  </a:lnTo>
                  <a:lnTo>
                    <a:pt x="14" y="73"/>
                  </a:lnTo>
                  <a:lnTo>
                    <a:pt x="19" y="73"/>
                  </a:lnTo>
                  <a:lnTo>
                    <a:pt x="24" y="72"/>
                  </a:lnTo>
                  <a:lnTo>
                    <a:pt x="29" y="70"/>
                  </a:lnTo>
                  <a:lnTo>
                    <a:pt x="33" y="69"/>
                  </a:lnTo>
                  <a:lnTo>
                    <a:pt x="37" y="66"/>
                  </a:lnTo>
                  <a:lnTo>
                    <a:pt x="40" y="64"/>
                  </a:lnTo>
                  <a:lnTo>
                    <a:pt x="44" y="61"/>
                  </a:lnTo>
                  <a:lnTo>
                    <a:pt x="49" y="59"/>
                  </a:lnTo>
                  <a:lnTo>
                    <a:pt x="55" y="56"/>
                  </a:lnTo>
                  <a:lnTo>
                    <a:pt x="63" y="53"/>
                  </a:lnTo>
                  <a:lnTo>
                    <a:pt x="69" y="52"/>
                  </a:lnTo>
                  <a:lnTo>
                    <a:pt x="76" y="50"/>
                  </a:lnTo>
                  <a:lnTo>
                    <a:pt x="83" y="48"/>
                  </a:lnTo>
                  <a:lnTo>
                    <a:pt x="88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4" y="45"/>
                  </a:lnTo>
                  <a:lnTo>
                    <a:pt x="96" y="43"/>
                  </a:lnTo>
                  <a:lnTo>
                    <a:pt x="97" y="41"/>
                  </a:lnTo>
                  <a:lnTo>
                    <a:pt x="98" y="38"/>
                  </a:lnTo>
                  <a:lnTo>
                    <a:pt x="99" y="35"/>
                  </a:lnTo>
                  <a:lnTo>
                    <a:pt x="98" y="31"/>
                  </a:lnTo>
                  <a:lnTo>
                    <a:pt x="96" y="26"/>
                  </a:lnTo>
                  <a:lnTo>
                    <a:pt x="92" y="22"/>
                  </a:lnTo>
                  <a:lnTo>
                    <a:pt x="87" y="17"/>
                  </a:lnTo>
                  <a:lnTo>
                    <a:pt x="82" y="14"/>
                  </a:lnTo>
                  <a:lnTo>
                    <a:pt x="77" y="13"/>
                  </a:lnTo>
                  <a:lnTo>
                    <a:pt x="71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2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9"/>
                  </a:lnTo>
                  <a:lnTo>
                    <a:pt x="1" y="62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59" name="Freeform 175"/>
            <p:cNvSpPr>
              <a:spLocks/>
            </p:cNvSpPr>
            <p:nvPr/>
          </p:nvSpPr>
          <p:spPr bwMode="auto">
            <a:xfrm>
              <a:off x="732" y="2015"/>
              <a:ext cx="87" cy="69"/>
            </a:xfrm>
            <a:custGeom>
              <a:avLst/>
              <a:gdLst>
                <a:gd name="T0" fmla="*/ 3 w 88"/>
                <a:gd name="T1" fmla="*/ 4 h 70"/>
                <a:gd name="T2" fmla="*/ 0 w 88"/>
                <a:gd name="T3" fmla="*/ 7 h 70"/>
                <a:gd name="T4" fmla="*/ 0 w 88"/>
                <a:gd name="T5" fmla="*/ 14 h 70"/>
                <a:gd name="T6" fmla="*/ 1 w 88"/>
                <a:gd name="T7" fmla="*/ 22 h 70"/>
                <a:gd name="T8" fmla="*/ 2 w 88"/>
                <a:gd name="T9" fmla="*/ 31 h 70"/>
                <a:gd name="T10" fmla="*/ 5 w 88"/>
                <a:gd name="T11" fmla="*/ 39 h 70"/>
                <a:gd name="T12" fmla="*/ 7 w 88"/>
                <a:gd name="T13" fmla="*/ 48 h 70"/>
                <a:gd name="T14" fmla="*/ 10 w 88"/>
                <a:gd name="T15" fmla="*/ 55 h 70"/>
                <a:gd name="T16" fmla="*/ 13 w 88"/>
                <a:gd name="T17" fmla="*/ 63 h 70"/>
                <a:gd name="T18" fmla="*/ 15 w 88"/>
                <a:gd name="T19" fmla="*/ 67 h 70"/>
                <a:gd name="T20" fmla="*/ 15 w 88"/>
                <a:gd name="T21" fmla="*/ 68 h 70"/>
                <a:gd name="T22" fmla="*/ 15 w 88"/>
                <a:gd name="T23" fmla="*/ 68 h 70"/>
                <a:gd name="T24" fmla="*/ 18 w 88"/>
                <a:gd name="T25" fmla="*/ 69 h 70"/>
                <a:gd name="T26" fmla="*/ 20 w 88"/>
                <a:gd name="T27" fmla="*/ 68 h 70"/>
                <a:gd name="T28" fmla="*/ 23 w 88"/>
                <a:gd name="T29" fmla="*/ 69 h 70"/>
                <a:gd name="T30" fmla="*/ 26 w 88"/>
                <a:gd name="T31" fmla="*/ 68 h 70"/>
                <a:gd name="T32" fmla="*/ 28 w 88"/>
                <a:gd name="T33" fmla="*/ 67 h 70"/>
                <a:gd name="T34" fmla="*/ 31 w 88"/>
                <a:gd name="T35" fmla="*/ 66 h 70"/>
                <a:gd name="T36" fmla="*/ 33 w 88"/>
                <a:gd name="T37" fmla="*/ 64 h 70"/>
                <a:gd name="T38" fmla="*/ 37 w 88"/>
                <a:gd name="T39" fmla="*/ 62 h 70"/>
                <a:gd name="T40" fmla="*/ 40 w 88"/>
                <a:gd name="T41" fmla="*/ 59 h 70"/>
                <a:gd name="T42" fmla="*/ 45 w 88"/>
                <a:gd name="T43" fmla="*/ 57 h 70"/>
                <a:gd name="T44" fmla="*/ 50 w 88"/>
                <a:gd name="T45" fmla="*/ 54 h 70"/>
                <a:gd name="T46" fmla="*/ 56 w 88"/>
                <a:gd name="T47" fmla="*/ 53 h 70"/>
                <a:gd name="T48" fmla="*/ 63 w 88"/>
                <a:gd name="T49" fmla="*/ 51 h 70"/>
                <a:gd name="T50" fmla="*/ 69 w 88"/>
                <a:gd name="T51" fmla="*/ 50 h 70"/>
                <a:gd name="T52" fmla="*/ 75 w 88"/>
                <a:gd name="T53" fmla="*/ 48 h 70"/>
                <a:gd name="T54" fmla="*/ 79 w 88"/>
                <a:gd name="T55" fmla="*/ 46 h 70"/>
                <a:gd name="T56" fmla="*/ 83 w 88"/>
                <a:gd name="T57" fmla="*/ 45 h 70"/>
                <a:gd name="T58" fmla="*/ 85 w 88"/>
                <a:gd name="T59" fmla="*/ 42 h 70"/>
                <a:gd name="T60" fmla="*/ 87 w 88"/>
                <a:gd name="T61" fmla="*/ 40 h 70"/>
                <a:gd name="T62" fmla="*/ 86 w 88"/>
                <a:gd name="T63" fmla="*/ 37 h 70"/>
                <a:gd name="T64" fmla="*/ 86 w 88"/>
                <a:gd name="T65" fmla="*/ 35 h 70"/>
                <a:gd name="T66" fmla="*/ 85 w 88"/>
                <a:gd name="T67" fmla="*/ 33 h 70"/>
                <a:gd name="T68" fmla="*/ 83 w 88"/>
                <a:gd name="T69" fmla="*/ 32 h 70"/>
                <a:gd name="T70" fmla="*/ 82 w 88"/>
                <a:gd name="T71" fmla="*/ 31 h 70"/>
                <a:gd name="T72" fmla="*/ 79 w 88"/>
                <a:gd name="T73" fmla="*/ 29 h 70"/>
                <a:gd name="T74" fmla="*/ 79 w 88"/>
                <a:gd name="T75" fmla="*/ 28 h 70"/>
                <a:gd name="T76" fmla="*/ 78 w 88"/>
                <a:gd name="T77" fmla="*/ 28 h 70"/>
                <a:gd name="T78" fmla="*/ 78 w 88"/>
                <a:gd name="T79" fmla="*/ 28 h 70"/>
                <a:gd name="T80" fmla="*/ 78 w 88"/>
                <a:gd name="T81" fmla="*/ 27 h 70"/>
                <a:gd name="T82" fmla="*/ 76 w 88"/>
                <a:gd name="T83" fmla="*/ 26 h 70"/>
                <a:gd name="T84" fmla="*/ 75 w 88"/>
                <a:gd name="T85" fmla="*/ 24 h 70"/>
                <a:gd name="T86" fmla="*/ 73 w 88"/>
                <a:gd name="T87" fmla="*/ 21 h 70"/>
                <a:gd name="T88" fmla="*/ 71 w 88"/>
                <a:gd name="T89" fmla="*/ 16 h 70"/>
                <a:gd name="T90" fmla="*/ 67 w 88"/>
                <a:gd name="T91" fmla="*/ 14 h 70"/>
                <a:gd name="T92" fmla="*/ 63 w 88"/>
                <a:gd name="T93" fmla="*/ 11 h 70"/>
                <a:gd name="T94" fmla="*/ 61 w 88"/>
                <a:gd name="T95" fmla="*/ 8 h 70"/>
                <a:gd name="T96" fmla="*/ 58 w 88"/>
                <a:gd name="T97" fmla="*/ 6 h 70"/>
                <a:gd name="T98" fmla="*/ 55 w 88"/>
                <a:gd name="T99" fmla="*/ 5 h 70"/>
                <a:gd name="T100" fmla="*/ 52 w 88"/>
                <a:gd name="T101" fmla="*/ 5 h 70"/>
                <a:gd name="T102" fmla="*/ 47 w 88"/>
                <a:gd name="T103" fmla="*/ 4 h 70"/>
                <a:gd name="T104" fmla="*/ 42 w 88"/>
                <a:gd name="T105" fmla="*/ 3 h 70"/>
                <a:gd name="T106" fmla="*/ 36 w 88"/>
                <a:gd name="T107" fmla="*/ 2 h 70"/>
                <a:gd name="T108" fmla="*/ 29 w 88"/>
                <a:gd name="T109" fmla="*/ 1 h 70"/>
                <a:gd name="T110" fmla="*/ 22 w 88"/>
                <a:gd name="T111" fmla="*/ 1 h 70"/>
                <a:gd name="T112" fmla="*/ 17 w 88"/>
                <a:gd name="T113" fmla="*/ 0 h 70"/>
                <a:gd name="T114" fmla="*/ 11 w 88"/>
                <a:gd name="T115" fmla="*/ 1 h 70"/>
                <a:gd name="T116" fmla="*/ 7 w 88"/>
                <a:gd name="T117" fmla="*/ 2 h 70"/>
                <a:gd name="T118" fmla="*/ 3 w 88"/>
                <a:gd name="T11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70">
                  <a:moveTo>
                    <a:pt x="3" y="4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2" y="31"/>
                  </a:lnTo>
                  <a:lnTo>
                    <a:pt x="5" y="39"/>
                  </a:lnTo>
                  <a:lnTo>
                    <a:pt x="7" y="48"/>
                  </a:lnTo>
                  <a:lnTo>
                    <a:pt x="10" y="55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8" y="69"/>
                  </a:lnTo>
                  <a:lnTo>
                    <a:pt x="20" y="68"/>
                  </a:lnTo>
                  <a:lnTo>
                    <a:pt x="23" y="69"/>
                  </a:lnTo>
                  <a:lnTo>
                    <a:pt x="26" y="68"/>
                  </a:lnTo>
                  <a:lnTo>
                    <a:pt x="28" y="67"/>
                  </a:lnTo>
                  <a:lnTo>
                    <a:pt x="31" y="66"/>
                  </a:lnTo>
                  <a:lnTo>
                    <a:pt x="33" y="64"/>
                  </a:lnTo>
                  <a:lnTo>
                    <a:pt x="37" y="62"/>
                  </a:lnTo>
                  <a:lnTo>
                    <a:pt x="40" y="59"/>
                  </a:lnTo>
                  <a:lnTo>
                    <a:pt x="45" y="57"/>
                  </a:lnTo>
                  <a:lnTo>
                    <a:pt x="50" y="54"/>
                  </a:lnTo>
                  <a:lnTo>
                    <a:pt x="56" y="53"/>
                  </a:lnTo>
                  <a:lnTo>
                    <a:pt x="63" y="51"/>
                  </a:lnTo>
                  <a:lnTo>
                    <a:pt x="69" y="50"/>
                  </a:lnTo>
                  <a:lnTo>
                    <a:pt x="75" y="48"/>
                  </a:lnTo>
                  <a:lnTo>
                    <a:pt x="79" y="46"/>
                  </a:lnTo>
                  <a:lnTo>
                    <a:pt x="83" y="45"/>
                  </a:lnTo>
                  <a:lnTo>
                    <a:pt x="85" y="42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3" y="32"/>
                  </a:lnTo>
                  <a:lnTo>
                    <a:pt x="82" y="31"/>
                  </a:lnTo>
                  <a:lnTo>
                    <a:pt x="79" y="29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7"/>
                  </a:lnTo>
                  <a:lnTo>
                    <a:pt x="76" y="26"/>
                  </a:lnTo>
                  <a:lnTo>
                    <a:pt x="75" y="24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58" y="6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2"/>
                  </a:lnTo>
                  <a:lnTo>
                    <a:pt x="3" y="4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0" name="Freeform 176"/>
            <p:cNvSpPr>
              <a:spLocks/>
            </p:cNvSpPr>
            <p:nvPr/>
          </p:nvSpPr>
          <p:spPr bwMode="auto">
            <a:xfrm>
              <a:off x="702" y="1744"/>
              <a:ext cx="111" cy="108"/>
            </a:xfrm>
            <a:custGeom>
              <a:avLst/>
              <a:gdLst>
                <a:gd name="T0" fmla="*/ 0 w 111"/>
                <a:gd name="T1" fmla="*/ 27 h 108"/>
                <a:gd name="T2" fmla="*/ 0 w 111"/>
                <a:gd name="T3" fmla="*/ 32 h 108"/>
                <a:gd name="T4" fmla="*/ 2 w 111"/>
                <a:gd name="T5" fmla="*/ 40 h 108"/>
                <a:gd name="T6" fmla="*/ 6 w 111"/>
                <a:gd name="T7" fmla="*/ 50 h 108"/>
                <a:gd name="T8" fmla="*/ 9 w 111"/>
                <a:gd name="T9" fmla="*/ 61 h 108"/>
                <a:gd name="T10" fmla="*/ 13 w 111"/>
                <a:gd name="T11" fmla="*/ 72 h 108"/>
                <a:gd name="T12" fmla="*/ 16 w 111"/>
                <a:gd name="T13" fmla="*/ 82 h 108"/>
                <a:gd name="T14" fmla="*/ 20 w 111"/>
                <a:gd name="T15" fmla="*/ 91 h 108"/>
                <a:gd name="T16" fmla="*/ 23 w 111"/>
                <a:gd name="T17" fmla="*/ 100 h 108"/>
                <a:gd name="T18" fmla="*/ 25 w 111"/>
                <a:gd name="T19" fmla="*/ 105 h 108"/>
                <a:gd name="T20" fmla="*/ 25 w 111"/>
                <a:gd name="T21" fmla="*/ 107 h 108"/>
                <a:gd name="T22" fmla="*/ 26 w 111"/>
                <a:gd name="T23" fmla="*/ 106 h 108"/>
                <a:gd name="T24" fmla="*/ 26 w 111"/>
                <a:gd name="T25" fmla="*/ 106 h 108"/>
                <a:gd name="T26" fmla="*/ 29 w 111"/>
                <a:gd name="T27" fmla="*/ 105 h 108"/>
                <a:gd name="T28" fmla="*/ 33 w 111"/>
                <a:gd name="T29" fmla="*/ 104 h 108"/>
                <a:gd name="T30" fmla="*/ 37 w 111"/>
                <a:gd name="T31" fmla="*/ 103 h 108"/>
                <a:gd name="T32" fmla="*/ 41 w 111"/>
                <a:gd name="T33" fmla="*/ 102 h 108"/>
                <a:gd name="T34" fmla="*/ 45 w 111"/>
                <a:gd name="T35" fmla="*/ 100 h 108"/>
                <a:gd name="T36" fmla="*/ 49 w 111"/>
                <a:gd name="T37" fmla="*/ 97 h 108"/>
                <a:gd name="T38" fmla="*/ 53 w 111"/>
                <a:gd name="T39" fmla="*/ 95 h 108"/>
                <a:gd name="T40" fmla="*/ 55 w 111"/>
                <a:gd name="T41" fmla="*/ 93 h 108"/>
                <a:gd name="T42" fmla="*/ 59 w 111"/>
                <a:gd name="T43" fmla="*/ 91 h 108"/>
                <a:gd name="T44" fmla="*/ 64 w 111"/>
                <a:gd name="T45" fmla="*/ 88 h 108"/>
                <a:gd name="T46" fmla="*/ 69 w 111"/>
                <a:gd name="T47" fmla="*/ 87 h 108"/>
                <a:gd name="T48" fmla="*/ 76 w 111"/>
                <a:gd name="T49" fmla="*/ 87 h 108"/>
                <a:gd name="T50" fmla="*/ 82 w 111"/>
                <a:gd name="T51" fmla="*/ 85 h 108"/>
                <a:gd name="T52" fmla="*/ 89 w 111"/>
                <a:gd name="T53" fmla="*/ 84 h 108"/>
                <a:gd name="T54" fmla="*/ 95 w 111"/>
                <a:gd name="T55" fmla="*/ 83 h 108"/>
                <a:gd name="T56" fmla="*/ 101 w 111"/>
                <a:gd name="T57" fmla="*/ 82 h 108"/>
                <a:gd name="T58" fmla="*/ 105 w 111"/>
                <a:gd name="T59" fmla="*/ 79 h 108"/>
                <a:gd name="T60" fmla="*/ 108 w 111"/>
                <a:gd name="T61" fmla="*/ 76 h 108"/>
                <a:gd name="T62" fmla="*/ 109 w 111"/>
                <a:gd name="T63" fmla="*/ 73 h 108"/>
                <a:gd name="T64" fmla="*/ 110 w 111"/>
                <a:gd name="T65" fmla="*/ 71 h 108"/>
                <a:gd name="T66" fmla="*/ 110 w 111"/>
                <a:gd name="T67" fmla="*/ 69 h 108"/>
                <a:gd name="T68" fmla="*/ 108 w 111"/>
                <a:gd name="T69" fmla="*/ 67 h 108"/>
                <a:gd name="T70" fmla="*/ 107 w 111"/>
                <a:gd name="T71" fmla="*/ 66 h 108"/>
                <a:gd name="T72" fmla="*/ 106 w 111"/>
                <a:gd name="T73" fmla="*/ 65 h 108"/>
                <a:gd name="T74" fmla="*/ 103 w 111"/>
                <a:gd name="T75" fmla="*/ 65 h 108"/>
                <a:gd name="T76" fmla="*/ 102 w 111"/>
                <a:gd name="T77" fmla="*/ 65 h 108"/>
                <a:gd name="T78" fmla="*/ 101 w 111"/>
                <a:gd name="T79" fmla="*/ 65 h 108"/>
                <a:gd name="T80" fmla="*/ 101 w 111"/>
                <a:gd name="T81" fmla="*/ 65 h 108"/>
                <a:gd name="T82" fmla="*/ 101 w 111"/>
                <a:gd name="T83" fmla="*/ 63 h 108"/>
                <a:gd name="T84" fmla="*/ 100 w 111"/>
                <a:gd name="T85" fmla="*/ 60 h 108"/>
                <a:gd name="T86" fmla="*/ 99 w 111"/>
                <a:gd name="T87" fmla="*/ 55 h 108"/>
                <a:gd name="T88" fmla="*/ 97 w 111"/>
                <a:gd name="T89" fmla="*/ 49 h 108"/>
                <a:gd name="T90" fmla="*/ 95 w 111"/>
                <a:gd name="T91" fmla="*/ 42 h 108"/>
                <a:gd name="T92" fmla="*/ 92 w 111"/>
                <a:gd name="T93" fmla="*/ 36 h 108"/>
                <a:gd name="T94" fmla="*/ 88 w 111"/>
                <a:gd name="T95" fmla="*/ 29 h 108"/>
                <a:gd name="T96" fmla="*/ 84 w 111"/>
                <a:gd name="T97" fmla="*/ 24 h 108"/>
                <a:gd name="T98" fmla="*/ 79 w 111"/>
                <a:gd name="T99" fmla="*/ 21 h 108"/>
                <a:gd name="T100" fmla="*/ 73 w 111"/>
                <a:gd name="T101" fmla="*/ 18 h 108"/>
                <a:gd name="T102" fmla="*/ 64 w 111"/>
                <a:gd name="T103" fmla="*/ 16 h 108"/>
                <a:gd name="T104" fmla="*/ 55 w 111"/>
                <a:gd name="T105" fmla="*/ 13 h 108"/>
                <a:gd name="T106" fmla="*/ 45 w 111"/>
                <a:gd name="T107" fmla="*/ 10 h 108"/>
                <a:gd name="T108" fmla="*/ 34 w 111"/>
                <a:gd name="T109" fmla="*/ 5 h 108"/>
                <a:gd name="T110" fmla="*/ 25 w 111"/>
                <a:gd name="T111" fmla="*/ 2 h 108"/>
                <a:gd name="T112" fmla="*/ 16 w 111"/>
                <a:gd name="T113" fmla="*/ 0 h 108"/>
                <a:gd name="T114" fmla="*/ 9 w 111"/>
                <a:gd name="T115" fmla="*/ 1 h 108"/>
                <a:gd name="T116" fmla="*/ 3 w 111"/>
                <a:gd name="T117" fmla="*/ 6 h 108"/>
                <a:gd name="T118" fmla="*/ 0 w 111"/>
                <a:gd name="T119" fmla="*/ 14 h 108"/>
                <a:gd name="T120" fmla="*/ 0 w 111"/>
                <a:gd name="T121" fmla="*/ 2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108">
                  <a:moveTo>
                    <a:pt x="0" y="27"/>
                  </a:moveTo>
                  <a:lnTo>
                    <a:pt x="0" y="32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9" y="61"/>
                  </a:lnTo>
                  <a:lnTo>
                    <a:pt x="13" y="72"/>
                  </a:lnTo>
                  <a:lnTo>
                    <a:pt x="16" y="82"/>
                  </a:lnTo>
                  <a:lnTo>
                    <a:pt x="20" y="91"/>
                  </a:lnTo>
                  <a:lnTo>
                    <a:pt x="23" y="100"/>
                  </a:lnTo>
                  <a:lnTo>
                    <a:pt x="25" y="105"/>
                  </a:lnTo>
                  <a:lnTo>
                    <a:pt x="25" y="10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9" y="105"/>
                  </a:lnTo>
                  <a:lnTo>
                    <a:pt x="33" y="104"/>
                  </a:lnTo>
                  <a:lnTo>
                    <a:pt x="37" y="103"/>
                  </a:lnTo>
                  <a:lnTo>
                    <a:pt x="41" y="102"/>
                  </a:lnTo>
                  <a:lnTo>
                    <a:pt x="45" y="100"/>
                  </a:lnTo>
                  <a:lnTo>
                    <a:pt x="49" y="97"/>
                  </a:lnTo>
                  <a:lnTo>
                    <a:pt x="53" y="95"/>
                  </a:lnTo>
                  <a:lnTo>
                    <a:pt x="55" y="93"/>
                  </a:lnTo>
                  <a:lnTo>
                    <a:pt x="59" y="91"/>
                  </a:lnTo>
                  <a:lnTo>
                    <a:pt x="64" y="88"/>
                  </a:lnTo>
                  <a:lnTo>
                    <a:pt x="69" y="87"/>
                  </a:lnTo>
                  <a:lnTo>
                    <a:pt x="76" y="87"/>
                  </a:lnTo>
                  <a:lnTo>
                    <a:pt x="82" y="85"/>
                  </a:lnTo>
                  <a:lnTo>
                    <a:pt x="89" y="84"/>
                  </a:lnTo>
                  <a:lnTo>
                    <a:pt x="95" y="83"/>
                  </a:lnTo>
                  <a:lnTo>
                    <a:pt x="101" y="82"/>
                  </a:lnTo>
                  <a:lnTo>
                    <a:pt x="105" y="79"/>
                  </a:lnTo>
                  <a:lnTo>
                    <a:pt x="108" y="76"/>
                  </a:lnTo>
                  <a:lnTo>
                    <a:pt x="109" y="73"/>
                  </a:lnTo>
                  <a:lnTo>
                    <a:pt x="110" y="71"/>
                  </a:lnTo>
                  <a:lnTo>
                    <a:pt x="110" y="69"/>
                  </a:lnTo>
                  <a:lnTo>
                    <a:pt x="108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3" y="65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1" y="63"/>
                  </a:lnTo>
                  <a:lnTo>
                    <a:pt x="100" y="60"/>
                  </a:lnTo>
                  <a:lnTo>
                    <a:pt x="99" y="55"/>
                  </a:lnTo>
                  <a:lnTo>
                    <a:pt x="97" y="49"/>
                  </a:lnTo>
                  <a:lnTo>
                    <a:pt x="95" y="42"/>
                  </a:lnTo>
                  <a:lnTo>
                    <a:pt x="92" y="36"/>
                  </a:lnTo>
                  <a:lnTo>
                    <a:pt x="88" y="29"/>
                  </a:lnTo>
                  <a:lnTo>
                    <a:pt x="84" y="24"/>
                  </a:lnTo>
                  <a:lnTo>
                    <a:pt x="79" y="21"/>
                  </a:lnTo>
                  <a:lnTo>
                    <a:pt x="73" y="18"/>
                  </a:lnTo>
                  <a:lnTo>
                    <a:pt x="64" y="16"/>
                  </a:lnTo>
                  <a:lnTo>
                    <a:pt x="55" y="13"/>
                  </a:lnTo>
                  <a:lnTo>
                    <a:pt x="45" y="10"/>
                  </a:lnTo>
                  <a:lnTo>
                    <a:pt x="34" y="5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1" name="Freeform 177"/>
            <p:cNvSpPr>
              <a:spLocks/>
            </p:cNvSpPr>
            <p:nvPr/>
          </p:nvSpPr>
          <p:spPr bwMode="auto">
            <a:xfrm>
              <a:off x="700" y="1746"/>
              <a:ext cx="113" cy="108"/>
            </a:xfrm>
            <a:custGeom>
              <a:avLst/>
              <a:gdLst>
                <a:gd name="T0" fmla="*/ 0 w 114"/>
                <a:gd name="T1" fmla="*/ 28 h 109"/>
                <a:gd name="T2" fmla="*/ 1 w 114"/>
                <a:gd name="T3" fmla="*/ 33 h 109"/>
                <a:gd name="T4" fmla="*/ 3 w 114"/>
                <a:gd name="T5" fmla="*/ 41 h 109"/>
                <a:gd name="T6" fmla="*/ 6 w 114"/>
                <a:gd name="T7" fmla="*/ 51 h 109"/>
                <a:gd name="T8" fmla="*/ 9 w 114"/>
                <a:gd name="T9" fmla="*/ 62 h 109"/>
                <a:gd name="T10" fmla="*/ 14 w 114"/>
                <a:gd name="T11" fmla="*/ 73 h 109"/>
                <a:gd name="T12" fmla="*/ 17 w 114"/>
                <a:gd name="T13" fmla="*/ 84 h 109"/>
                <a:gd name="T14" fmla="*/ 21 w 114"/>
                <a:gd name="T15" fmla="*/ 93 h 109"/>
                <a:gd name="T16" fmla="*/ 23 w 114"/>
                <a:gd name="T17" fmla="*/ 102 h 109"/>
                <a:gd name="T18" fmla="*/ 25 w 114"/>
                <a:gd name="T19" fmla="*/ 106 h 109"/>
                <a:gd name="T20" fmla="*/ 26 w 114"/>
                <a:gd name="T21" fmla="*/ 108 h 109"/>
                <a:gd name="T22" fmla="*/ 27 w 114"/>
                <a:gd name="T23" fmla="*/ 108 h 109"/>
                <a:gd name="T24" fmla="*/ 29 w 114"/>
                <a:gd name="T25" fmla="*/ 108 h 109"/>
                <a:gd name="T26" fmla="*/ 30 w 114"/>
                <a:gd name="T27" fmla="*/ 107 h 109"/>
                <a:gd name="T28" fmla="*/ 34 w 114"/>
                <a:gd name="T29" fmla="*/ 106 h 109"/>
                <a:gd name="T30" fmla="*/ 38 w 114"/>
                <a:gd name="T31" fmla="*/ 105 h 109"/>
                <a:gd name="T32" fmla="*/ 42 w 114"/>
                <a:gd name="T33" fmla="*/ 103 h 109"/>
                <a:gd name="T34" fmla="*/ 46 w 114"/>
                <a:gd name="T35" fmla="*/ 101 h 109"/>
                <a:gd name="T36" fmla="*/ 51 w 114"/>
                <a:gd name="T37" fmla="*/ 99 h 109"/>
                <a:gd name="T38" fmla="*/ 54 w 114"/>
                <a:gd name="T39" fmla="*/ 97 h 109"/>
                <a:gd name="T40" fmla="*/ 57 w 114"/>
                <a:gd name="T41" fmla="*/ 94 h 109"/>
                <a:gd name="T42" fmla="*/ 60 w 114"/>
                <a:gd name="T43" fmla="*/ 92 h 109"/>
                <a:gd name="T44" fmla="*/ 65 w 114"/>
                <a:gd name="T45" fmla="*/ 90 h 109"/>
                <a:gd name="T46" fmla="*/ 71 w 114"/>
                <a:gd name="T47" fmla="*/ 89 h 109"/>
                <a:gd name="T48" fmla="*/ 77 w 114"/>
                <a:gd name="T49" fmla="*/ 88 h 109"/>
                <a:gd name="T50" fmla="*/ 83 w 114"/>
                <a:gd name="T51" fmla="*/ 87 h 109"/>
                <a:gd name="T52" fmla="*/ 90 w 114"/>
                <a:gd name="T53" fmla="*/ 86 h 109"/>
                <a:gd name="T54" fmla="*/ 97 w 114"/>
                <a:gd name="T55" fmla="*/ 85 h 109"/>
                <a:gd name="T56" fmla="*/ 103 w 114"/>
                <a:gd name="T57" fmla="*/ 84 h 109"/>
                <a:gd name="T58" fmla="*/ 107 w 114"/>
                <a:gd name="T59" fmla="*/ 81 h 109"/>
                <a:gd name="T60" fmla="*/ 111 w 114"/>
                <a:gd name="T61" fmla="*/ 78 h 109"/>
                <a:gd name="T62" fmla="*/ 111 w 114"/>
                <a:gd name="T63" fmla="*/ 75 h 109"/>
                <a:gd name="T64" fmla="*/ 113 w 114"/>
                <a:gd name="T65" fmla="*/ 72 h 109"/>
                <a:gd name="T66" fmla="*/ 112 w 114"/>
                <a:gd name="T67" fmla="*/ 70 h 109"/>
                <a:gd name="T68" fmla="*/ 111 w 114"/>
                <a:gd name="T69" fmla="*/ 68 h 109"/>
                <a:gd name="T70" fmla="*/ 110 w 114"/>
                <a:gd name="T71" fmla="*/ 67 h 109"/>
                <a:gd name="T72" fmla="*/ 107 w 114"/>
                <a:gd name="T73" fmla="*/ 66 h 109"/>
                <a:gd name="T74" fmla="*/ 106 w 114"/>
                <a:gd name="T75" fmla="*/ 65 h 109"/>
                <a:gd name="T76" fmla="*/ 105 w 114"/>
                <a:gd name="T77" fmla="*/ 65 h 109"/>
                <a:gd name="T78" fmla="*/ 104 w 114"/>
                <a:gd name="T79" fmla="*/ 65 h 109"/>
                <a:gd name="T80" fmla="*/ 104 w 114"/>
                <a:gd name="T81" fmla="*/ 65 h 109"/>
                <a:gd name="T82" fmla="*/ 104 w 114"/>
                <a:gd name="T83" fmla="*/ 64 h 109"/>
                <a:gd name="T84" fmla="*/ 103 w 114"/>
                <a:gd name="T85" fmla="*/ 61 h 109"/>
                <a:gd name="T86" fmla="*/ 102 w 114"/>
                <a:gd name="T87" fmla="*/ 56 h 109"/>
                <a:gd name="T88" fmla="*/ 99 w 114"/>
                <a:gd name="T89" fmla="*/ 50 h 109"/>
                <a:gd name="T90" fmla="*/ 97 w 114"/>
                <a:gd name="T91" fmla="*/ 43 h 109"/>
                <a:gd name="T92" fmla="*/ 94 w 114"/>
                <a:gd name="T93" fmla="*/ 37 h 109"/>
                <a:gd name="T94" fmla="*/ 90 w 114"/>
                <a:gd name="T95" fmla="*/ 31 h 109"/>
                <a:gd name="T96" fmla="*/ 86 w 114"/>
                <a:gd name="T97" fmla="*/ 25 h 109"/>
                <a:gd name="T98" fmla="*/ 81 w 114"/>
                <a:gd name="T99" fmla="*/ 21 h 109"/>
                <a:gd name="T100" fmla="*/ 75 w 114"/>
                <a:gd name="T101" fmla="*/ 18 h 109"/>
                <a:gd name="T102" fmla="*/ 66 w 114"/>
                <a:gd name="T103" fmla="*/ 17 h 109"/>
                <a:gd name="T104" fmla="*/ 56 w 114"/>
                <a:gd name="T105" fmla="*/ 13 h 109"/>
                <a:gd name="T106" fmla="*/ 46 w 114"/>
                <a:gd name="T107" fmla="*/ 9 h 109"/>
                <a:gd name="T108" fmla="*/ 35 w 114"/>
                <a:gd name="T109" fmla="*/ 6 h 109"/>
                <a:gd name="T110" fmla="*/ 25 w 114"/>
                <a:gd name="T111" fmla="*/ 2 h 109"/>
                <a:gd name="T112" fmla="*/ 16 w 114"/>
                <a:gd name="T113" fmla="*/ 0 h 109"/>
                <a:gd name="T114" fmla="*/ 9 w 114"/>
                <a:gd name="T115" fmla="*/ 1 h 109"/>
                <a:gd name="T116" fmla="*/ 4 w 114"/>
                <a:gd name="T117" fmla="*/ 6 h 109"/>
                <a:gd name="T118" fmla="*/ 0 w 114"/>
                <a:gd name="T119" fmla="*/ 14 h 109"/>
                <a:gd name="T120" fmla="*/ 0 w 114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109">
                  <a:moveTo>
                    <a:pt x="0" y="28"/>
                  </a:moveTo>
                  <a:lnTo>
                    <a:pt x="1" y="33"/>
                  </a:lnTo>
                  <a:lnTo>
                    <a:pt x="3" y="41"/>
                  </a:lnTo>
                  <a:lnTo>
                    <a:pt x="6" y="51"/>
                  </a:lnTo>
                  <a:lnTo>
                    <a:pt x="9" y="62"/>
                  </a:lnTo>
                  <a:lnTo>
                    <a:pt x="14" y="73"/>
                  </a:lnTo>
                  <a:lnTo>
                    <a:pt x="17" y="84"/>
                  </a:lnTo>
                  <a:lnTo>
                    <a:pt x="21" y="93"/>
                  </a:lnTo>
                  <a:lnTo>
                    <a:pt x="23" y="102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8"/>
                  </a:lnTo>
                  <a:lnTo>
                    <a:pt x="30" y="107"/>
                  </a:lnTo>
                  <a:lnTo>
                    <a:pt x="34" y="106"/>
                  </a:lnTo>
                  <a:lnTo>
                    <a:pt x="38" y="105"/>
                  </a:lnTo>
                  <a:lnTo>
                    <a:pt x="42" y="103"/>
                  </a:lnTo>
                  <a:lnTo>
                    <a:pt x="46" y="101"/>
                  </a:lnTo>
                  <a:lnTo>
                    <a:pt x="51" y="99"/>
                  </a:lnTo>
                  <a:lnTo>
                    <a:pt x="54" y="97"/>
                  </a:lnTo>
                  <a:lnTo>
                    <a:pt x="57" y="94"/>
                  </a:lnTo>
                  <a:lnTo>
                    <a:pt x="60" y="92"/>
                  </a:lnTo>
                  <a:lnTo>
                    <a:pt x="65" y="90"/>
                  </a:lnTo>
                  <a:lnTo>
                    <a:pt x="71" y="89"/>
                  </a:lnTo>
                  <a:lnTo>
                    <a:pt x="77" y="88"/>
                  </a:lnTo>
                  <a:lnTo>
                    <a:pt x="83" y="87"/>
                  </a:lnTo>
                  <a:lnTo>
                    <a:pt x="90" y="86"/>
                  </a:lnTo>
                  <a:lnTo>
                    <a:pt x="97" y="85"/>
                  </a:lnTo>
                  <a:lnTo>
                    <a:pt x="103" y="84"/>
                  </a:lnTo>
                  <a:lnTo>
                    <a:pt x="107" y="81"/>
                  </a:lnTo>
                  <a:lnTo>
                    <a:pt x="111" y="78"/>
                  </a:lnTo>
                  <a:lnTo>
                    <a:pt x="111" y="75"/>
                  </a:lnTo>
                  <a:lnTo>
                    <a:pt x="113" y="72"/>
                  </a:lnTo>
                  <a:lnTo>
                    <a:pt x="112" y="70"/>
                  </a:lnTo>
                  <a:lnTo>
                    <a:pt x="111" y="68"/>
                  </a:lnTo>
                  <a:lnTo>
                    <a:pt x="110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5" y="65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4" y="64"/>
                  </a:lnTo>
                  <a:lnTo>
                    <a:pt x="103" y="61"/>
                  </a:lnTo>
                  <a:lnTo>
                    <a:pt x="102" y="56"/>
                  </a:lnTo>
                  <a:lnTo>
                    <a:pt x="99" y="50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0" y="31"/>
                  </a:lnTo>
                  <a:lnTo>
                    <a:pt x="86" y="25"/>
                  </a:lnTo>
                  <a:lnTo>
                    <a:pt x="81" y="21"/>
                  </a:lnTo>
                  <a:lnTo>
                    <a:pt x="75" y="18"/>
                  </a:lnTo>
                  <a:lnTo>
                    <a:pt x="66" y="17"/>
                  </a:lnTo>
                  <a:lnTo>
                    <a:pt x="56" y="13"/>
                  </a:lnTo>
                  <a:lnTo>
                    <a:pt x="46" y="9"/>
                  </a:lnTo>
                  <a:lnTo>
                    <a:pt x="35" y="6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2" name="Freeform 178"/>
            <p:cNvSpPr>
              <a:spLocks/>
            </p:cNvSpPr>
            <p:nvPr/>
          </p:nvSpPr>
          <p:spPr bwMode="auto">
            <a:xfrm>
              <a:off x="711" y="1644"/>
              <a:ext cx="95" cy="91"/>
            </a:xfrm>
            <a:custGeom>
              <a:avLst/>
              <a:gdLst>
                <a:gd name="T0" fmla="*/ 1 w 94"/>
                <a:gd name="T1" fmla="*/ 21 h 91"/>
                <a:gd name="T2" fmla="*/ 2 w 94"/>
                <a:gd name="T3" fmla="*/ 20 h 91"/>
                <a:gd name="T4" fmla="*/ 3 w 94"/>
                <a:gd name="T5" fmla="*/ 20 h 91"/>
                <a:gd name="T6" fmla="*/ 6 w 94"/>
                <a:gd name="T7" fmla="*/ 18 h 91"/>
                <a:gd name="T8" fmla="*/ 9 w 94"/>
                <a:gd name="T9" fmla="*/ 16 h 91"/>
                <a:gd name="T10" fmla="*/ 12 w 94"/>
                <a:gd name="T11" fmla="*/ 13 h 91"/>
                <a:gd name="T12" fmla="*/ 16 w 94"/>
                <a:gd name="T13" fmla="*/ 10 h 91"/>
                <a:gd name="T14" fmla="*/ 22 w 94"/>
                <a:gd name="T15" fmla="*/ 7 h 91"/>
                <a:gd name="T16" fmla="*/ 26 w 94"/>
                <a:gd name="T17" fmla="*/ 5 h 91"/>
                <a:gd name="T18" fmla="*/ 32 w 94"/>
                <a:gd name="T19" fmla="*/ 2 h 91"/>
                <a:gd name="T20" fmla="*/ 38 w 94"/>
                <a:gd name="T21" fmla="*/ 1 h 91"/>
                <a:gd name="T22" fmla="*/ 45 w 94"/>
                <a:gd name="T23" fmla="*/ 0 h 91"/>
                <a:gd name="T24" fmla="*/ 49 w 94"/>
                <a:gd name="T25" fmla="*/ 2 h 91"/>
                <a:gd name="T26" fmla="*/ 54 w 94"/>
                <a:gd name="T27" fmla="*/ 4 h 91"/>
                <a:gd name="T28" fmla="*/ 58 w 94"/>
                <a:gd name="T29" fmla="*/ 7 h 91"/>
                <a:gd name="T30" fmla="*/ 61 w 94"/>
                <a:gd name="T31" fmla="*/ 11 h 91"/>
                <a:gd name="T32" fmla="*/ 62 w 94"/>
                <a:gd name="T33" fmla="*/ 15 h 91"/>
                <a:gd name="T34" fmla="*/ 65 w 94"/>
                <a:gd name="T35" fmla="*/ 18 h 91"/>
                <a:gd name="T36" fmla="*/ 65 w 94"/>
                <a:gd name="T37" fmla="*/ 21 h 91"/>
                <a:gd name="T38" fmla="*/ 66 w 94"/>
                <a:gd name="T39" fmla="*/ 23 h 91"/>
                <a:gd name="T40" fmla="*/ 66 w 94"/>
                <a:gd name="T41" fmla="*/ 23 h 91"/>
                <a:gd name="T42" fmla="*/ 68 w 94"/>
                <a:gd name="T43" fmla="*/ 25 h 91"/>
                <a:gd name="T44" fmla="*/ 69 w 94"/>
                <a:gd name="T45" fmla="*/ 28 h 91"/>
                <a:gd name="T46" fmla="*/ 73 w 94"/>
                <a:gd name="T47" fmla="*/ 33 h 91"/>
                <a:gd name="T48" fmla="*/ 77 w 94"/>
                <a:gd name="T49" fmla="*/ 39 h 91"/>
                <a:gd name="T50" fmla="*/ 81 w 94"/>
                <a:gd name="T51" fmla="*/ 46 h 91"/>
                <a:gd name="T52" fmla="*/ 85 w 94"/>
                <a:gd name="T53" fmla="*/ 53 h 91"/>
                <a:gd name="T54" fmla="*/ 89 w 94"/>
                <a:gd name="T55" fmla="*/ 60 h 91"/>
                <a:gd name="T56" fmla="*/ 91 w 94"/>
                <a:gd name="T57" fmla="*/ 67 h 91"/>
                <a:gd name="T58" fmla="*/ 93 w 94"/>
                <a:gd name="T59" fmla="*/ 74 h 91"/>
                <a:gd name="T60" fmla="*/ 92 w 94"/>
                <a:gd name="T61" fmla="*/ 78 h 91"/>
                <a:gd name="T62" fmla="*/ 90 w 94"/>
                <a:gd name="T63" fmla="*/ 83 h 91"/>
                <a:gd name="T64" fmla="*/ 86 w 94"/>
                <a:gd name="T65" fmla="*/ 87 h 91"/>
                <a:gd name="T66" fmla="*/ 83 w 94"/>
                <a:gd name="T67" fmla="*/ 89 h 91"/>
                <a:gd name="T68" fmla="*/ 78 w 94"/>
                <a:gd name="T69" fmla="*/ 90 h 91"/>
                <a:gd name="T70" fmla="*/ 73 w 94"/>
                <a:gd name="T71" fmla="*/ 90 h 91"/>
                <a:gd name="T72" fmla="*/ 66 w 94"/>
                <a:gd name="T73" fmla="*/ 89 h 91"/>
                <a:gd name="T74" fmla="*/ 60 w 94"/>
                <a:gd name="T75" fmla="*/ 88 h 91"/>
                <a:gd name="T76" fmla="*/ 53 w 94"/>
                <a:gd name="T77" fmla="*/ 85 h 91"/>
                <a:gd name="T78" fmla="*/ 44 w 94"/>
                <a:gd name="T79" fmla="*/ 82 h 91"/>
                <a:gd name="T80" fmla="*/ 36 w 94"/>
                <a:gd name="T81" fmla="*/ 77 h 91"/>
                <a:gd name="T82" fmla="*/ 27 w 94"/>
                <a:gd name="T83" fmla="*/ 77 h 91"/>
                <a:gd name="T84" fmla="*/ 19 w 94"/>
                <a:gd name="T85" fmla="*/ 76 h 91"/>
                <a:gd name="T86" fmla="*/ 14 w 94"/>
                <a:gd name="T87" fmla="*/ 76 h 91"/>
                <a:gd name="T88" fmla="*/ 10 w 94"/>
                <a:gd name="T89" fmla="*/ 75 h 91"/>
                <a:gd name="T90" fmla="*/ 7 w 94"/>
                <a:gd name="T91" fmla="*/ 74 h 91"/>
                <a:gd name="T92" fmla="*/ 4 w 94"/>
                <a:gd name="T93" fmla="*/ 72 h 91"/>
                <a:gd name="T94" fmla="*/ 3 w 94"/>
                <a:gd name="T95" fmla="*/ 71 h 91"/>
                <a:gd name="T96" fmla="*/ 1 w 94"/>
                <a:gd name="T97" fmla="*/ 70 h 91"/>
                <a:gd name="T98" fmla="*/ 0 w 94"/>
                <a:gd name="T99" fmla="*/ 67 h 91"/>
                <a:gd name="T100" fmla="*/ 0 w 94"/>
                <a:gd name="T101" fmla="*/ 64 h 91"/>
                <a:gd name="T102" fmla="*/ 0 w 94"/>
                <a:gd name="T103" fmla="*/ 62 h 91"/>
                <a:gd name="T104" fmla="*/ 0 w 94"/>
                <a:gd name="T105" fmla="*/ 58 h 91"/>
                <a:gd name="T106" fmla="*/ 0 w 94"/>
                <a:gd name="T107" fmla="*/ 54 h 91"/>
                <a:gd name="T108" fmla="*/ 0 w 94"/>
                <a:gd name="T109" fmla="*/ 46 h 91"/>
                <a:gd name="T110" fmla="*/ 0 w 94"/>
                <a:gd name="T111" fmla="*/ 41 h 91"/>
                <a:gd name="T112" fmla="*/ 1 w 94"/>
                <a:gd name="T113" fmla="*/ 36 h 91"/>
                <a:gd name="T114" fmla="*/ 1 w 94"/>
                <a:gd name="T115" fmla="*/ 31 h 91"/>
                <a:gd name="T116" fmla="*/ 1 w 94"/>
                <a:gd name="T117" fmla="*/ 25 h 91"/>
                <a:gd name="T118" fmla="*/ 2 w 94"/>
                <a:gd name="T119" fmla="*/ 23 h 91"/>
                <a:gd name="T120" fmla="*/ 1 w 94"/>
                <a:gd name="T121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1">
                  <a:moveTo>
                    <a:pt x="1" y="21"/>
                  </a:moveTo>
                  <a:lnTo>
                    <a:pt x="2" y="20"/>
                  </a:lnTo>
                  <a:lnTo>
                    <a:pt x="3" y="20"/>
                  </a:lnTo>
                  <a:lnTo>
                    <a:pt x="6" y="18"/>
                  </a:lnTo>
                  <a:lnTo>
                    <a:pt x="9" y="16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7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5" y="18"/>
                  </a:lnTo>
                  <a:lnTo>
                    <a:pt x="65" y="21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8"/>
                  </a:lnTo>
                  <a:lnTo>
                    <a:pt x="73" y="33"/>
                  </a:lnTo>
                  <a:lnTo>
                    <a:pt x="77" y="39"/>
                  </a:lnTo>
                  <a:lnTo>
                    <a:pt x="81" y="46"/>
                  </a:lnTo>
                  <a:lnTo>
                    <a:pt x="85" y="53"/>
                  </a:lnTo>
                  <a:lnTo>
                    <a:pt x="89" y="60"/>
                  </a:lnTo>
                  <a:lnTo>
                    <a:pt x="91" y="67"/>
                  </a:lnTo>
                  <a:lnTo>
                    <a:pt x="93" y="74"/>
                  </a:lnTo>
                  <a:lnTo>
                    <a:pt x="92" y="78"/>
                  </a:lnTo>
                  <a:lnTo>
                    <a:pt x="90" y="83"/>
                  </a:lnTo>
                  <a:lnTo>
                    <a:pt x="86" y="87"/>
                  </a:lnTo>
                  <a:lnTo>
                    <a:pt x="83" y="89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66" y="89"/>
                  </a:lnTo>
                  <a:lnTo>
                    <a:pt x="60" y="88"/>
                  </a:lnTo>
                  <a:lnTo>
                    <a:pt x="53" y="85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7" y="77"/>
                  </a:lnTo>
                  <a:lnTo>
                    <a:pt x="19" y="76"/>
                  </a:lnTo>
                  <a:lnTo>
                    <a:pt x="14" y="76"/>
                  </a:lnTo>
                  <a:lnTo>
                    <a:pt x="10" y="75"/>
                  </a:lnTo>
                  <a:lnTo>
                    <a:pt x="7" y="74"/>
                  </a:lnTo>
                  <a:lnTo>
                    <a:pt x="4" y="72"/>
                  </a:lnTo>
                  <a:lnTo>
                    <a:pt x="3" y="71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1" y="21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3" name="Freeform 179"/>
            <p:cNvSpPr>
              <a:spLocks/>
            </p:cNvSpPr>
            <p:nvPr/>
          </p:nvSpPr>
          <p:spPr bwMode="auto">
            <a:xfrm>
              <a:off x="708" y="1647"/>
              <a:ext cx="98" cy="91"/>
            </a:xfrm>
            <a:custGeom>
              <a:avLst/>
              <a:gdLst>
                <a:gd name="T0" fmla="*/ 1 w 97"/>
                <a:gd name="T1" fmla="*/ 21 h 92"/>
                <a:gd name="T2" fmla="*/ 2 w 97"/>
                <a:gd name="T3" fmla="*/ 21 h 92"/>
                <a:gd name="T4" fmla="*/ 3 w 97"/>
                <a:gd name="T5" fmla="*/ 19 h 92"/>
                <a:gd name="T6" fmla="*/ 6 w 97"/>
                <a:gd name="T7" fmla="*/ 17 h 92"/>
                <a:gd name="T8" fmla="*/ 9 w 97"/>
                <a:gd name="T9" fmla="*/ 15 h 92"/>
                <a:gd name="T10" fmla="*/ 13 w 97"/>
                <a:gd name="T11" fmla="*/ 12 h 92"/>
                <a:gd name="T12" fmla="*/ 17 w 97"/>
                <a:gd name="T13" fmla="*/ 9 h 92"/>
                <a:gd name="T14" fmla="*/ 23 w 97"/>
                <a:gd name="T15" fmla="*/ 7 h 92"/>
                <a:gd name="T16" fmla="*/ 27 w 97"/>
                <a:gd name="T17" fmla="*/ 3 h 92"/>
                <a:gd name="T18" fmla="*/ 33 w 97"/>
                <a:gd name="T19" fmla="*/ 2 h 92"/>
                <a:gd name="T20" fmla="*/ 40 w 97"/>
                <a:gd name="T21" fmla="*/ 0 h 92"/>
                <a:gd name="T22" fmla="*/ 47 w 97"/>
                <a:gd name="T23" fmla="*/ 0 h 92"/>
                <a:gd name="T24" fmla="*/ 51 w 97"/>
                <a:gd name="T25" fmla="*/ 1 h 92"/>
                <a:gd name="T26" fmla="*/ 56 w 97"/>
                <a:gd name="T27" fmla="*/ 3 h 92"/>
                <a:gd name="T28" fmla="*/ 60 w 97"/>
                <a:gd name="T29" fmla="*/ 7 h 92"/>
                <a:gd name="T30" fmla="*/ 64 w 97"/>
                <a:gd name="T31" fmla="*/ 10 h 92"/>
                <a:gd name="T32" fmla="*/ 65 w 97"/>
                <a:gd name="T33" fmla="*/ 14 h 92"/>
                <a:gd name="T34" fmla="*/ 67 w 97"/>
                <a:gd name="T35" fmla="*/ 18 h 92"/>
                <a:gd name="T36" fmla="*/ 68 w 97"/>
                <a:gd name="T37" fmla="*/ 21 h 92"/>
                <a:gd name="T38" fmla="*/ 69 w 97"/>
                <a:gd name="T39" fmla="*/ 23 h 92"/>
                <a:gd name="T40" fmla="*/ 69 w 97"/>
                <a:gd name="T41" fmla="*/ 23 h 92"/>
                <a:gd name="T42" fmla="*/ 70 w 97"/>
                <a:gd name="T43" fmla="*/ 24 h 92"/>
                <a:gd name="T44" fmla="*/ 72 w 97"/>
                <a:gd name="T45" fmla="*/ 28 h 92"/>
                <a:gd name="T46" fmla="*/ 76 w 97"/>
                <a:gd name="T47" fmla="*/ 33 h 92"/>
                <a:gd name="T48" fmla="*/ 80 w 97"/>
                <a:gd name="T49" fmla="*/ 39 h 92"/>
                <a:gd name="T50" fmla="*/ 85 w 97"/>
                <a:gd name="T51" fmla="*/ 46 h 92"/>
                <a:gd name="T52" fmla="*/ 88 w 97"/>
                <a:gd name="T53" fmla="*/ 53 h 92"/>
                <a:gd name="T54" fmla="*/ 92 w 97"/>
                <a:gd name="T55" fmla="*/ 60 h 92"/>
                <a:gd name="T56" fmla="*/ 95 w 97"/>
                <a:gd name="T57" fmla="*/ 67 h 92"/>
                <a:gd name="T58" fmla="*/ 96 w 97"/>
                <a:gd name="T59" fmla="*/ 74 h 92"/>
                <a:gd name="T60" fmla="*/ 96 w 97"/>
                <a:gd name="T61" fmla="*/ 79 h 92"/>
                <a:gd name="T62" fmla="*/ 93 w 97"/>
                <a:gd name="T63" fmla="*/ 83 h 92"/>
                <a:gd name="T64" fmla="*/ 90 w 97"/>
                <a:gd name="T65" fmla="*/ 87 h 92"/>
                <a:gd name="T66" fmla="*/ 87 w 97"/>
                <a:gd name="T67" fmla="*/ 89 h 92"/>
                <a:gd name="T68" fmla="*/ 81 w 97"/>
                <a:gd name="T69" fmla="*/ 90 h 92"/>
                <a:gd name="T70" fmla="*/ 76 w 97"/>
                <a:gd name="T71" fmla="*/ 91 h 92"/>
                <a:gd name="T72" fmla="*/ 69 w 97"/>
                <a:gd name="T73" fmla="*/ 90 h 92"/>
                <a:gd name="T74" fmla="*/ 62 w 97"/>
                <a:gd name="T75" fmla="*/ 89 h 92"/>
                <a:gd name="T76" fmla="*/ 55 w 97"/>
                <a:gd name="T77" fmla="*/ 86 h 92"/>
                <a:gd name="T78" fmla="*/ 45 w 97"/>
                <a:gd name="T79" fmla="*/ 82 h 92"/>
                <a:gd name="T80" fmla="*/ 38 w 97"/>
                <a:gd name="T81" fmla="*/ 77 h 92"/>
                <a:gd name="T82" fmla="*/ 28 w 97"/>
                <a:gd name="T83" fmla="*/ 77 h 92"/>
                <a:gd name="T84" fmla="*/ 20 w 97"/>
                <a:gd name="T85" fmla="*/ 77 h 92"/>
                <a:gd name="T86" fmla="*/ 15 w 97"/>
                <a:gd name="T87" fmla="*/ 75 h 92"/>
                <a:gd name="T88" fmla="*/ 9 w 97"/>
                <a:gd name="T89" fmla="*/ 75 h 92"/>
                <a:gd name="T90" fmla="*/ 7 w 97"/>
                <a:gd name="T91" fmla="*/ 74 h 92"/>
                <a:gd name="T92" fmla="*/ 5 w 97"/>
                <a:gd name="T93" fmla="*/ 73 h 92"/>
                <a:gd name="T94" fmla="*/ 3 w 97"/>
                <a:gd name="T95" fmla="*/ 72 h 92"/>
                <a:gd name="T96" fmla="*/ 2 w 97"/>
                <a:gd name="T97" fmla="*/ 70 h 92"/>
                <a:gd name="T98" fmla="*/ 1 w 97"/>
                <a:gd name="T99" fmla="*/ 67 h 92"/>
                <a:gd name="T100" fmla="*/ 0 w 97"/>
                <a:gd name="T101" fmla="*/ 64 h 92"/>
                <a:gd name="T102" fmla="*/ 0 w 97"/>
                <a:gd name="T103" fmla="*/ 62 h 92"/>
                <a:gd name="T104" fmla="*/ 0 w 97"/>
                <a:gd name="T105" fmla="*/ 58 h 92"/>
                <a:gd name="T106" fmla="*/ 0 w 97"/>
                <a:gd name="T107" fmla="*/ 54 h 92"/>
                <a:gd name="T108" fmla="*/ 0 w 97"/>
                <a:gd name="T109" fmla="*/ 47 h 92"/>
                <a:gd name="T110" fmla="*/ 0 w 97"/>
                <a:gd name="T111" fmla="*/ 41 h 92"/>
                <a:gd name="T112" fmla="*/ 0 w 97"/>
                <a:gd name="T113" fmla="*/ 35 h 92"/>
                <a:gd name="T114" fmla="*/ 1 w 97"/>
                <a:gd name="T115" fmla="*/ 30 h 92"/>
                <a:gd name="T116" fmla="*/ 1 w 97"/>
                <a:gd name="T117" fmla="*/ 26 h 92"/>
                <a:gd name="T118" fmla="*/ 2 w 97"/>
                <a:gd name="T119" fmla="*/ 22 h 92"/>
                <a:gd name="T120" fmla="*/ 1 w 97"/>
                <a:gd name="T121" fmla="*/ 2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92">
                  <a:moveTo>
                    <a:pt x="1" y="21"/>
                  </a:moveTo>
                  <a:lnTo>
                    <a:pt x="2" y="21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3" y="12"/>
                  </a:lnTo>
                  <a:lnTo>
                    <a:pt x="17" y="9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60" y="7"/>
                  </a:lnTo>
                  <a:lnTo>
                    <a:pt x="64" y="10"/>
                  </a:lnTo>
                  <a:lnTo>
                    <a:pt x="65" y="14"/>
                  </a:lnTo>
                  <a:lnTo>
                    <a:pt x="67" y="18"/>
                  </a:lnTo>
                  <a:lnTo>
                    <a:pt x="68" y="21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8"/>
                  </a:lnTo>
                  <a:lnTo>
                    <a:pt x="76" y="33"/>
                  </a:lnTo>
                  <a:lnTo>
                    <a:pt x="80" y="39"/>
                  </a:lnTo>
                  <a:lnTo>
                    <a:pt x="85" y="46"/>
                  </a:lnTo>
                  <a:lnTo>
                    <a:pt x="88" y="53"/>
                  </a:lnTo>
                  <a:lnTo>
                    <a:pt x="92" y="60"/>
                  </a:lnTo>
                  <a:lnTo>
                    <a:pt x="95" y="67"/>
                  </a:lnTo>
                  <a:lnTo>
                    <a:pt x="96" y="74"/>
                  </a:lnTo>
                  <a:lnTo>
                    <a:pt x="96" y="79"/>
                  </a:lnTo>
                  <a:lnTo>
                    <a:pt x="93" y="83"/>
                  </a:lnTo>
                  <a:lnTo>
                    <a:pt x="90" y="87"/>
                  </a:lnTo>
                  <a:lnTo>
                    <a:pt x="87" y="89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69" y="90"/>
                  </a:lnTo>
                  <a:lnTo>
                    <a:pt x="62" y="89"/>
                  </a:lnTo>
                  <a:lnTo>
                    <a:pt x="55" y="86"/>
                  </a:lnTo>
                  <a:lnTo>
                    <a:pt x="45" y="82"/>
                  </a:lnTo>
                  <a:lnTo>
                    <a:pt x="38" y="77"/>
                  </a:lnTo>
                  <a:lnTo>
                    <a:pt x="28" y="77"/>
                  </a:lnTo>
                  <a:lnTo>
                    <a:pt x="20" y="77"/>
                  </a:lnTo>
                  <a:lnTo>
                    <a:pt x="15" y="75"/>
                  </a:lnTo>
                  <a:lnTo>
                    <a:pt x="9" y="75"/>
                  </a:lnTo>
                  <a:lnTo>
                    <a:pt x="7" y="74"/>
                  </a:lnTo>
                  <a:lnTo>
                    <a:pt x="5" y="73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2" y="22"/>
                  </a:lnTo>
                  <a:lnTo>
                    <a:pt x="1" y="21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4" name="Freeform 180"/>
            <p:cNvSpPr>
              <a:spLocks/>
            </p:cNvSpPr>
            <p:nvPr/>
          </p:nvSpPr>
          <p:spPr bwMode="auto">
            <a:xfrm>
              <a:off x="780" y="2272"/>
              <a:ext cx="106" cy="100"/>
            </a:xfrm>
            <a:custGeom>
              <a:avLst/>
              <a:gdLst>
                <a:gd name="T0" fmla="*/ 0 w 106"/>
                <a:gd name="T1" fmla="*/ 43 h 101"/>
                <a:gd name="T2" fmla="*/ 3 w 106"/>
                <a:gd name="T3" fmla="*/ 50 h 101"/>
                <a:gd name="T4" fmla="*/ 5 w 106"/>
                <a:gd name="T5" fmla="*/ 58 h 101"/>
                <a:gd name="T6" fmla="*/ 5 w 106"/>
                <a:gd name="T7" fmla="*/ 63 h 101"/>
                <a:gd name="T8" fmla="*/ 5 w 106"/>
                <a:gd name="T9" fmla="*/ 71 h 101"/>
                <a:gd name="T10" fmla="*/ 3 w 106"/>
                <a:gd name="T11" fmla="*/ 78 h 101"/>
                <a:gd name="T12" fmla="*/ 3 w 106"/>
                <a:gd name="T13" fmla="*/ 84 h 101"/>
                <a:gd name="T14" fmla="*/ 3 w 106"/>
                <a:gd name="T15" fmla="*/ 89 h 101"/>
                <a:gd name="T16" fmla="*/ 4 w 106"/>
                <a:gd name="T17" fmla="*/ 94 h 101"/>
                <a:gd name="T18" fmla="*/ 7 w 106"/>
                <a:gd name="T19" fmla="*/ 97 h 101"/>
                <a:gd name="T20" fmla="*/ 13 w 106"/>
                <a:gd name="T21" fmla="*/ 99 h 101"/>
                <a:gd name="T22" fmla="*/ 16 w 106"/>
                <a:gd name="T23" fmla="*/ 100 h 101"/>
                <a:gd name="T24" fmla="*/ 20 w 106"/>
                <a:gd name="T25" fmla="*/ 99 h 101"/>
                <a:gd name="T26" fmla="*/ 25 w 106"/>
                <a:gd name="T27" fmla="*/ 98 h 101"/>
                <a:gd name="T28" fmla="*/ 32 w 106"/>
                <a:gd name="T29" fmla="*/ 97 h 101"/>
                <a:gd name="T30" fmla="*/ 37 w 106"/>
                <a:gd name="T31" fmla="*/ 94 h 101"/>
                <a:gd name="T32" fmla="*/ 42 w 106"/>
                <a:gd name="T33" fmla="*/ 93 h 101"/>
                <a:gd name="T34" fmla="*/ 48 w 106"/>
                <a:gd name="T35" fmla="*/ 90 h 101"/>
                <a:gd name="T36" fmla="*/ 55 w 106"/>
                <a:gd name="T37" fmla="*/ 88 h 101"/>
                <a:gd name="T38" fmla="*/ 60 w 106"/>
                <a:gd name="T39" fmla="*/ 85 h 101"/>
                <a:gd name="T40" fmla="*/ 65 w 106"/>
                <a:gd name="T41" fmla="*/ 83 h 101"/>
                <a:gd name="T42" fmla="*/ 67 w 106"/>
                <a:gd name="T43" fmla="*/ 76 h 101"/>
                <a:gd name="T44" fmla="*/ 69 w 106"/>
                <a:gd name="T45" fmla="*/ 69 h 101"/>
                <a:gd name="T46" fmla="*/ 72 w 106"/>
                <a:gd name="T47" fmla="*/ 62 h 101"/>
                <a:gd name="T48" fmla="*/ 75 w 106"/>
                <a:gd name="T49" fmla="*/ 54 h 101"/>
                <a:gd name="T50" fmla="*/ 79 w 106"/>
                <a:gd name="T51" fmla="*/ 48 h 101"/>
                <a:gd name="T52" fmla="*/ 82 w 106"/>
                <a:gd name="T53" fmla="*/ 42 h 101"/>
                <a:gd name="T54" fmla="*/ 86 w 106"/>
                <a:gd name="T55" fmla="*/ 35 h 101"/>
                <a:gd name="T56" fmla="*/ 90 w 106"/>
                <a:gd name="T57" fmla="*/ 29 h 101"/>
                <a:gd name="T58" fmla="*/ 96 w 106"/>
                <a:gd name="T59" fmla="*/ 24 h 101"/>
                <a:gd name="T60" fmla="*/ 100 w 106"/>
                <a:gd name="T61" fmla="*/ 17 h 101"/>
                <a:gd name="T62" fmla="*/ 102 w 106"/>
                <a:gd name="T63" fmla="*/ 16 h 101"/>
                <a:gd name="T64" fmla="*/ 102 w 106"/>
                <a:gd name="T65" fmla="*/ 14 h 101"/>
                <a:gd name="T66" fmla="*/ 103 w 106"/>
                <a:gd name="T67" fmla="*/ 12 h 101"/>
                <a:gd name="T68" fmla="*/ 104 w 106"/>
                <a:gd name="T69" fmla="*/ 10 h 101"/>
                <a:gd name="T70" fmla="*/ 104 w 106"/>
                <a:gd name="T71" fmla="*/ 8 h 101"/>
                <a:gd name="T72" fmla="*/ 105 w 106"/>
                <a:gd name="T73" fmla="*/ 5 h 101"/>
                <a:gd name="T74" fmla="*/ 105 w 106"/>
                <a:gd name="T75" fmla="*/ 3 h 101"/>
                <a:gd name="T76" fmla="*/ 105 w 106"/>
                <a:gd name="T77" fmla="*/ 2 h 101"/>
                <a:gd name="T78" fmla="*/ 104 w 106"/>
                <a:gd name="T79" fmla="*/ 1 h 101"/>
                <a:gd name="T80" fmla="*/ 103 w 106"/>
                <a:gd name="T81" fmla="*/ 1 h 101"/>
                <a:gd name="T82" fmla="*/ 99 w 106"/>
                <a:gd name="T83" fmla="*/ 0 h 101"/>
                <a:gd name="T84" fmla="*/ 95 w 106"/>
                <a:gd name="T85" fmla="*/ 0 h 101"/>
                <a:gd name="T86" fmla="*/ 91 w 106"/>
                <a:gd name="T87" fmla="*/ 0 h 101"/>
                <a:gd name="T88" fmla="*/ 88 w 106"/>
                <a:gd name="T89" fmla="*/ 1 h 101"/>
                <a:gd name="T90" fmla="*/ 83 w 106"/>
                <a:gd name="T91" fmla="*/ 1 h 101"/>
                <a:gd name="T92" fmla="*/ 80 w 106"/>
                <a:gd name="T93" fmla="*/ 3 h 101"/>
                <a:gd name="T94" fmla="*/ 75 w 106"/>
                <a:gd name="T95" fmla="*/ 4 h 101"/>
                <a:gd name="T96" fmla="*/ 72 w 106"/>
                <a:gd name="T97" fmla="*/ 6 h 101"/>
                <a:gd name="T98" fmla="*/ 68 w 106"/>
                <a:gd name="T99" fmla="*/ 9 h 101"/>
                <a:gd name="T100" fmla="*/ 66 w 106"/>
                <a:gd name="T101" fmla="*/ 12 h 101"/>
                <a:gd name="T102" fmla="*/ 59 w 106"/>
                <a:gd name="T103" fmla="*/ 18 h 101"/>
                <a:gd name="T104" fmla="*/ 55 w 106"/>
                <a:gd name="T105" fmla="*/ 22 h 101"/>
                <a:gd name="T106" fmla="*/ 48 w 106"/>
                <a:gd name="T107" fmla="*/ 25 h 101"/>
                <a:gd name="T108" fmla="*/ 43 w 106"/>
                <a:gd name="T109" fmla="*/ 26 h 101"/>
                <a:gd name="T110" fmla="*/ 37 w 106"/>
                <a:gd name="T111" fmla="*/ 28 h 101"/>
                <a:gd name="T112" fmla="*/ 32 w 106"/>
                <a:gd name="T113" fmla="*/ 28 h 101"/>
                <a:gd name="T114" fmla="*/ 26 w 106"/>
                <a:gd name="T115" fmla="*/ 28 h 101"/>
                <a:gd name="T116" fmla="*/ 20 w 106"/>
                <a:gd name="T117" fmla="*/ 29 h 101"/>
                <a:gd name="T118" fmla="*/ 15 w 106"/>
                <a:gd name="T119" fmla="*/ 29 h 101"/>
                <a:gd name="T120" fmla="*/ 8 w 106"/>
                <a:gd name="T121" fmla="*/ 31 h 101"/>
                <a:gd name="T122" fmla="*/ 0 w 106"/>
                <a:gd name="T123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01">
                  <a:moveTo>
                    <a:pt x="0" y="43"/>
                  </a:moveTo>
                  <a:lnTo>
                    <a:pt x="3" y="50"/>
                  </a:lnTo>
                  <a:lnTo>
                    <a:pt x="5" y="58"/>
                  </a:lnTo>
                  <a:lnTo>
                    <a:pt x="5" y="63"/>
                  </a:lnTo>
                  <a:lnTo>
                    <a:pt x="5" y="71"/>
                  </a:lnTo>
                  <a:lnTo>
                    <a:pt x="3" y="78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4" y="94"/>
                  </a:lnTo>
                  <a:lnTo>
                    <a:pt x="7" y="97"/>
                  </a:lnTo>
                  <a:lnTo>
                    <a:pt x="13" y="99"/>
                  </a:lnTo>
                  <a:lnTo>
                    <a:pt x="16" y="100"/>
                  </a:lnTo>
                  <a:lnTo>
                    <a:pt x="20" y="99"/>
                  </a:lnTo>
                  <a:lnTo>
                    <a:pt x="25" y="98"/>
                  </a:lnTo>
                  <a:lnTo>
                    <a:pt x="32" y="97"/>
                  </a:lnTo>
                  <a:lnTo>
                    <a:pt x="37" y="94"/>
                  </a:lnTo>
                  <a:lnTo>
                    <a:pt x="42" y="93"/>
                  </a:lnTo>
                  <a:lnTo>
                    <a:pt x="48" y="90"/>
                  </a:lnTo>
                  <a:lnTo>
                    <a:pt x="55" y="88"/>
                  </a:lnTo>
                  <a:lnTo>
                    <a:pt x="60" y="85"/>
                  </a:lnTo>
                  <a:lnTo>
                    <a:pt x="65" y="83"/>
                  </a:lnTo>
                  <a:lnTo>
                    <a:pt x="67" y="76"/>
                  </a:lnTo>
                  <a:lnTo>
                    <a:pt x="69" y="69"/>
                  </a:lnTo>
                  <a:lnTo>
                    <a:pt x="72" y="62"/>
                  </a:lnTo>
                  <a:lnTo>
                    <a:pt x="75" y="54"/>
                  </a:lnTo>
                  <a:lnTo>
                    <a:pt x="79" y="48"/>
                  </a:lnTo>
                  <a:lnTo>
                    <a:pt x="82" y="42"/>
                  </a:lnTo>
                  <a:lnTo>
                    <a:pt x="86" y="35"/>
                  </a:lnTo>
                  <a:lnTo>
                    <a:pt x="90" y="29"/>
                  </a:lnTo>
                  <a:lnTo>
                    <a:pt x="96" y="24"/>
                  </a:lnTo>
                  <a:lnTo>
                    <a:pt x="100" y="17"/>
                  </a:lnTo>
                  <a:lnTo>
                    <a:pt x="102" y="16"/>
                  </a:lnTo>
                  <a:lnTo>
                    <a:pt x="102" y="14"/>
                  </a:lnTo>
                  <a:lnTo>
                    <a:pt x="103" y="12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3" y="1"/>
                  </a:lnTo>
                  <a:lnTo>
                    <a:pt x="80" y="3"/>
                  </a:lnTo>
                  <a:lnTo>
                    <a:pt x="75" y="4"/>
                  </a:lnTo>
                  <a:lnTo>
                    <a:pt x="72" y="6"/>
                  </a:lnTo>
                  <a:lnTo>
                    <a:pt x="68" y="9"/>
                  </a:lnTo>
                  <a:lnTo>
                    <a:pt x="66" y="12"/>
                  </a:lnTo>
                  <a:lnTo>
                    <a:pt x="59" y="18"/>
                  </a:lnTo>
                  <a:lnTo>
                    <a:pt x="55" y="22"/>
                  </a:lnTo>
                  <a:lnTo>
                    <a:pt x="48" y="25"/>
                  </a:lnTo>
                  <a:lnTo>
                    <a:pt x="43" y="26"/>
                  </a:lnTo>
                  <a:lnTo>
                    <a:pt x="37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0" y="29"/>
                  </a:lnTo>
                  <a:lnTo>
                    <a:pt x="15" y="29"/>
                  </a:lnTo>
                  <a:lnTo>
                    <a:pt x="8" y="31"/>
                  </a:lnTo>
                  <a:lnTo>
                    <a:pt x="0" y="43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5" name="Freeform 181"/>
            <p:cNvSpPr>
              <a:spLocks/>
            </p:cNvSpPr>
            <p:nvPr/>
          </p:nvSpPr>
          <p:spPr bwMode="auto">
            <a:xfrm>
              <a:off x="780" y="2272"/>
              <a:ext cx="106" cy="104"/>
            </a:xfrm>
            <a:custGeom>
              <a:avLst/>
              <a:gdLst>
                <a:gd name="T0" fmla="*/ 0 w 107"/>
                <a:gd name="T1" fmla="*/ 45 h 105"/>
                <a:gd name="T2" fmla="*/ 3 w 107"/>
                <a:gd name="T3" fmla="*/ 51 h 105"/>
                <a:gd name="T4" fmla="*/ 6 w 107"/>
                <a:gd name="T5" fmla="*/ 59 h 105"/>
                <a:gd name="T6" fmla="*/ 6 w 107"/>
                <a:gd name="T7" fmla="*/ 66 h 105"/>
                <a:gd name="T8" fmla="*/ 5 w 107"/>
                <a:gd name="T9" fmla="*/ 73 h 105"/>
                <a:gd name="T10" fmla="*/ 4 w 107"/>
                <a:gd name="T11" fmla="*/ 81 h 105"/>
                <a:gd name="T12" fmla="*/ 3 w 107"/>
                <a:gd name="T13" fmla="*/ 87 h 105"/>
                <a:gd name="T14" fmla="*/ 4 w 107"/>
                <a:gd name="T15" fmla="*/ 92 h 105"/>
                <a:gd name="T16" fmla="*/ 5 w 107"/>
                <a:gd name="T17" fmla="*/ 97 h 105"/>
                <a:gd name="T18" fmla="*/ 7 w 107"/>
                <a:gd name="T19" fmla="*/ 101 h 105"/>
                <a:gd name="T20" fmla="*/ 14 w 107"/>
                <a:gd name="T21" fmla="*/ 103 h 105"/>
                <a:gd name="T22" fmla="*/ 16 w 107"/>
                <a:gd name="T23" fmla="*/ 104 h 105"/>
                <a:gd name="T24" fmla="*/ 21 w 107"/>
                <a:gd name="T25" fmla="*/ 103 h 105"/>
                <a:gd name="T26" fmla="*/ 26 w 107"/>
                <a:gd name="T27" fmla="*/ 102 h 105"/>
                <a:gd name="T28" fmla="*/ 32 w 107"/>
                <a:gd name="T29" fmla="*/ 100 h 105"/>
                <a:gd name="T30" fmla="*/ 37 w 107"/>
                <a:gd name="T31" fmla="*/ 98 h 105"/>
                <a:gd name="T32" fmla="*/ 43 w 107"/>
                <a:gd name="T33" fmla="*/ 96 h 105"/>
                <a:gd name="T34" fmla="*/ 50 w 107"/>
                <a:gd name="T35" fmla="*/ 93 h 105"/>
                <a:gd name="T36" fmla="*/ 55 w 107"/>
                <a:gd name="T37" fmla="*/ 91 h 105"/>
                <a:gd name="T38" fmla="*/ 60 w 107"/>
                <a:gd name="T39" fmla="*/ 89 h 105"/>
                <a:gd name="T40" fmla="*/ 66 w 107"/>
                <a:gd name="T41" fmla="*/ 86 h 105"/>
                <a:gd name="T42" fmla="*/ 68 w 107"/>
                <a:gd name="T43" fmla="*/ 79 h 105"/>
                <a:gd name="T44" fmla="*/ 69 w 107"/>
                <a:gd name="T45" fmla="*/ 71 h 105"/>
                <a:gd name="T46" fmla="*/ 73 w 107"/>
                <a:gd name="T47" fmla="*/ 64 h 105"/>
                <a:gd name="T48" fmla="*/ 76 w 107"/>
                <a:gd name="T49" fmla="*/ 57 h 105"/>
                <a:gd name="T50" fmla="*/ 78 w 107"/>
                <a:gd name="T51" fmla="*/ 50 h 105"/>
                <a:gd name="T52" fmla="*/ 83 w 107"/>
                <a:gd name="T53" fmla="*/ 43 h 105"/>
                <a:gd name="T54" fmla="*/ 86 w 107"/>
                <a:gd name="T55" fmla="*/ 37 h 105"/>
                <a:gd name="T56" fmla="*/ 90 w 107"/>
                <a:gd name="T57" fmla="*/ 31 h 105"/>
                <a:gd name="T58" fmla="*/ 96 w 107"/>
                <a:gd name="T59" fmla="*/ 25 h 105"/>
                <a:gd name="T60" fmla="*/ 102 w 107"/>
                <a:gd name="T61" fmla="*/ 18 h 105"/>
                <a:gd name="T62" fmla="*/ 102 w 107"/>
                <a:gd name="T63" fmla="*/ 17 h 105"/>
                <a:gd name="T64" fmla="*/ 104 w 107"/>
                <a:gd name="T65" fmla="*/ 15 h 105"/>
                <a:gd name="T66" fmla="*/ 104 w 107"/>
                <a:gd name="T67" fmla="*/ 12 h 105"/>
                <a:gd name="T68" fmla="*/ 105 w 107"/>
                <a:gd name="T69" fmla="*/ 10 h 105"/>
                <a:gd name="T70" fmla="*/ 105 w 107"/>
                <a:gd name="T71" fmla="*/ 8 h 105"/>
                <a:gd name="T72" fmla="*/ 106 w 107"/>
                <a:gd name="T73" fmla="*/ 6 h 105"/>
                <a:gd name="T74" fmla="*/ 105 w 107"/>
                <a:gd name="T75" fmla="*/ 4 h 105"/>
                <a:gd name="T76" fmla="*/ 105 w 107"/>
                <a:gd name="T77" fmla="*/ 3 h 105"/>
                <a:gd name="T78" fmla="*/ 104 w 107"/>
                <a:gd name="T79" fmla="*/ 1 h 105"/>
                <a:gd name="T80" fmla="*/ 103 w 107"/>
                <a:gd name="T81" fmla="*/ 1 h 105"/>
                <a:gd name="T82" fmla="*/ 99 w 107"/>
                <a:gd name="T83" fmla="*/ 0 h 105"/>
                <a:gd name="T84" fmla="*/ 96 w 107"/>
                <a:gd name="T85" fmla="*/ 0 h 105"/>
                <a:gd name="T86" fmla="*/ 91 w 107"/>
                <a:gd name="T87" fmla="*/ 0 h 105"/>
                <a:gd name="T88" fmla="*/ 88 w 107"/>
                <a:gd name="T89" fmla="*/ 1 h 105"/>
                <a:gd name="T90" fmla="*/ 84 w 107"/>
                <a:gd name="T91" fmla="*/ 2 h 105"/>
                <a:gd name="T92" fmla="*/ 80 w 107"/>
                <a:gd name="T93" fmla="*/ 3 h 105"/>
                <a:gd name="T94" fmla="*/ 76 w 107"/>
                <a:gd name="T95" fmla="*/ 4 h 105"/>
                <a:gd name="T96" fmla="*/ 72 w 107"/>
                <a:gd name="T97" fmla="*/ 6 h 105"/>
                <a:gd name="T98" fmla="*/ 68 w 107"/>
                <a:gd name="T99" fmla="*/ 9 h 105"/>
                <a:gd name="T100" fmla="*/ 67 w 107"/>
                <a:gd name="T101" fmla="*/ 12 h 105"/>
                <a:gd name="T102" fmla="*/ 60 w 107"/>
                <a:gd name="T103" fmla="*/ 18 h 105"/>
                <a:gd name="T104" fmla="*/ 55 w 107"/>
                <a:gd name="T105" fmla="*/ 22 h 105"/>
                <a:gd name="T106" fmla="*/ 49 w 107"/>
                <a:gd name="T107" fmla="*/ 25 h 105"/>
                <a:gd name="T108" fmla="*/ 43 w 107"/>
                <a:gd name="T109" fmla="*/ 27 h 105"/>
                <a:gd name="T110" fmla="*/ 38 w 107"/>
                <a:gd name="T111" fmla="*/ 29 h 105"/>
                <a:gd name="T112" fmla="*/ 32 w 107"/>
                <a:gd name="T113" fmla="*/ 29 h 105"/>
                <a:gd name="T114" fmla="*/ 27 w 107"/>
                <a:gd name="T115" fmla="*/ 29 h 105"/>
                <a:gd name="T116" fmla="*/ 21 w 107"/>
                <a:gd name="T117" fmla="*/ 30 h 105"/>
                <a:gd name="T118" fmla="*/ 15 w 107"/>
                <a:gd name="T119" fmla="*/ 30 h 105"/>
                <a:gd name="T120" fmla="*/ 9 w 107"/>
                <a:gd name="T121" fmla="*/ 32 h 105"/>
                <a:gd name="T122" fmla="*/ 0 w 107"/>
                <a:gd name="T12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" h="105">
                  <a:moveTo>
                    <a:pt x="0" y="45"/>
                  </a:moveTo>
                  <a:lnTo>
                    <a:pt x="3" y="51"/>
                  </a:lnTo>
                  <a:lnTo>
                    <a:pt x="6" y="59"/>
                  </a:lnTo>
                  <a:lnTo>
                    <a:pt x="6" y="66"/>
                  </a:lnTo>
                  <a:lnTo>
                    <a:pt x="5" y="73"/>
                  </a:lnTo>
                  <a:lnTo>
                    <a:pt x="4" y="81"/>
                  </a:lnTo>
                  <a:lnTo>
                    <a:pt x="3" y="87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4" y="103"/>
                  </a:lnTo>
                  <a:lnTo>
                    <a:pt x="16" y="104"/>
                  </a:lnTo>
                  <a:lnTo>
                    <a:pt x="21" y="103"/>
                  </a:lnTo>
                  <a:lnTo>
                    <a:pt x="26" y="102"/>
                  </a:lnTo>
                  <a:lnTo>
                    <a:pt x="32" y="100"/>
                  </a:lnTo>
                  <a:lnTo>
                    <a:pt x="37" y="98"/>
                  </a:lnTo>
                  <a:lnTo>
                    <a:pt x="43" y="96"/>
                  </a:lnTo>
                  <a:lnTo>
                    <a:pt x="50" y="93"/>
                  </a:lnTo>
                  <a:lnTo>
                    <a:pt x="55" y="91"/>
                  </a:lnTo>
                  <a:lnTo>
                    <a:pt x="60" y="89"/>
                  </a:lnTo>
                  <a:lnTo>
                    <a:pt x="66" y="86"/>
                  </a:lnTo>
                  <a:lnTo>
                    <a:pt x="68" y="79"/>
                  </a:lnTo>
                  <a:lnTo>
                    <a:pt x="69" y="71"/>
                  </a:lnTo>
                  <a:lnTo>
                    <a:pt x="73" y="64"/>
                  </a:lnTo>
                  <a:lnTo>
                    <a:pt x="76" y="57"/>
                  </a:lnTo>
                  <a:lnTo>
                    <a:pt x="78" y="50"/>
                  </a:lnTo>
                  <a:lnTo>
                    <a:pt x="83" y="43"/>
                  </a:lnTo>
                  <a:lnTo>
                    <a:pt x="86" y="37"/>
                  </a:lnTo>
                  <a:lnTo>
                    <a:pt x="90" y="31"/>
                  </a:lnTo>
                  <a:lnTo>
                    <a:pt x="96" y="25"/>
                  </a:lnTo>
                  <a:lnTo>
                    <a:pt x="102" y="18"/>
                  </a:lnTo>
                  <a:lnTo>
                    <a:pt x="102" y="17"/>
                  </a:lnTo>
                  <a:lnTo>
                    <a:pt x="104" y="15"/>
                  </a:lnTo>
                  <a:lnTo>
                    <a:pt x="104" y="12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6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4" y="2"/>
                  </a:lnTo>
                  <a:lnTo>
                    <a:pt x="80" y="3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9"/>
                  </a:lnTo>
                  <a:lnTo>
                    <a:pt x="67" y="12"/>
                  </a:lnTo>
                  <a:lnTo>
                    <a:pt x="60" y="18"/>
                  </a:lnTo>
                  <a:lnTo>
                    <a:pt x="55" y="22"/>
                  </a:lnTo>
                  <a:lnTo>
                    <a:pt x="49" y="25"/>
                  </a:lnTo>
                  <a:lnTo>
                    <a:pt x="43" y="27"/>
                  </a:lnTo>
                  <a:lnTo>
                    <a:pt x="38" y="29"/>
                  </a:lnTo>
                  <a:lnTo>
                    <a:pt x="32" y="29"/>
                  </a:lnTo>
                  <a:lnTo>
                    <a:pt x="27" y="29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9" y="32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6" name="Freeform 182"/>
            <p:cNvSpPr>
              <a:spLocks/>
            </p:cNvSpPr>
            <p:nvPr/>
          </p:nvSpPr>
          <p:spPr bwMode="auto">
            <a:xfrm>
              <a:off x="910" y="2145"/>
              <a:ext cx="113" cy="110"/>
            </a:xfrm>
            <a:custGeom>
              <a:avLst/>
              <a:gdLst>
                <a:gd name="T0" fmla="*/ 84 w 113"/>
                <a:gd name="T1" fmla="*/ 6 h 111"/>
                <a:gd name="T2" fmla="*/ 85 w 113"/>
                <a:gd name="T3" fmla="*/ 5 h 111"/>
                <a:gd name="T4" fmla="*/ 88 w 113"/>
                <a:gd name="T5" fmla="*/ 4 h 111"/>
                <a:gd name="T6" fmla="*/ 89 w 113"/>
                <a:gd name="T7" fmla="*/ 3 h 111"/>
                <a:gd name="T8" fmla="*/ 91 w 113"/>
                <a:gd name="T9" fmla="*/ 3 h 111"/>
                <a:gd name="T10" fmla="*/ 93 w 113"/>
                <a:gd name="T11" fmla="*/ 2 h 111"/>
                <a:gd name="T12" fmla="*/ 95 w 113"/>
                <a:gd name="T13" fmla="*/ 1 h 111"/>
                <a:gd name="T14" fmla="*/ 96 w 113"/>
                <a:gd name="T15" fmla="*/ 1 h 111"/>
                <a:gd name="T16" fmla="*/ 98 w 113"/>
                <a:gd name="T17" fmla="*/ 0 h 111"/>
                <a:gd name="T18" fmla="*/ 100 w 113"/>
                <a:gd name="T19" fmla="*/ 1 h 111"/>
                <a:gd name="T20" fmla="*/ 102 w 113"/>
                <a:gd name="T21" fmla="*/ 0 h 111"/>
                <a:gd name="T22" fmla="*/ 104 w 113"/>
                <a:gd name="T23" fmla="*/ 2 h 111"/>
                <a:gd name="T24" fmla="*/ 106 w 113"/>
                <a:gd name="T25" fmla="*/ 4 h 111"/>
                <a:gd name="T26" fmla="*/ 109 w 113"/>
                <a:gd name="T27" fmla="*/ 7 h 111"/>
                <a:gd name="T28" fmla="*/ 110 w 113"/>
                <a:gd name="T29" fmla="*/ 10 h 111"/>
                <a:gd name="T30" fmla="*/ 111 w 113"/>
                <a:gd name="T31" fmla="*/ 14 h 111"/>
                <a:gd name="T32" fmla="*/ 111 w 113"/>
                <a:gd name="T33" fmla="*/ 17 h 111"/>
                <a:gd name="T34" fmla="*/ 112 w 113"/>
                <a:gd name="T35" fmla="*/ 20 h 111"/>
                <a:gd name="T36" fmla="*/ 112 w 113"/>
                <a:gd name="T37" fmla="*/ 23 h 111"/>
                <a:gd name="T38" fmla="*/ 111 w 113"/>
                <a:gd name="T39" fmla="*/ 26 h 111"/>
                <a:gd name="T40" fmla="*/ 110 w 113"/>
                <a:gd name="T41" fmla="*/ 29 h 111"/>
                <a:gd name="T42" fmla="*/ 108 w 113"/>
                <a:gd name="T43" fmla="*/ 35 h 111"/>
                <a:gd name="T44" fmla="*/ 104 w 113"/>
                <a:gd name="T45" fmla="*/ 42 h 111"/>
                <a:gd name="T46" fmla="*/ 100 w 113"/>
                <a:gd name="T47" fmla="*/ 48 h 111"/>
                <a:gd name="T48" fmla="*/ 96 w 113"/>
                <a:gd name="T49" fmla="*/ 55 h 111"/>
                <a:gd name="T50" fmla="*/ 91 w 113"/>
                <a:gd name="T51" fmla="*/ 61 h 111"/>
                <a:gd name="T52" fmla="*/ 88 w 113"/>
                <a:gd name="T53" fmla="*/ 67 h 111"/>
                <a:gd name="T54" fmla="*/ 84 w 113"/>
                <a:gd name="T55" fmla="*/ 74 h 111"/>
                <a:gd name="T56" fmla="*/ 80 w 113"/>
                <a:gd name="T57" fmla="*/ 80 h 111"/>
                <a:gd name="T58" fmla="*/ 77 w 113"/>
                <a:gd name="T59" fmla="*/ 88 h 111"/>
                <a:gd name="T60" fmla="*/ 75 w 113"/>
                <a:gd name="T61" fmla="*/ 95 h 111"/>
                <a:gd name="T62" fmla="*/ 69 w 113"/>
                <a:gd name="T63" fmla="*/ 97 h 111"/>
                <a:gd name="T64" fmla="*/ 62 w 113"/>
                <a:gd name="T65" fmla="*/ 100 h 111"/>
                <a:gd name="T66" fmla="*/ 55 w 113"/>
                <a:gd name="T67" fmla="*/ 102 h 111"/>
                <a:gd name="T68" fmla="*/ 46 w 113"/>
                <a:gd name="T69" fmla="*/ 103 h 111"/>
                <a:gd name="T70" fmla="*/ 38 w 113"/>
                <a:gd name="T71" fmla="*/ 105 h 111"/>
                <a:gd name="T72" fmla="*/ 31 w 113"/>
                <a:gd name="T73" fmla="*/ 106 h 111"/>
                <a:gd name="T74" fmla="*/ 24 w 113"/>
                <a:gd name="T75" fmla="*/ 108 h 111"/>
                <a:gd name="T76" fmla="*/ 17 w 113"/>
                <a:gd name="T77" fmla="*/ 108 h 111"/>
                <a:gd name="T78" fmla="*/ 12 w 113"/>
                <a:gd name="T79" fmla="*/ 109 h 111"/>
                <a:gd name="T80" fmla="*/ 8 w 113"/>
                <a:gd name="T81" fmla="*/ 110 h 111"/>
                <a:gd name="T82" fmla="*/ 6 w 113"/>
                <a:gd name="T83" fmla="*/ 109 h 111"/>
                <a:gd name="T84" fmla="*/ 3 w 113"/>
                <a:gd name="T85" fmla="*/ 108 h 111"/>
                <a:gd name="T86" fmla="*/ 1 w 113"/>
                <a:gd name="T87" fmla="*/ 104 h 111"/>
                <a:gd name="T88" fmla="*/ 0 w 113"/>
                <a:gd name="T89" fmla="*/ 100 h 111"/>
                <a:gd name="T90" fmla="*/ 0 w 113"/>
                <a:gd name="T91" fmla="*/ 95 h 111"/>
                <a:gd name="T92" fmla="*/ 0 w 113"/>
                <a:gd name="T93" fmla="*/ 88 h 111"/>
                <a:gd name="T94" fmla="*/ 0 w 113"/>
                <a:gd name="T95" fmla="*/ 82 h 111"/>
                <a:gd name="T96" fmla="*/ 0 w 113"/>
                <a:gd name="T97" fmla="*/ 76 h 111"/>
                <a:gd name="T98" fmla="*/ 0 w 113"/>
                <a:gd name="T99" fmla="*/ 70 h 111"/>
                <a:gd name="T100" fmla="*/ 2 w 113"/>
                <a:gd name="T101" fmla="*/ 65 h 111"/>
                <a:gd name="T102" fmla="*/ 5 w 113"/>
                <a:gd name="T103" fmla="*/ 58 h 111"/>
                <a:gd name="T104" fmla="*/ 9 w 113"/>
                <a:gd name="T105" fmla="*/ 53 h 111"/>
                <a:gd name="T106" fmla="*/ 15 w 113"/>
                <a:gd name="T107" fmla="*/ 48 h 111"/>
                <a:gd name="T108" fmla="*/ 21 w 113"/>
                <a:gd name="T109" fmla="*/ 45 h 111"/>
                <a:gd name="T110" fmla="*/ 27 w 113"/>
                <a:gd name="T111" fmla="*/ 42 h 111"/>
                <a:gd name="T112" fmla="*/ 35 w 113"/>
                <a:gd name="T113" fmla="*/ 38 h 111"/>
                <a:gd name="T114" fmla="*/ 41 w 113"/>
                <a:gd name="T115" fmla="*/ 35 h 111"/>
                <a:gd name="T116" fmla="*/ 48 w 113"/>
                <a:gd name="T117" fmla="*/ 33 h 111"/>
                <a:gd name="T118" fmla="*/ 56 w 113"/>
                <a:gd name="T119" fmla="*/ 30 h 111"/>
                <a:gd name="T120" fmla="*/ 63 w 113"/>
                <a:gd name="T121" fmla="*/ 26 h 111"/>
                <a:gd name="T122" fmla="*/ 84 w 113"/>
                <a:gd name="T123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" h="111">
                  <a:moveTo>
                    <a:pt x="84" y="6"/>
                  </a:moveTo>
                  <a:lnTo>
                    <a:pt x="85" y="5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93" y="2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8" y="0"/>
                  </a:lnTo>
                  <a:lnTo>
                    <a:pt x="100" y="1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9" y="7"/>
                  </a:lnTo>
                  <a:lnTo>
                    <a:pt x="110" y="10"/>
                  </a:lnTo>
                  <a:lnTo>
                    <a:pt x="111" y="14"/>
                  </a:lnTo>
                  <a:lnTo>
                    <a:pt x="111" y="17"/>
                  </a:lnTo>
                  <a:lnTo>
                    <a:pt x="112" y="20"/>
                  </a:lnTo>
                  <a:lnTo>
                    <a:pt x="112" y="23"/>
                  </a:lnTo>
                  <a:lnTo>
                    <a:pt x="111" y="26"/>
                  </a:lnTo>
                  <a:lnTo>
                    <a:pt x="110" y="29"/>
                  </a:lnTo>
                  <a:lnTo>
                    <a:pt x="108" y="35"/>
                  </a:lnTo>
                  <a:lnTo>
                    <a:pt x="104" y="42"/>
                  </a:lnTo>
                  <a:lnTo>
                    <a:pt x="100" y="48"/>
                  </a:lnTo>
                  <a:lnTo>
                    <a:pt x="96" y="55"/>
                  </a:lnTo>
                  <a:lnTo>
                    <a:pt x="91" y="61"/>
                  </a:lnTo>
                  <a:lnTo>
                    <a:pt x="88" y="67"/>
                  </a:lnTo>
                  <a:lnTo>
                    <a:pt x="84" y="74"/>
                  </a:lnTo>
                  <a:lnTo>
                    <a:pt x="80" y="80"/>
                  </a:lnTo>
                  <a:lnTo>
                    <a:pt x="77" y="88"/>
                  </a:lnTo>
                  <a:lnTo>
                    <a:pt x="75" y="95"/>
                  </a:lnTo>
                  <a:lnTo>
                    <a:pt x="69" y="97"/>
                  </a:lnTo>
                  <a:lnTo>
                    <a:pt x="62" y="100"/>
                  </a:lnTo>
                  <a:lnTo>
                    <a:pt x="55" y="102"/>
                  </a:lnTo>
                  <a:lnTo>
                    <a:pt x="46" y="103"/>
                  </a:lnTo>
                  <a:lnTo>
                    <a:pt x="38" y="105"/>
                  </a:lnTo>
                  <a:lnTo>
                    <a:pt x="31" y="106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2" y="109"/>
                  </a:lnTo>
                  <a:lnTo>
                    <a:pt x="8" y="110"/>
                  </a:lnTo>
                  <a:lnTo>
                    <a:pt x="6" y="109"/>
                  </a:lnTo>
                  <a:lnTo>
                    <a:pt x="3" y="108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5" y="58"/>
                  </a:lnTo>
                  <a:lnTo>
                    <a:pt x="9" y="53"/>
                  </a:lnTo>
                  <a:lnTo>
                    <a:pt x="15" y="48"/>
                  </a:lnTo>
                  <a:lnTo>
                    <a:pt x="21" y="45"/>
                  </a:lnTo>
                  <a:lnTo>
                    <a:pt x="27" y="42"/>
                  </a:lnTo>
                  <a:lnTo>
                    <a:pt x="35" y="38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56" y="30"/>
                  </a:lnTo>
                  <a:lnTo>
                    <a:pt x="63" y="26"/>
                  </a:lnTo>
                  <a:lnTo>
                    <a:pt x="84" y="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7" name="Freeform 183"/>
            <p:cNvSpPr>
              <a:spLocks/>
            </p:cNvSpPr>
            <p:nvPr/>
          </p:nvSpPr>
          <p:spPr bwMode="auto">
            <a:xfrm>
              <a:off x="908" y="2145"/>
              <a:ext cx="115" cy="115"/>
            </a:xfrm>
            <a:custGeom>
              <a:avLst/>
              <a:gdLst>
                <a:gd name="T0" fmla="*/ 86 w 116"/>
                <a:gd name="T1" fmla="*/ 6 h 114"/>
                <a:gd name="T2" fmla="*/ 87 w 116"/>
                <a:gd name="T3" fmla="*/ 5 h 114"/>
                <a:gd name="T4" fmla="*/ 89 w 116"/>
                <a:gd name="T5" fmla="*/ 4 h 114"/>
                <a:gd name="T6" fmla="*/ 92 w 116"/>
                <a:gd name="T7" fmla="*/ 3 h 114"/>
                <a:gd name="T8" fmla="*/ 93 w 116"/>
                <a:gd name="T9" fmla="*/ 3 h 114"/>
                <a:gd name="T10" fmla="*/ 95 w 116"/>
                <a:gd name="T11" fmla="*/ 2 h 114"/>
                <a:gd name="T12" fmla="*/ 97 w 116"/>
                <a:gd name="T13" fmla="*/ 1 h 114"/>
                <a:gd name="T14" fmla="*/ 99 w 116"/>
                <a:gd name="T15" fmla="*/ 1 h 114"/>
                <a:gd name="T16" fmla="*/ 100 w 116"/>
                <a:gd name="T17" fmla="*/ 0 h 114"/>
                <a:gd name="T18" fmla="*/ 102 w 116"/>
                <a:gd name="T19" fmla="*/ 1 h 114"/>
                <a:gd name="T20" fmla="*/ 104 w 116"/>
                <a:gd name="T21" fmla="*/ 0 h 114"/>
                <a:gd name="T22" fmla="*/ 106 w 116"/>
                <a:gd name="T23" fmla="*/ 2 h 114"/>
                <a:gd name="T24" fmla="*/ 108 w 116"/>
                <a:gd name="T25" fmla="*/ 4 h 114"/>
                <a:gd name="T26" fmla="*/ 111 w 116"/>
                <a:gd name="T27" fmla="*/ 8 h 114"/>
                <a:gd name="T28" fmla="*/ 113 w 116"/>
                <a:gd name="T29" fmla="*/ 11 h 114"/>
                <a:gd name="T30" fmla="*/ 114 w 116"/>
                <a:gd name="T31" fmla="*/ 15 h 114"/>
                <a:gd name="T32" fmla="*/ 114 w 116"/>
                <a:gd name="T33" fmla="*/ 18 h 114"/>
                <a:gd name="T34" fmla="*/ 114 w 116"/>
                <a:gd name="T35" fmla="*/ 21 h 114"/>
                <a:gd name="T36" fmla="*/ 115 w 116"/>
                <a:gd name="T37" fmla="*/ 24 h 114"/>
                <a:gd name="T38" fmla="*/ 114 w 116"/>
                <a:gd name="T39" fmla="*/ 27 h 114"/>
                <a:gd name="T40" fmla="*/ 113 w 116"/>
                <a:gd name="T41" fmla="*/ 30 h 114"/>
                <a:gd name="T42" fmla="*/ 110 w 116"/>
                <a:gd name="T43" fmla="*/ 37 h 114"/>
                <a:gd name="T44" fmla="*/ 107 w 116"/>
                <a:gd name="T45" fmla="*/ 43 h 114"/>
                <a:gd name="T46" fmla="*/ 102 w 116"/>
                <a:gd name="T47" fmla="*/ 49 h 114"/>
                <a:gd name="T48" fmla="*/ 98 w 116"/>
                <a:gd name="T49" fmla="*/ 57 h 114"/>
                <a:gd name="T50" fmla="*/ 93 w 116"/>
                <a:gd name="T51" fmla="*/ 63 h 114"/>
                <a:gd name="T52" fmla="*/ 90 w 116"/>
                <a:gd name="T53" fmla="*/ 69 h 114"/>
                <a:gd name="T54" fmla="*/ 86 w 116"/>
                <a:gd name="T55" fmla="*/ 76 h 114"/>
                <a:gd name="T56" fmla="*/ 83 w 116"/>
                <a:gd name="T57" fmla="*/ 83 h 114"/>
                <a:gd name="T58" fmla="*/ 79 w 116"/>
                <a:gd name="T59" fmla="*/ 90 h 114"/>
                <a:gd name="T60" fmla="*/ 78 w 116"/>
                <a:gd name="T61" fmla="*/ 98 h 114"/>
                <a:gd name="T62" fmla="*/ 71 w 116"/>
                <a:gd name="T63" fmla="*/ 101 h 114"/>
                <a:gd name="T64" fmla="*/ 63 w 116"/>
                <a:gd name="T65" fmla="*/ 103 h 114"/>
                <a:gd name="T66" fmla="*/ 56 w 116"/>
                <a:gd name="T67" fmla="*/ 105 h 114"/>
                <a:gd name="T68" fmla="*/ 47 w 116"/>
                <a:gd name="T69" fmla="*/ 106 h 114"/>
                <a:gd name="T70" fmla="*/ 39 w 116"/>
                <a:gd name="T71" fmla="*/ 109 h 114"/>
                <a:gd name="T72" fmla="*/ 31 w 116"/>
                <a:gd name="T73" fmla="*/ 109 h 114"/>
                <a:gd name="T74" fmla="*/ 25 w 116"/>
                <a:gd name="T75" fmla="*/ 110 h 114"/>
                <a:gd name="T76" fmla="*/ 19 w 116"/>
                <a:gd name="T77" fmla="*/ 111 h 114"/>
                <a:gd name="T78" fmla="*/ 13 w 116"/>
                <a:gd name="T79" fmla="*/ 112 h 114"/>
                <a:gd name="T80" fmla="*/ 9 w 116"/>
                <a:gd name="T81" fmla="*/ 113 h 114"/>
                <a:gd name="T82" fmla="*/ 7 w 116"/>
                <a:gd name="T83" fmla="*/ 113 h 114"/>
                <a:gd name="T84" fmla="*/ 4 w 116"/>
                <a:gd name="T85" fmla="*/ 111 h 114"/>
                <a:gd name="T86" fmla="*/ 2 w 116"/>
                <a:gd name="T87" fmla="*/ 107 h 114"/>
                <a:gd name="T88" fmla="*/ 1 w 116"/>
                <a:gd name="T89" fmla="*/ 102 h 114"/>
                <a:gd name="T90" fmla="*/ 0 w 116"/>
                <a:gd name="T91" fmla="*/ 98 h 114"/>
                <a:gd name="T92" fmla="*/ 0 w 116"/>
                <a:gd name="T93" fmla="*/ 91 h 114"/>
                <a:gd name="T94" fmla="*/ 0 w 116"/>
                <a:gd name="T95" fmla="*/ 85 h 114"/>
                <a:gd name="T96" fmla="*/ 0 w 116"/>
                <a:gd name="T97" fmla="*/ 79 h 114"/>
                <a:gd name="T98" fmla="*/ 1 w 116"/>
                <a:gd name="T99" fmla="*/ 72 h 114"/>
                <a:gd name="T100" fmla="*/ 2 w 116"/>
                <a:gd name="T101" fmla="*/ 67 h 114"/>
                <a:gd name="T102" fmla="*/ 6 w 116"/>
                <a:gd name="T103" fmla="*/ 60 h 114"/>
                <a:gd name="T104" fmla="*/ 10 w 116"/>
                <a:gd name="T105" fmla="*/ 54 h 114"/>
                <a:gd name="T106" fmla="*/ 15 w 116"/>
                <a:gd name="T107" fmla="*/ 49 h 114"/>
                <a:gd name="T108" fmla="*/ 22 w 116"/>
                <a:gd name="T109" fmla="*/ 46 h 114"/>
                <a:gd name="T110" fmla="*/ 29 w 116"/>
                <a:gd name="T111" fmla="*/ 43 h 114"/>
                <a:gd name="T112" fmla="*/ 36 w 116"/>
                <a:gd name="T113" fmla="*/ 40 h 114"/>
                <a:gd name="T114" fmla="*/ 43 w 116"/>
                <a:gd name="T115" fmla="*/ 36 h 114"/>
                <a:gd name="T116" fmla="*/ 50 w 116"/>
                <a:gd name="T117" fmla="*/ 34 h 114"/>
                <a:gd name="T118" fmla="*/ 57 w 116"/>
                <a:gd name="T119" fmla="*/ 31 h 114"/>
                <a:gd name="T120" fmla="*/ 64 w 116"/>
                <a:gd name="T121" fmla="*/ 27 h 114"/>
                <a:gd name="T122" fmla="*/ 86 w 116"/>
                <a:gd name="T123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4">
                  <a:moveTo>
                    <a:pt x="86" y="6"/>
                  </a:moveTo>
                  <a:lnTo>
                    <a:pt x="87" y="5"/>
                  </a:lnTo>
                  <a:lnTo>
                    <a:pt x="89" y="4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1"/>
                  </a:lnTo>
                  <a:lnTo>
                    <a:pt x="104" y="0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11" y="8"/>
                  </a:lnTo>
                  <a:lnTo>
                    <a:pt x="113" y="11"/>
                  </a:lnTo>
                  <a:lnTo>
                    <a:pt x="114" y="15"/>
                  </a:lnTo>
                  <a:lnTo>
                    <a:pt x="114" y="18"/>
                  </a:lnTo>
                  <a:lnTo>
                    <a:pt x="114" y="21"/>
                  </a:lnTo>
                  <a:lnTo>
                    <a:pt x="115" y="24"/>
                  </a:lnTo>
                  <a:lnTo>
                    <a:pt x="114" y="27"/>
                  </a:lnTo>
                  <a:lnTo>
                    <a:pt x="113" y="30"/>
                  </a:lnTo>
                  <a:lnTo>
                    <a:pt x="110" y="37"/>
                  </a:lnTo>
                  <a:lnTo>
                    <a:pt x="107" y="43"/>
                  </a:lnTo>
                  <a:lnTo>
                    <a:pt x="102" y="49"/>
                  </a:lnTo>
                  <a:lnTo>
                    <a:pt x="98" y="57"/>
                  </a:lnTo>
                  <a:lnTo>
                    <a:pt x="93" y="63"/>
                  </a:lnTo>
                  <a:lnTo>
                    <a:pt x="90" y="69"/>
                  </a:lnTo>
                  <a:lnTo>
                    <a:pt x="86" y="76"/>
                  </a:lnTo>
                  <a:lnTo>
                    <a:pt x="83" y="83"/>
                  </a:lnTo>
                  <a:lnTo>
                    <a:pt x="79" y="90"/>
                  </a:lnTo>
                  <a:lnTo>
                    <a:pt x="78" y="98"/>
                  </a:lnTo>
                  <a:lnTo>
                    <a:pt x="71" y="101"/>
                  </a:lnTo>
                  <a:lnTo>
                    <a:pt x="63" y="103"/>
                  </a:lnTo>
                  <a:lnTo>
                    <a:pt x="56" y="105"/>
                  </a:lnTo>
                  <a:lnTo>
                    <a:pt x="47" y="106"/>
                  </a:lnTo>
                  <a:lnTo>
                    <a:pt x="39" y="109"/>
                  </a:lnTo>
                  <a:lnTo>
                    <a:pt x="31" y="109"/>
                  </a:lnTo>
                  <a:lnTo>
                    <a:pt x="25" y="110"/>
                  </a:lnTo>
                  <a:lnTo>
                    <a:pt x="19" y="111"/>
                  </a:lnTo>
                  <a:lnTo>
                    <a:pt x="13" y="112"/>
                  </a:lnTo>
                  <a:lnTo>
                    <a:pt x="9" y="113"/>
                  </a:lnTo>
                  <a:lnTo>
                    <a:pt x="7" y="113"/>
                  </a:lnTo>
                  <a:lnTo>
                    <a:pt x="4" y="111"/>
                  </a:lnTo>
                  <a:lnTo>
                    <a:pt x="2" y="107"/>
                  </a:lnTo>
                  <a:lnTo>
                    <a:pt x="1" y="102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2" y="67"/>
                  </a:lnTo>
                  <a:lnTo>
                    <a:pt x="6" y="60"/>
                  </a:lnTo>
                  <a:lnTo>
                    <a:pt x="10" y="54"/>
                  </a:lnTo>
                  <a:lnTo>
                    <a:pt x="15" y="49"/>
                  </a:lnTo>
                  <a:lnTo>
                    <a:pt x="22" y="46"/>
                  </a:lnTo>
                  <a:lnTo>
                    <a:pt x="29" y="43"/>
                  </a:lnTo>
                  <a:lnTo>
                    <a:pt x="36" y="40"/>
                  </a:lnTo>
                  <a:lnTo>
                    <a:pt x="43" y="36"/>
                  </a:lnTo>
                  <a:lnTo>
                    <a:pt x="50" y="34"/>
                  </a:lnTo>
                  <a:lnTo>
                    <a:pt x="57" y="31"/>
                  </a:lnTo>
                  <a:lnTo>
                    <a:pt x="64" y="27"/>
                  </a:lnTo>
                  <a:lnTo>
                    <a:pt x="86" y="6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8" name="Freeform 184"/>
            <p:cNvSpPr>
              <a:spLocks/>
            </p:cNvSpPr>
            <p:nvPr/>
          </p:nvSpPr>
          <p:spPr bwMode="auto">
            <a:xfrm>
              <a:off x="874" y="2090"/>
              <a:ext cx="89" cy="65"/>
            </a:xfrm>
            <a:custGeom>
              <a:avLst/>
              <a:gdLst>
                <a:gd name="T0" fmla="*/ 1 w 90"/>
                <a:gd name="T1" fmla="*/ 56 h 65"/>
                <a:gd name="T2" fmla="*/ 3 w 90"/>
                <a:gd name="T3" fmla="*/ 59 h 65"/>
                <a:gd name="T4" fmla="*/ 6 w 90"/>
                <a:gd name="T5" fmla="*/ 62 h 65"/>
                <a:gd name="T6" fmla="*/ 9 w 90"/>
                <a:gd name="T7" fmla="*/ 63 h 65"/>
                <a:gd name="T8" fmla="*/ 13 w 90"/>
                <a:gd name="T9" fmla="*/ 64 h 65"/>
                <a:gd name="T10" fmla="*/ 17 w 90"/>
                <a:gd name="T11" fmla="*/ 64 h 65"/>
                <a:gd name="T12" fmla="*/ 22 w 90"/>
                <a:gd name="T13" fmla="*/ 63 h 65"/>
                <a:gd name="T14" fmla="*/ 26 w 90"/>
                <a:gd name="T15" fmla="*/ 62 h 65"/>
                <a:gd name="T16" fmla="*/ 31 w 90"/>
                <a:gd name="T17" fmla="*/ 60 h 65"/>
                <a:gd name="T18" fmla="*/ 34 w 90"/>
                <a:gd name="T19" fmla="*/ 58 h 65"/>
                <a:gd name="T20" fmla="*/ 37 w 90"/>
                <a:gd name="T21" fmla="*/ 56 h 65"/>
                <a:gd name="T22" fmla="*/ 40 w 90"/>
                <a:gd name="T23" fmla="*/ 53 h 65"/>
                <a:gd name="T24" fmla="*/ 44 w 90"/>
                <a:gd name="T25" fmla="*/ 51 h 65"/>
                <a:gd name="T26" fmla="*/ 49 w 90"/>
                <a:gd name="T27" fmla="*/ 49 h 65"/>
                <a:gd name="T28" fmla="*/ 56 w 90"/>
                <a:gd name="T29" fmla="*/ 48 h 65"/>
                <a:gd name="T30" fmla="*/ 63 w 90"/>
                <a:gd name="T31" fmla="*/ 46 h 65"/>
                <a:gd name="T32" fmla="*/ 69 w 90"/>
                <a:gd name="T33" fmla="*/ 44 h 65"/>
                <a:gd name="T34" fmla="*/ 74 w 90"/>
                <a:gd name="T35" fmla="*/ 42 h 65"/>
                <a:gd name="T36" fmla="*/ 79 w 90"/>
                <a:gd name="T37" fmla="*/ 41 h 65"/>
                <a:gd name="T38" fmla="*/ 82 w 90"/>
                <a:gd name="T39" fmla="*/ 40 h 65"/>
                <a:gd name="T40" fmla="*/ 83 w 90"/>
                <a:gd name="T41" fmla="*/ 40 h 65"/>
                <a:gd name="T42" fmla="*/ 83 w 90"/>
                <a:gd name="T43" fmla="*/ 40 h 65"/>
                <a:gd name="T44" fmla="*/ 85 w 90"/>
                <a:gd name="T45" fmla="*/ 39 h 65"/>
                <a:gd name="T46" fmla="*/ 86 w 90"/>
                <a:gd name="T47" fmla="*/ 38 h 65"/>
                <a:gd name="T48" fmla="*/ 87 w 90"/>
                <a:gd name="T49" fmla="*/ 35 h 65"/>
                <a:gd name="T50" fmla="*/ 88 w 90"/>
                <a:gd name="T51" fmla="*/ 33 h 65"/>
                <a:gd name="T52" fmla="*/ 89 w 90"/>
                <a:gd name="T53" fmla="*/ 30 h 65"/>
                <a:gd name="T54" fmla="*/ 89 w 90"/>
                <a:gd name="T55" fmla="*/ 27 h 65"/>
                <a:gd name="T56" fmla="*/ 87 w 90"/>
                <a:gd name="T57" fmla="*/ 22 h 65"/>
                <a:gd name="T58" fmla="*/ 83 w 90"/>
                <a:gd name="T59" fmla="*/ 19 h 65"/>
                <a:gd name="T60" fmla="*/ 78 w 90"/>
                <a:gd name="T61" fmla="*/ 15 h 65"/>
                <a:gd name="T62" fmla="*/ 74 w 90"/>
                <a:gd name="T63" fmla="*/ 12 h 65"/>
                <a:gd name="T64" fmla="*/ 69 w 90"/>
                <a:gd name="T65" fmla="*/ 10 h 65"/>
                <a:gd name="T66" fmla="*/ 64 w 90"/>
                <a:gd name="T67" fmla="*/ 8 h 65"/>
                <a:gd name="T68" fmla="*/ 57 w 90"/>
                <a:gd name="T69" fmla="*/ 6 h 65"/>
                <a:gd name="T70" fmla="*/ 50 w 90"/>
                <a:gd name="T71" fmla="*/ 4 h 65"/>
                <a:gd name="T72" fmla="*/ 43 w 90"/>
                <a:gd name="T73" fmla="*/ 2 h 65"/>
                <a:gd name="T74" fmla="*/ 36 w 90"/>
                <a:gd name="T75" fmla="*/ 1 h 65"/>
                <a:gd name="T76" fmla="*/ 31 w 90"/>
                <a:gd name="T77" fmla="*/ 1 h 65"/>
                <a:gd name="T78" fmla="*/ 24 w 90"/>
                <a:gd name="T79" fmla="*/ 1 h 65"/>
                <a:gd name="T80" fmla="*/ 20 w 90"/>
                <a:gd name="T81" fmla="*/ 0 h 65"/>
                <a:gd name="T82" fmla="*/ 16 w 90"/>
                <a:gd name="T83" fmla="*/ 0 h 65"/>
                <a:gd name="T84" fmla="*/ 13 w 90"/>
                <a:gd name="T85" fmla="*/ 1 h 65"/>
                <a:gd name="T86" fmla="*/ 9 w 90"/>
                <a:gd name="T87" fmla="*/ 2 h 65"/>
                <a:gd name="T88" fmla="*/ 6 w 90"/>
                <a:gd name="T89" fmla="*/ 4 h 65"/>
                <a:gd name="T90" fmla="*/ 3 w 90"/>
                <a:gd name="T91" fmla="*/ 7 h 65"/>
                <a:gd name="T92" fmla="*/ 2 w 90"/>
                <a:gd name="T93" fmla="*/ 9 h 65"/>
                <a:gd name="T94" fmla="*/ 0 w 90"/>
                <a:gd name="T95" fmla="*/ 11 h 65"/>
                <a:gd name="T96" fmla="*/ 0 w 90"/>
                <a:gd name="T97" fmla="*/ 13 h 65"/>
                <a:gd name="T98" fmla="*/ 0 w 90"/>
                <a:gd name="T99" fmla="*/ 16 h 65"/>
                <a:gd name="T100" fmla="*/ 0 w 90"/>
                <a:gd name="T101" fmla="*/ 19 h 65"/>
                <a:gd name="T102" fmla="*/ 0 w 90"/>
                <a:gd name="T103" fmla="*/ 21 h 65"/>
                <a:gd name="T104" fmla="*/ 1 w 90"/>
                <a:gd name="T105" fmla="*/ 24 h 65"/>
                <a:gd name="T106" fmla="*/ 2 w 90"/>
                <a:gd name="T107" fmla="*/ 29 h 65"/>
                <a:gd name="T108" fmla="*/ 1 w 90"/>
                <a:gd name="T109" fmla="*/ 31 h 65"/>
                <a:gd name="T110" fmla="*/ 1 w 90"/>
                <a:gd name="T111" fmla="*/ 35 h 65"/>
                <a:gd name="T112" fmla="*/ 1 w 90"/>
                <a:gd name="T113" fmla="*/ 39 h 65"/>
                <a:gd name="T114" fmla="*/ 0 w 90"/>
                <a:gd name="T115" fmla="*/ 43 h 65"/>
                <a:gd name="T116" fmla="*/ 1 w 90"/>
                <a:gd name="T117" fmla="*/ 48 h 65"/>
                <a:gd name="T118" fmla="*/ 0 w 90"/>
                <a:gd name="T119" fmla="*/ 52 h 65"/>
                <a:gd name="T120" fmla="*/ 1 w 90"/>
                <a:gd name="T121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65">
                  <a:moveTo>
                    <a:pt x="1" y="56"/>
                  </a:moveTo>
                  <a:lnTo>
                    <a:pt x="3" y="59"/>
                  </a:lnTo>
                  <a:lnTo>
                    <a:pt x="6" y="62"/>
                  </a:lnTo>
                  <a:lnTo>
                    <a:pt x="9" y="63"/>
                  </a:lnTo>
                  <a:lnTo>
                    <a:pt x="13" y="64"/>
                  </a:lnTo>
                  <a:lnTo>
                    <a:pt x="17" y="64"/>
                  </a:lnTo>
                  <a:lnTo>
                    <a:pt x="22" y="63"/>
                  </a:lnTo>
                  <a:lnTo>
                    <a:pt x="26" y="62"/>
                  </a:lnTo>
                  <a:lnTo>
                    <a:pt x="31" y="60"/>
                  </a:lnTo>
                  <a:lnTo>
                    <a:pt x="34" y="58"/>
                  </a:lnTo>
                  <a:lnTo>
                    <a:pt x="37" y="56"/>
                  </a:lnTo>
                  <a:lnTo>
                    <a:pt x="40" y="53"/>
                  </a:lnTo>
                  <a:lnTo>
                    <a:pt x="44" y="51"/>
                  </a:lnTo>
                  <a:lnTo>
                    <a:pt x="49" y="49"/>
                  </a:lnTo>
                  <a:lnTo>
                    <a:pt x="56" y="48"/>
                  </a:lnTo>
                  <a:lnTo>
                    <a:pt x="63" y="46"/>
                  </a:lnTo>
                  <a:lnTo>
                    <a:pt x="69" y="44"/>
                  </a:lnTo>
                  <a:lnTo>
                    <a:pt x="74" y="42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5" y="39"/>
                  </a:lnTo>
                  <a:lnTo>
                    <a:pt x="86" y="38"/>
                  </a:lnTo>
                  <a:lnTo>
                    <a:pt x="87" y="35"/>
                  </a:lnTo>
                  <a:lnTo>
                    <a:pt x="88" y="33"/>
                  </a:lnTo>
                  <a:lnTo>
                    <a:pt x="89" y="30"/>
                  </a:lnTo>
                  <a:lnTo>
                    <a:pt x="89" y="27"/>
                  </a:lnTo>
                  <a:lnTo>
                    <a:pt x="87" y="22"/>
                  </a:lnTo>
                  <a:lnTo>
                    <a:pt x="83" y="19"/>
                  </a:lnTo>
                  <a:lnTo>
                    <a:pt x="78" y="15"/>
                  </a:lnTo>
                  <a:lnTo>
                    <a:pt x="74" y="12"/>
                  </a:lnTo>
                  <a:lnTo>
                    <a:pt x="69" y="10"/>
                  </a:lnTo>
                  <a:lnTo>
                    <a:pt x="64" y="8"/>
                  </a:lnTo>
                  <a:lnTo>
                    <a:pt x="57" y="6"/>
                  </a:lnTo>
                  <a:lnTo>
                    <a:pt x="50" y="4"/>
                  </a:lnTo>
                  <a:lnTo>
                    <a:pt x="43" y="2"/>
                  </a:lnTo>
                  <a:lnTo>
                    <a:pt x="36" y="1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8"/>
                  </a:lnTo>
                  <a:lnTo>
                    <a:pt x="0" y="52"/>
                  </a:lnTo>
                  <a:lnTo>
                    <a:pt x="1" y="5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>
              <a:off x="871" y="2090"/>
              <a:ext cx="93" cy="69"/>
            </a:xfrm>
            <a:custGeom>
              <a:avLst/>
              <a:gdLst>
                <a:gd name="T0" fmla="*/ 1 w 93"/>
                <a:gd name="T1" fmla="*/ 59 h 69"/>
                <a:gd name="T2" fmla="*/ 3 w 93"/>
                <a:gd name="T3" fmla="*/ 62 h 69"/>
                <a:gd name="T4" fmla="*/ 6 w 93"/>
                <a:gd name="T5" fmla="*/ 65 h 69"/>
                <a:gd name="T6" fmla="*/ 9 w 93"/>
                <a:gd name="T7" fmla="*/ 67 h 69"/>
                <a:gd name="T8" fmla="*/ 14 w 93"/>
                <a:gd name="T9" fmla="*/ 68 h 69"/>
                <a:gd name="T10" fmla="*/ 18 w 93"/>
                <a:gd name="T11" fmla="*/ 67 h 69"/>
                <a:gd name="T12" fmla="*/ 23 w 93"/>
                <a:gd name="T13" fmla="*/ 67 h 69"/>
                <a:gd name="T14" fmla="*/ 27 w 93"/>
                <a:gd name="T15" fmla="*/ 65 h 69"/>
                <a:gd name="T16" fmla="*/ 32 w 93"/>
                <a:gd name="T17" fmla="*/ 63 h 69"/>
                <a:gd name="T18" fmla="*/ 35 w 93"/>
                <a:gd name="T19" fmla="*/ 61 h 69"/>
                <a:gd name="T20" fmla="*/ 38 w 93"/>
                <a:gd name="T21" fmla="*/ 59 h 69"/>
                <a:gd name="T22" fmla="*/ 41 w 93"/>
                <a:gd name="T23" fmla="*/ 57 h 69"/>
                <a:gd name="T24" fmla="*/ 46 w 93"/>
                <a:gd name="T25" fmla="*/ 54 h 69"/>
                <a:gd name="T26" fmla="*/ 51 w 93"/>
                <a:gd name="T27" fmla="*/ 52 h 69"/>
                <a:gd name="T28" fmla="*/ 58 w 93"/>
                <a:gd name="T29" fmla="*/ 50 h 69"/>
                <a:gd name="T30" fmla="*/ 65 w 93"/>
                <a:gd name="T31" fmla="*/ 48 h 69"/>
                <a:gd name="T32" fmla="*/ 71 w 93"/>
                <a:gd name="T33" fmla="*/ 47 h 69"/>
                <a:gd name="T34" fmla="*/ 77 w 93"/>
                <a:gd name="T35" fmla="*/ 45 h 69"/>
                <a:gd name="T36" fmla="*/ 82 w 93"/>
                <a:gd name="T37" fmla="*/ 44 h 69"/>
                <a:gd name="T38" fmla="*/ 85 w 93"/>
                <a:gd name="T39" fmla="*/ 43 h 69"/>
                <a:gd name="T40" fmla="*/ 86 w 93"/>
                <a:gd name="T41" fmla="*/ 43 h 69"/>
                <a:gd name="T42" fmla="*/ 86 w 93"/>
                <a:gd name="T43" fmla="*/ 43 h 69"/>
                <a:gd name="T44" fmla="*/ 88 w 93"/>
                <a:gd name="T45" fmla="*/ 42 h 69"/>
                <a:gd name="T46" fmla="*/ 89 w 93"/>
                <a:gd name="T47" fmla="*/ 40 h 69"/>
                <a:gd name="T48" fmla="*/ 90 w 93"/>
                <a:gd name="T49" fmla="*/ 38 h 69"/>
                <a:gd name="T50" fmla="*/ 91 w 93"/>
                <a:gd name="T51" fmla="*/ 36 h 69"/>
                <a:gd name="T52" fmla="*/ 92 w 93"/>
                <a:gd name="T53" fmla="*/ 32 h 69"/>
                <a:gd name="T54" fmla="*/ 91 w 93"/>
                <a:gd name="T55" fmla="*/ 29 h 69"/>
                <a:gd name="T56" fmla="*/ 89 w 93"/>
                <a:gd name="T57" fmla="*/ 25 h 69"/>
                <a:gd name="T58" fmla="*/ 85 w 93"/>
                <a:gd name="T59" fmla="*/ 21 h 69"/>
                <a:gd name="T60" fmla="*/ 81 w 93"/>
                <a:gd name="T61" fmla="*/ 16 h 69"/>
                <a:gd name="T62" fmla="*/ 76 w 93"/>
                <a:gd name="T63" fmla="*/ 13 h 69"/>
                <a:gd name="T64" fmla="*/ 71 w 93"/>
                <a:gd name="T65" fmla="*/ 12 h 69"/>
                <a:gd name="T66" fmla="*/ 66 w 93"/>
                <a:gd name="T67" fmla="*/ 9 h 69"/>
                <a:gd name="T68" fmla="*/ 59 w 93"/>
                <a:gd name="T69" fmla="*/ 7 h 69"/>
                <a:gd name="T70" fmla="*/ 51 w 93"/>
                <a:gd name="T71" fmla="*/ 6 h 69"/>
                <a:gd name="T72" fmla="*/ 44 w 93"/>
                <a:gd name="T73" fmla="*/ 4 h 69"/>
                <a:gd name="T74" fmla="*/ 37 w 93"/>
                <a:gd name="T75" fmla="*/ 2 h 69"/>
                <a:gd name="T76" fmla="*/ 32 w 93"/>
                <a:gd name="T77" fmla="*/ 1 h 69"/>
                <a:gd name="T78" fmla="*/ 25 w 93"/>
                <a:gd name="T79" fmla="*/ 1 h 69"/>
                <a:gd name="T80" fmla="*/ 20 w 93"/>
                <a:gd name="T81" fmla="*/ 0 h 69"/>
                <a:gd name="T82" fmla="*/ 16 w 93"/>
                <a:gd name="T83" fmla="*/ 0 h 69"/>
                <a:gd name="T84" fmla="*/ 13 w 93"/>
                <a:gd name="T85" fmla="*/ 1 h 69"/>
                <a:gd name="T86" fmla="*/ 9 w 93"/>
                <a:gd name="T87" fmla="*/ 3 h 69"/>
                <a:gd name="T88" fmla="*/ 6 w 93"/>
                <a:gd name="T89" fmla="*/ 4 h 69"/>
                <a:gd name="T90" fmla="*/ 3 w 93"/>
                <a:gd name="T91" fmla="*/ 7 h 69"/>
                <a:gd name="T92" fmla="*/ 2 w 93"/>
                <a:gd name="T93" fmla="*/ 10 h 69"/>
                <a:gd name="T94" fmla="*/ 0 w 93"/>
                <a:gd name="T95" fmla="*/ 12 h 69"/>
                <a:gd name="T96" fmla="*/ 0 w 93"/>
                <a:gd name="T97" fmla="*/ 14 h 69"/>
                <a:gd name="T98" fmla="*/ 0 w 93"/>
                <a:gd name="T99" fmla="*/ 18 h 69"/>
                <a:gd name="T100" fmla="*/ 0 w 93"/>
                <a:gd name="T101" fmla="*/ 20 h 69"/>
                <a:gd name="T102" fmla="*/ 1 w 93"/>
                <a:gd name="T103" fmla="*/ 23 h 69"/>
                <a:gd name="T104" fmla="*/ 1 w 93"/>
                <a:gd name="T105" fmla="*/ 26 h 69"/>
                <a:gd name="T106" fmla="*/ 1 w 93"/>
                <a:gd name="T107" fmla="*/ 30 h 69"/>
                <a:gd name="T108" fmla="*/ 1 w 93"/>
                <a:gd name="T109" fmla="*/ 34 h 69"/>
                <a:gd name="T110" fmla="*/ 1 w 93"/>
                <a:gd name="T111" fmla="*/ 38 h 69"/>
                <a:gd name="T112" fmla="*/ 1 w 93"/>
                <a:gd name="T113" fmla="*/ 41 h 69"/>
                <a:gd name="T114" fmla="*/ 0 w 93"/>
                <a:gd name="T115" fmla="*/ 45 h 69"/>
                <a:gd name="T116" fmla="*/ 0 w 93"/>
                <a:gd name="T117" fmla="*/ 50 h 69"/>
                <a:gd name="T118" fmla="*/ 0 w 93"/>
                <a:gd name="T119" fmla="*/ 55 h 69"/>
                <a:gd name="T120" fmla="*/ 1 w 93"/>
                <a:gd name="T12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69">
                  <a:moveTo>
                    <a:pt x="1" y="59"/>
                  </a:moveTo>
                  <a:lnTo>
                    <a:pt x="3" y="62"/>
                  </a:lnTo>
                  <a:lnTo>
                    <a:pt x="6" y="65"/>
                  </a:lnTo>
                  <a:lnTo>
                    <a:pt x="9" y="67"/>
                  </a:lnTo>
                  <a:lnTo>
                    <a:pt x="14" y="68"/>
                  </a:lnTo>
                  <a:lnTo>
                    <a:pt x="18" y="67"/>
                  </a:lnTo>
                  <a:lnTo>
                    <a:pt x="23" y="67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5" y="61"/>
                  </a:lnTo>
                  <a:lnTo>
                    <a:pt x="38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2"/>
                  </a:lnTo>
                  <a:lnTo>
                    <a:pt x="58" y="50"/>
                  </a:lnTo>
                  <a:lnTo>
                    <a:pt x="65" y="48"/>
                  </a:lnTo>
                  <a:lnTo>
                    <a:pt x="71" y="47"/>
                  </a:lnTo>
                  <a:lnTo>
                    <a:pt x="77" y="45"/>
                  </a:lnTo>
                  <a:lnTo>
                    <a:pt x="82" y="44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38"/>
                  </a:lnTo>
                  <a:lnTo>
                    <a:pt x="91" y="36"/>
                  </a:lnTo>
                  <a:lnTo>
                    <a:pt x="92" y="32"/>
                  </a:lnTo>
                  <a:lnTo>
                    <a:pt x="91" y="29"/>
                  </a:lnTo>
                  <a:lnTo>
                    <a:pt x="89" y="25"/>
                  </a:lnTo>
                  <a:lnTo>
                    <a:pt x="85" y="21"/>
                  </a:lnTo>
                  <a:lnTo>
                    <a:pt x="81" y="16"/>
                  </a:lnTo>
                  <a:lnTo>
                    <a:pt x="76" y="13"/>
                  </a:lnTo>
                  <a:lnTo>
                    <a:pt x="71" y="12"/>
                  </a:lnTo>
                  <a:lnTo>
                    <a:pt x="66" y="9"/>
                  </a:lnTo>
                  <a:lnTo>
                    <a:pt x="59" y="7"/>
                  </a:lnTo>
                  <a:lnTo>
                    <a:pt x="51" y="6"/>
                  </a:lnTo>
                  <a:lnTo>
                    <a:pt x="44" y="4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59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auto">
            <a:xfrm>
              <a:off x="815" y="1917"/>
              <a:ext cx="111" cy="104"/>
            </a:xfrm>
            <a:custGeom>
              <a:avLst/>
              <a:gdLst>
                <a:gd name="T0" fmla="*/ 2 w 110"/>
                <a:gd name="T1" fmla="*/ 36 h 103"/>
                <a:gd name="T2" fmla="*/ 0 w 110"/>
                <a:gd name="T3" fmla="*/ 40 h 103"/>
                <a:gd name="T4" fmla="*/ 0 w 110"/>
                <a:gd name="T5" fmla="*/ 46 h 103"/>
                <a:gd name="T6" fmla="*/ 0 w 110"/>
                <a:gd name="T7" fmla="*/ 54 h 103"/>
                <a:gd name="T8" fmla="*/ 2 w 110"/>
                <a:gd name="T9" fmla="*/ 63 h 103"/>
                <a:gd name="T10" fmla="*/ 5 w 110"/>
                <a:gd name="T11" fmla="*/ 71 h 103"/>
                <a:gd name="T12" fmla="*/ 7 w 110"/>
                <a:gd name="T13" fmla="*/ 81 h 103"/>
                <a:gd name="T14" fmla="*/ 10 w 110"/>
                <a:gd name="T15" fmla="*/ 88 h 103"/>
                <a:gd name="T16" fmla="*/ 12 w 110"/>
                <a:gd name="T17" fmla="*/ 95 h 103"/>
                <a:gd name="T18" fmla="*/ 14 w 110"/>
                <a:gd name="T19" fmla="*/ 100 h 103"/>
                <a:gd name="T20" fmla="*/ 15 w 110"/>
                <a:gd name="T21" fmla="*/ 101 h 103"/>
                <a:gd name="T22" fmla="*/ 15 w 110"/>
                <a:gd name="T23" fmla="*/ 101 h 103"/>
                <a:gd name="T24" fmla="*/ 16 w 110"/>
                <a:gd name="T25" fmla="*/ 101 h 103"/>
                <a:gd name="T26" fmla="*/ 18 w 110"/>
                <a:gd name="T27" fmla="*/ 101 h 103"/>
                <a:gd name="T28" fmla="*/ 20 w 110"/>
                <a:gd name="T29" fmla="*/ 101 h 103"/>
                <a:gd name="T30" fmla="*/ 23 w 110"/>
                <a:gd name="T31" fmla="*/ 102 h 103"/>
                <a:gd name="T32" fmla="*/ 25 w 110"/>
                <a:gd name="T33" fmla="*/ 101 h 103"/>
                <a:gd name="T34" fmla="*/ 28 w 110"/>
                <a:gd name="T35" fmla="*/ 100 h 103"/>
                <a:gd name="T36" fmla="*/ 31 w 110"/>
                <a:gd name="T37" fmla="*/ 99 h 103"/>
                <a:gd name="T38" fmla="*/ 35 w 110"/>
                <a:gd name="T39" fmla="*/ 97 h 103"/>
                <a:gd name="T40" fmla="*/ 38 w 110"/>
                <a:gd name="T41" fmla="*/ 94 h 103"/>
                <a:gd name="T42" fmla="*/ 41 w 110"/>
                <a:gd name="T43" fmla="*/ 90 h 103"/>
                <a:gd name="T44" fmla="*/ 47 w 110"/>
                <a:gd name="T45" fmla="*/ 86 h 103"/>
                <a:gd name="T46" fmla="*/ 55 w 110"/>
                <a:gd name="T47" fmla="*/ 81 h 103"/>
                <a:gd name="T48" fmla="*/ 63 w 110"/>
                <a:gd name="T49" fmla="*/ 73 h 103"/>
                <a:gd name="T50" fmla="*/ 73 w 110"/>
                <a:gd name="T51" fmla="*/ 68 h 103"/>
                <a:gd name="T52" fmla="*/ 83 w 110"/>
                <a:gd name="T53" fmla="*/ 60 h 103"/>
                <a:gd name="T54" fmla="*/ 91 w 110"/>
                <a:gd name="T55" fmla="*/ 56 h 103"/>
                <a:gd name="T56" fmla="*/ 98 w 110"/>
                <a:gd name="T57" fmla="*/ 50 h 103"/>
                <a:gd name="T58" fmla="*/ 102 w 110"/>
                <a:gd name="T59" fmla="*/ 45 h 103"/>
                <a:gd name="T60" fmla="*/ 106 w 110"/>
                <a:gd name="T61" fmla="*/ 42 h 103"/>
                <a:gd name="T62" fmla="*/ 107 w 110"/>
                <a:gd name="T63" fmla="*/ 39 h 103"/>
                <a:gd name="T64" fmla="*/ 108 w 110"/>
                <a:gd name="T65" fmla="*/ 35 h 103"/>
                <a:gd name="T66" fmla="*/ 108 w 110"/>
                <a:gd name="T67" fmla="*/ 32 h 103"/>
                <a:gd name="T68" fmla="*/ 108 w 110"/>
                <a:gd name="T69" fmla="*/ 27 h 103"/>
                <a:gd name="T70" fmla="*/ 109 w 110"/>
                <a:gd name="T71" fmla="*/ 23 h 103"/>
                <a:gd name="T72" fmla="*/ 109 w 110"/>
                <a:gd name="T73" fmla="*/ 19 h 103"/>
                <a:gd name="T74" fmla="*/ 108 w 110"/>
                <a:gd name="T75" fmla="*/ 16 h 103"/>
                <a:gd name="T76" fmla="*/ 108 w 110"/>
                <a:gd name="T77" fmla="*/ 12 h 103"/>
                <a:gd name="T78" fmla="*/ 108 w 110"/>
                <a:gd name="T79" fmla="*/ 11 h 103"/>
                <a:gd name="T80" fmla="*/ 108 w 110"/>
                <a:gd name="T81" fmla="*/ 10 h 103"/>
                <a:gd name="T82" fmla="*/ 107 w 110"/>
                <a:gd name="T83" fmla="*/ 11 h 103"/>
                <a:gd name="T84" fmla="*/ 104 w 110"/>
                <a:gd name="T85" fmla="*/ 10 h 103"/>
                <a:gd name="T86" fmla="*/ 100 w 110"/>
                <a:gd name="T87" fmla="*/ 8 h 103"/>
                <a:gd name="T88" fmla="*/ 93 w 110"/>
                <a:gd name="T89" fmla="*/ 7 h 103"/>
                <a:gd name="T90" fmla="*/ 86 w 110"/>
                <a:gd name="T91" fmla="*/ 6 h 103"/>
                <a:gd name="T92" fmla="*/ 77 w 110"/>
                <a:gd name="T93" fmla="*/ 6 h 103"/>
                <a:gd name="T94" fmla="*/ 69 w 110"/>
                <a:gd name="T95" fmla="*/ 3 h 103"/>
                <a:gd name="T96" fmla="*/ 58 w 110"/>
                <a:gd name="T97" fmla="*/ 2 h 103"/>
                <a:gd name="T98" fmla="*/ 47 w 110"/>
                <a:gd name="T99" fmla="*/ 1 h 103"/>
                <a:gd name="T100" fmla="*/ 36 w 110"/>
                <a:gd name="T101" fmla="*/ 0 h 103"/>
                <a:gd name="T102" fmla="*/ 32 w 110"/>
                <a:gd name="T103" fmla="*/ 1 h 103"/>
                <a:gd name="T104" fmla="*/ 29 w 110"/>
                <a:gd name="T105" fmla="*/ 3 h 103"/>
                <a:gd name="T106" fmla="*/ 26 w 110"/>
                <a:gd name="T107" fmla="*/ 6 h 103"/>
                <a:gd name="T108" fmla="*/ 23 w 110"/>
                <a:gd name="T109" fmla="*/ 10 h 103"/>
                <a:gd name="T110" fmla="*/ 20 w 110"/>
                <a:gd name="T111" fmla="*/ 14 h 103"/>
                <a:gd name="T112" fmla="*/ 16 w 110"/>
                <a:gd name="T113" fmla="*/ 19 h 103"/>
                <a:gd name="T114" fmla="*/ 12 w 110"/>
                <a:gd name="T115" fmla="*/ 24 h 103"/>
                <a:gd name="T116" fmla="*/ 9 w 110"/>
                <a:gd name="T117" fmla="*/ 29 h 103"/>
                <a:gd name="T118" fmla="*/ 6 w 110"/>
                <a:gd name="T119" fmla="*/ 33 h 103"/>
                <a:gd name="T120" fmla="*/ 2 w 110"/>
                <a:gd name="T121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03">
                  <a:moveTo>
                    <a:pt x="2" y="36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2" y="63"/>
                  </a:lnTo>
                  <a:lnTo>
                    <a:pt x="5" y="71"/>
                  </a:lnTo>
                  <a:lnTo>
                    <a:pt x="7" y="81"/>
                  </a:lnTo>
                  <a:lnTo>
                    <a:pt x="10" y="88"/>
                  </a:lnTo>
                  <a:lnTo>
                    <a:pt x="12" y="95"/>
                  </a:lnTo>
                  <a:lnTo>
                    <a:pt x="14" y="100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6" y="101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3" y="102"/>
                  </a:lnTo>
                  <a:lnTo>
                    <a:pt x="25" y="101"/>
                  </a:lnTo>
                  <a:lnTo>
                    <a:pt x="28" y="100"/>
                  </a:lnTo>
                  <a:lnTo>
                    <a:pt x="31" y="99"/>
                  </a:lnTo>
                  <a:lnTo>
                    <a:pt x="35" y="97"/>
                  </a:lnTo>
                  <a:lnTo>
                    <a:pt x="38" y="94"/>
                  </a:lnTo>
                  <a:lnTo>
                    <a:pt x="41" y="90"/>
                  </a:lnTo>
                  <a:lnTo>
                    <a:pt x="47" y="86"/>
                  </a:lnTo>
                  <a:lnTo>
                    <a:pt x="55" y="81"/>
                  </a:lnTo>
                  <a:lnTo>
                    <a:pt x="63" y="73"/>
                  </a:lnTo>
                  <a:lnTo>
                    <a:pt x="73" y="68"/>
                  </a:lnTo>
                  <a:lnTo>
                    <a:pt x="83" y="60"/>
                  </a:lnTo>
                  <a:lnTo>
                    <a:pt x="91" y="56"/>
                  </a:lnTo>
                  <a:lnTo>
                    <a:pt x="98" y="50"/>
                  </a:lnTo>
                  <a:lnTo>
                    <a:pt x="102" y="45"/>
                  </a:lnTo>
                  <a:lnTo>
                    <a:pt x="106" y="42"/>
                  </a:lnTo>
                  <a:lnTo>
                    <a:pt x="107" y="39"/>
                  </a:lnTo>
                  <a:lnTo>
                    <a:pt x="108" y="35"/>
                  </a:lnTo>
                  <a:lnTo>
                    <a:pt x="108" y="32"/>
                  </a:lnTo>
                  <a:lnTo>
                    <a:pt x="108" y="27"/>
                  </a:lnTo>
                  <a:lnTo>
                    <a:pt x="109" y="23"/>
                  </a:lnTo>
                  <a:lnTo>
                    <a:pt x="109" y="19"/>
                  </a:lnTo>
                  <a:lnTo>
                    <a:pt x="108" y="16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7" y="11"/>
                  </a:lnTo>
                  <a:lnTo>
                    <a:pt x="104" y="10"/>
                  </a:lnTo>
                  <a:lnTo>
                    <a:pt x="100" y="8"/>
                  </a:lnTo>
                  <a:lnTo>
                    <a:pt x="93" y="7"/>
                  </a:lnTo>
                  <a:lnTo>
                    <a:pt x="86" y="6"/>
                  </a:lnTo>
                  <a:lnTo>
                    <a:pt x="77" y="6"/>
                  </a:lnTo>
                  <a:lnTo>
                    <a:pt x="69" y="3"/>
                  </a:lnTo>
                  <a:lnTo>
                    <a:pt x="58" y="2"/>
                  </a:lnTo>
                  <a:lnTo>
                    <a:pt x="47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3" y="10"/>
                  </a:lnTo>
                  <a:lnTo>
                    <a:pt x="20" y="14"/>
                  </a:lnTo>
                  <a:lnTo>
                    <a:pt x="16" y="19"/>
                  </a:lnTo>
                  <a:lnTo>
                    <a:pt x="12" y="24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2" y="3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1" name="Freeform 187"/>
            <p:cNvSpPr>
              <a:spLocks/>
            </p:cNvSpPr>
            <p:nvPr/>
          </p:nvSpPr>
          <p:spPr bwMode="auto">
            <a:xfrm>
              <a:off x="848" y="1714"/>
              <a:ext cx="139" cy="102"/>
            </a:xfrm>
            <a:custGeom>
              <a:avLst/>
              <a:gdLst>
                <a:gd name="T0" fmla="*/ 24 w 140"/>
                <a:gd name="T1" fmla="*/ 7 h 101"/>
                <a:gd name="T2" fmla="*/ 36 w 140"/>
                <a:gd name="T3" fmla="*/ 2 h 101"/>
                <a:gd name="T4" fmla="*/ 47 w 140"/>
                <a:gd name="T5" fmla="*/ 0 h 101"/>
                <a:gd name="T6" fmla="*/ 57 w 140"/>
                <a:gd name="T7" fmla="*/ 2 h 101"/>
                <a:gd name="T8" fmla="*/ 69 w 140"/>
                <a:gd name="T9" fmla="*/ 7 h 101"/>
                <a:gd name="T10" fmla="*/ 79 w 140"/>
                <a:gd name="T11" fmla="*/ 13 h 101"/>
                <a:gd name="T12" fmla="*/ 89 w 140"/>
                <a:gd name="T13" fmla="*/ 22 h 101"/>
                <a:gd name="T14" fmla="*/ 98 w 140"/>
                <a:gd name="T15" fmla="*/ 33 h 101"/>
                <a:gd name="T16" fmla="*/ 108 w 140"/>
                <a:gd name="T17" fmla="*/ 43 h 101"/>
                <a:gd name="T18" fmla="*/ 116 w 140"/>
                <a:gd name="T19" fmla="*/ 52 h 101"/>
                <a:gd name="T20" fmla="*/ 122 w 140"/>
                <a:gd name="T21" fmla="*/ 63 h 101"/>
                <a:gd name="T22" fmla="*/ 123 w 140"/>
                <a:gd name="T23" fmla="*/ 65 h 101"/>
                <a:gd name="T24" fmla="*/ 124 w 140"/>
                <a:gd name="T25" fmla="*/ 65 h 101"/>
                <a:gd name="T26" fmla="*/ 125 w 140"/>
                <a:gd name="T27" fmla="*/ 67 h 101"/>
                <a:gd name="T28" fmla="*/ 125 w 140"/>
                <a:gd name="T29" fmla="*/ 68 h 101"/>
                <a:gd name="T30" fmla="*/ 128 w 140"/>
                <a:gd name="T31" fmla="*/ 69 h 101"/>
                <a:gd name="T32" fmla="*/ 129 w 140"/>
                <a:gd name="T33" fmla="*/ 70 h 101"/>
                <a:gd name="T34" fmla="*/ 130 w 140"/>
                <a:gd name="T35" fmla="*/ 71 h 101"/>
                <a:gd name="T36" fmla="*/ 131 w 140"/>
                <a:gd name="T37" fmla="*/ 71 h 101"/>
                <a:gd name="T38" fmla="*/ 133 w 140"/>
                <a:gd name="T39" fmla="*/ 74 h 101"/>
                <a:gd name="T40" fmla="*/ 135 w 140"/>
                <a:gd name="T41" fmla="*/ 75 h 101"/>
                <a:gd name="T42" fmla="*/ 136 w 140"/>
                <a:gd name="T43" fmla="*/ 76 h 101"/>
                <a:gd name="T44" fmla="*/ 136 w 140"/>
                <a:gd name="T45" fmla="*/ 79 h 101"/>
                <a:gd name="T46" fmla="*/ 137 w 140"/>
                <a:gd name="T47" fmla="*/ 80 h 101"/>
                <a:gd name="T48" fmla="*/ 137 w 140"/>
                <a:gd name="T49" fmla="*/ 81 h 101"/>
                <a:gd name="T50" fmla="*/ 137 w 140"/>
                <a:gd name="T51" fmla="*/ 84 h 101"/>
                <a:gd name="T52" fmla="*/ 138 w 140"/>
                <a:gd name="T53" fmla="*/ 85 h 101"/>
                <a:gd name="T54" fmla="*/ 138 w 140"/>
                <a:gd name="T55" fmla="*/ 87 h 101"/>
                <a:gd name="T56" fmla="*/ 138 w 140"/>
                <a:gd name="T57" fmla="*/ 88 h 101"/>
                <a:gd name="T58" fmla="*/ 139 w 140"/>
                <a:gd name="T59" fmla="*/ 89 h 101"/>
                <a:gd name="T60" fmla="*/ 129 w 140"/>
                <a:gd name="T61" fmla="*/ 93 h 101"/>
                <a:gd name="T62" fmla="*/ 119 w 140"/>
                <a:gd name="T63" fmla="*/ 96 h 101"/>
                <a:gd name="T64" fmla="*/ 108 w 140"/>
                <a:gd name="T65" fmla="*/ 97 h 101"/>
                <a:gd name="T66" fmla="*/ 98 w 140"/>
                <a:gd name="T67" fmla="*/ 98 h 101"/>
                <a:gd name="T68" fmla="*/ 86 w 140"/>
                <a:gd name="T69" fmla="*/ 98 h 101"/>
                <a:gd name="T70" fmla="*/ 77 w 140"/>
                <a:gd name="T71" fmla="*/ 99 h 101"/>
                <a:gd name="T72" fmla="*/ 65 w 140"/>
                <a:gd name="T73" fmla="*/ 98 h 101"/>
                <a:gd name="T74" fmla="*/ 55 w 140"/>
                <a:gd name="T75" fmla="*/ 98 h 101"/>
                <a:gd name="T76" fmla="*/ 44 w 140"/>
                <a:gd name="T77" fmla="*/ 99 h 101"/>
                <a:gd name="T78" fmla="*/ 32 w 140"/>
                <a:gd name="T79" fmla="*/ 100 h 101"/>
                <a:gd name="T80" fmla="*/ 26 w 140"/>
                <a:gd name="T81" fmla="*/ 99 h 101"/>
                <a:gd name="T82" fmla="*/ 22 w 140"/>
                <a:gd name="T83" fmla="*/ 96 h 101"/>
                <a:gd name="T84" fmla="*/ 16 w 140"/>
                <a:gd name="T85" fmla="*/ 92 h 101"/>
                <a:gd name="T86" fmla="*/ 13 w 140"/>
                <a:gd name="T87" fmla="*/ 85 h 101"/>
                <a:gd name="T88" fmla="*/ 9 w 140"/>
                <a:gd name="T89" fmla="*/ 79 h 101"/>
                <a:gd name="T90" fmla="*/ 7 w 140"/>
                <a:gd name="T91" fmla="*/ 70 h 101"/>
                <a:gd name="T92" fmla="*/ 5 w 140"/>
                <a:gd name="T93" fmla="*/ 61 h 101"/>
                <a:gd name="T94" fmla="*/ 2 w 140"/>
                <a:gd name="T95" fmla="*/ 53 h 101"/>
                <a:gd name="T96" fmla="*/ 0 w 140"/>
                <a:gd name="T97" fmla="*/ 44 h 101"/>
                <a:gd name="T98" fmla="*/ 0 w 140"/>
                <a:gd name="T99" fmla="*/ 37 h 101"/>
                <a:gd name="T100" fmla="*/ 3 w 140"/>
                <a:gd name="T101" fmla="*/ 35 h 101"/>
                <a:gd name="T102" fmla="*/ 24 w 140"/>
                <a:gd name="T103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01">
                  <a:moveTo>
                    <a:pt x="24" y="7"/>
                  </a:moveTo>
                  <a:lnTo>
                    <a:pt x="36" y="2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9" y="7"/>
                  </a:lnTo>
                  <a:lnTo>
                    <a:pt x="79" y="13"/>
                  </a:lnTo>
                  <a:lnTo>
                    <a:pt x="89" y="22"/>
                  </a:lnTo>
                  <a:lnTo>
                    <a:pt x="98" y="33"/>
                  </a:lnTo>
                  <a:lnTo>
                    <a:pt x="108" y="43"/>
                  </a:lnTo>
                  <a:lnTo>
                    <a:pt x="116" y="52"/>
                  </a:lnTo>
                  <a:lnTo>
                    <a:pt x="122" y="63"/>
                  </a:lnTo>
                  <a:lnTo>
                    <a:pt x="123" y="65"/>
                  </a:lnTo>
                  <a:lnTo>
                    <a:pt x="124" y="65"/>
                  </a:lnTo>
                  <a:lnTo>
                    <a:pt x="125" y="67"/>
                  </a:lnTo>
                  <a:lnTo>
                    <a:pt x="125" y="68"/>
                  </a:lnTo>
                  <a:lnTo>
                    <a:pt x="128" y="69"/>
                  </a:lnTo>
                  <a:lnTo>
                    <a:pt x="129" y="70"/>
                  </a:lnTo>
                  <a:lnTo>
                    <a:pt x="130" y="71"/>
                  </a:lnTo>
                  <a:lnTo>
                    <a:pt x="131" y="71"/>
                  </a:lnTo>
                  <a:lnTo>
                    <a:pt x="133" y="74"/>
                  </a:lnTo>
                  <a:lnTo>
                    <a:pt x="135" y="75"/>
                  </a:lnTo>
                  <a:lnTo>
                    <a:pt x="136" y="76"/>
                  </a:lnTo>
                  <a:lnTo>
                    <a:pt x="136" y="79"/>
                  </a:lnTo>
                  <a:lnTo>
                    <a:pt x="137" y="80"/>
                  </a:lnTo>
                  <a:lnTo>
                    <a:pt x="137" y="81"/>
                  </a:lnTo>
                  <a:lnTo>
                    <a:pt x="137" y="84"/>
                  </a:lnTo>
                  <a:lnTo>
                    <a:pt x="138" y="85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9" y="89"/>
                  </a:lnTo>
                  <a:lnTo>
                    <a:pt x="129" y="93"/>
                  </a:lnTo>
                  <a:lnTo>
                    <a:pt x="119" y="96"/>
                  </a:lnTo>
                  <a:lnTo>
                    <a:pt x="108" y="97"/>
                  </a:lnTo>
                  <a:lnTo>
                    <a:pt x="98" y="98"/>
                  </a:lnTo>
                  <a:lnTo>
                    <a:pt x="86" y="98"/>
                  </a:lnTo>
                  <a:lnTo>
                    <a:pt x="77" y="99"/>
                  </a:lnTo>
                  <a:lnTo>
                    <a:pt x="65" y="98"/>
                  </a:lnTo>
                  <a:lnTo>
                    <a:pt x="55" y="98"/>
                  </a:lnTo>
                  <a:lnTo>
                    <a:pt x="44" y="99"/>
                  </a:lnTo>
                  <a:lnTo>
                    <a:pt x="32" y="100"/>
                  </a:lnTo>
                  <a:lnTo>
                    <a:pt x="26" y="99"/>
                  </a:lnTo>
                  <a:lnTo>
                    <a:pt x="22" y="96"/>
                  </a:lnTo>
                  <a:lnTo>
                    <a:pt x="16" y="92"/>
                  </a:lnTo>
                  <a:lnTo>
                    <a:pt x="13" y="85"/>
                  </a:lnTo>
                  <a:lnTo>
                    <a:pt x="9" y="79"/>
                  </a:lnTo>
                  <a:lnTo>
                    <a:pt x="7" y="70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24" y="7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2" name="Freeform 188"/>
            <p:cNvSpPr>
              <a:spLocks/>
            </p:cNvSpPr>
            <p:nvPr/>
          </p:nvSpPr>
          <p:spPr bwMode="auto">
            <a:xfrm>
              <a:off x="845" y="1716"/>
              <a:ext cx="145" cy="104"/>
            </a:xfrm>
            <a:custGeom>
              <a:avLst/>
              <a:gdLst>
                <a:gd name="T0" fmla="*/ 25 w 144"/>
                <a:gd name="T1" fmla="*/ 7 h 104"/>
                <a:gd name="T2" fmla="*/ 37 w 144"/>
                <a:gd name="T3" fmla="*/ 2 h 104"/>
                <a:gd name="T4" fmla="*/ 48 w 144"/>
                <a:gd name="T5" fmla="*/ 0 h 104"/>
                <a:gd name="T6" fmla="*/ 59 w 144"/>
                <a:gd name="T7" fmla="*/ 2 h 104"/>
                <a:gd name="T8" fmla="*/ 71 w 144"/>
                <a:gd name="T9" fmla="*/ 7 h 104"/>
                <a:gd name="T10" fmla="*/ 82 w 144"/>
                <a:gd name="T11" fmla="*/ 14 h 104"/>
                <a:gd name="T12" fmla="*/ 92 w 144"/>
                <a:gd name="T13" fmla="*/ 23 h 104"/>
                <a:gd name="T14" fmla="*/ 102 w 144"/>
                <a:gd name="T15" fmla="*/ 33 h 104"/>
                <a:gd name="T16" fmla="*/ 111 w 144"/>
                <a:gd name="T17" fmla="*/ 44 h 104"/>
                <a:gd name="T18" fmla="*/ 119 w 144"/>
                <a:gd name="T19" fmla="*/ 54 h 104"/>
                <a:gd name="T20" fmla="*/ 126 w 144"/>
                <a:gd name="T21" fmla="*/ 65 h 104"/>
                <a:gd name="T22" fmla="*/ 127 w 144"/>
                <a:gd name="T23" fmla="*/ 66 h 104"/>
                <a:gd name="T24" fmla="*/ 128 w 144"/>
                <a:gd name="T25" fmla="*/ 68 h 104"/>
                <a:gd name="T26" fmla="*/ 129 w 144"/>
                <a:gd name="T27" fmla="*/ 69 h 104"/>
                <a:gd name="T28" fmla="*/ 130 w 144"/>
                <a:gd name="T29" fmla="*/ 70 h 104"/>
                <a:gd name="T30" fmla="*/ 132 w 144"/>
                <a:gd name="T31" fmla="*/ 71 h 104"/>
                <a:gd name="T32" fmla="*/ 133 w 144"/>
                <a:gd name="T33" fmla="*/ 72 h 104"/>
                <a:gd name="T34" fmla="*/ 134 w 144"/>
                <a:gd name="T35" fmla="*/ 74 h 104"/>
                <a:gd name="T36" fmla="*/ 135 w 144"/>
                <a:gd name="T37" fmla="*/ 74 h 104"/>
                <a:gd name="T38" fmla="*/ 137 w 144"/>
                <a:gd name="T39" fmla="*/ 76 h 104"/>
                <a:gd name="T40" fmla="*/ 139 w 144"/>
                <a:gd name="T41" fmla="*/ 77 h 104"/>
                <a:gd name="T42" fmla="*/ 139 w 144"/>
                <a:gd name="T43" fmla="*/ 79 h 104"/>
                <a:gd name="T44" fmla="*/ 140 w 144"/>
                <a:gd name="T45" fmla="*/ 80 h 104"/>
                <a:gd name="T46" fmla="*/ 140 w 144"/>
                <a:gd name="T47" fmla="*/ 82 h 104"/>
                <a:gd name="T48" fmla="*/ 141 w 144"/>
                <a:gd name="T49" fmla="*/ 84 h 104"/>
                <a:gd name="T50" fmla="*/ 141 w 144"/>
                <a:gd name="T51" fmla="*/ 87 h 104"/>
                <a:gd name="T52" fmla="*/ 142 w 144"/>
                <a:gd name="T53" fmla="*/ 88 h 104"/>
                <a:gd name="T54" fmla="*/ 142 w 144"/>
                <a:gd name="T55" fmla="*/ 90 h 104"/>
                <a:gd name="T56" fmla="*/ 142 w 144"/>
                <a:gd name="T57" fmla="*/ 91 h 104"/>
                <a:gd name="T58" fmla="*/ 143 w 144"/>
                <a:gd name="T59" fmla="*/ 92 h 104"/>
                <a:gd name="T60" fmla="*/ 133 w 144"/>
                <a:gd name="T61" fmla="*/ 96 h 104"/>
                <a:gd name="T62" fmla="*/ 122 w 144"/>
                <a:gd name="T63" fmla="*/ 99 h 104"/>
                <a:gd name="T64" fmla="*/ 111 w 144"/>
                <a:gd name="T65" fmla="*/ 101 h 104"/>
                <a:gd name="T66" fmla="*/ 100 w 144"/>
                <a:gd name="T67" fmla="*/ 101 h 104"/>
                <a:gd name="T68" fmla="*/ 89 w 144"/>
                <a:gd name="T69" fmla="*/ 102 h 104"/>
                <a:gd name="T70" fmla="*/ 78 w 144"/>
                <a:gd name="T71" fmla="*/ 101 h 104"/>
                <a:gd name="T72" fmla="*/ 67 w 144"/>
                <a:gd name="T73" fmla="*/ 101 h 104"/>
                <a:gd name="T74" fmla="*/ 57 w 144"/>
                <a:gd name="T75" fmla="*/ 101 h 104"/>
                <a:gd name="T76" fmla="*/ 45 w 144"/>
                <a:gd name="T77" fmla="*/ 101 h 104"/>
                <a:gd name="T78" fmla="*/ 34 w 144"/>
                <a:gd name="T79" fmla="*/ 103 h 104"/>
                <a:gd name="T80" fmla="*/ 27 w 144"/>
                <a:gd name="T81" fmla="*/ 102 h 104"/>
                <a:gd name="T82" fmla="*/ 22 w 144"/>
                <a:gd name="T83" fmla="*/ 100 h 104"/>
                <a:gd name="T84" fmla="*/ 17 w 144"/>
                <a:gd name="T85" fmla="*/ 94 h 104"/>
                <a:gd name="T86" fmla="*/ 14 w 144"/>
                <a:gd name="T87" fmla="*/ 88 h 104"/>
                <a:gd name="T88" fmla="*/ 10 w 144"/>
                <a:gd name="T89" fmla="*/ 80 h 104"/>
                <a:gd name="T90" fmla="*/ 8 w 144"/>
                <a:gd name="T91" fmla="*/ 72 h 104"/>
                <a:gd name="T92" fmla="*/ 5 w 144"/>
                <a:gd name="T93" fmla="*/ 64 h 104"/>
                <a:gd name="T94" fmla="*/ 3 w 144"/>
                <a:gd name="T95" fmla="*/ 54 h 104"/>
                <a:gd name="T96" fmla="*/ 1 w 144"/>
                <a:gd name="T97" fmla="*/ 44 h 104"/>
                <a:gd name="T98" fmla="*/ 0 w 144"/>
                <a:gd name="T99" fmla="*/ 37 h 104"/>
                <a:gd name="T100" fmla="*/ 4 w 144"/>
                <a:gd name="T101" fmla="*/ 35 h 104"/>
                <a:gd name="T102" fmla="*/ 25 w 144"/>
                <a:gd name="T103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04">
                  <a:moveTo>
                    <a:pt x="25" y="7"/>
                  </a:moveTo>
                  <a:lnTo>
                    <a:pt x="37" y="2"/>
                  </a:lnTo>
                  <a:lnTo>
                    <a:pt x="48" y="0"/>
                  </a:lnTo>
                  <a:lnTo>
                    <a:pt x="59" y="2"/>
                  </a:lnTo>
                  <a:lnTo>
                    <a:pt x="71" y="7"/>
                  </a:lnTo>
                  <a:lnTo>
                    <a:pt x="82" y="14"/>
                  </a:lnTo>
                  <a:lnTo>
                    <a:pt x="92" y="23"/>
                  </a:lnTo>
                  <a:lnTo>
                    <a:pt x="102" y="33"/>
                  </a:lnTo>
                  <a:lnTo>
                    <a:pt x="111" y="44"/>
                  </a:lnTo>
                  <a:lnTo>
                    <a:pt x="119" y="54"/>
                  </a:lnTo>
                  <a:lnTo>
                    <a:pt x="126" y="65"/>
                  </a:lnTo>
                  <a:lnTo>
                    <a:pt x="127" y="66"/>
                  </a:lnTo>
                  <a:lnTo>
                    <a:pt x="128" y="68"/>
                  </a:lnTo>
                  <a:lnTo>
                    <a:pt x="129" y="69"/>
                  </a:lnTo>
                  <a:lnTo>
                    <a:pt x="130" y="70"/>
                  </a:lnTo>
                  <a:lnTo>
                    <a:pt x="132" y="71"/>
                  </a:lnTo>
                  <a:lnTo>
                    <a:pt x="133" y="72"/>
                  </a:lnTo>
                  <a:lnTo>
                    <a:pt x="134" y="74"/>
                  </a:lnTo>
                  <a:lnTo>
                    <a:pt x="135" y="74"/>
                  </a:lnTo>
                  <a:lnTo>
                    <a:pt x="137" y="76"/>
                  </a:lnTo>
                  <a:lnTo>
                    <a:pt x="139" y="77"/>
                  </a:lnTo>
                  <a:lnTo>
                    <a:pt x="139" y="79"/>
                  </a:lnTo>
                  <a:lnTo>
                    <a:pt x="140" y="80"/>
                  </a:lnTo>
                  <a:lnTo>
                    <a:pt x="140" y="82"/>
                  </a:lnTo>
                  <a:lnTo>
                    <a:pt x="141" y="84"/>
                  </a:lnTo>
                  <a:lnTo>
                    <a:pt x="141" y="87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2" y="91"/>
                  </a:lnTo>
                  <a:lnTo>
                    <a:pt x="143" y="92"/>
                  </a:lnTo>
                  <a:lnTo>
                    <a:pt x="133" y="96"/>
                  </a:lnTo>
                  <a:lnTo>
                    <a:pt x="122" y="99"/>
                  </a:lnTo>
                  <a:lnTo>
                    <a:pt x="111" y="101"/>
                  </a:lnTo>
                  <a:lnTo>
                    <a:pt x="100" y="101"/>
                  </a:lnTo>
                  <a:lnTo>
                    <a:pt x="89" y="102"/>
                  </a:lnTo>
                  <a:lnTo>
                    <a:pt x="78" y="101"/>
                  </a:lnTo>
                  <a:lnTo>
                    <a:pt x="67" y="101"/>
                  </a:lnTo>
                  <a:lnTo>
                    <a:pt x="57" y="101"/>
                  </a:lnTo>
                  <a:lnTo>
                    <a:pt x="45" y="101"/>
                  </a:lnTo>
                  <a:lnTo>
                    <a:pt x="34" y="103"/>
                  </a:lnTo>
                  <a:lnTo>
                    <a:pt x="27" y="102"/>
                  </a:lnTo>
                  <a:lnTo>
                    <a:pt x="22" y="100"/>
                  </a:lnTo>
                  <a:lnTo>
                    <a:pt x="17" y="94"/>
                  </a:lnTo>
                  <a:lnTo>
                    <a:pt x="14" y="88"/>
                  </a:lnTo>
                  <a:lnTo>
                    <a:pt x="10" y="80"/>
                  </a:lnTo>
                  <a:lnTo>
                    <a:pt x="8" y="72"/>
                  </a:lnTo>
                  <a:lnTo>
                    <a:pt x="5" y="64"/>
                  </a:lnTo>
                  <a:lnTo>
                    <a:pt x="3" y="54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25" y="7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>
              <a:off x="973" y="1833"/>
              <a:ext cx="89" cy="52"/>
            </a:xfrm>
            <a:custGeom>
              <a:avLst/>
              <a:gdLst>
                <a:gd name="T0" fmla="*/ 78 w 90"/>
                <a:gd name="T1" fmla="*/ 13 h 52"/>
                <a:gd name="T2" fmla="*/ 79 w 90"/>
                <a:gd name="T3" fmla="*/ 17 h 52"/>
                <a:gd name="T4" fmla="*/ 80 w 90"/>
                <a:gd name="T5" fmla="*/ 20 h 52"/>
                <a:gd name="T6" fmla="*/ 81 w 90"/>
                <a:gd name="T7" fmla="*/ 23 h 52"/>
                <a:gd name="T8" fmla="*/ 83 w 90"/>
                <a:gd name="T9" fmla="*/ 26 h 52"/>
                <a:gd name="T10" fmla="*/ 85 w 90"/>
                <a:gd name="T11" fmla="*/ 29 h 52"/>
                <a:gd name="T12" fmla="*/ 86 w 90"/>
                <a:gd name="T13" fmla="*/ 31 h 52"/>
                <a:gd name="T14" fmla="*/ 88 w 90"/>
                <a:gd name="T15" fmla="*/ 33 h 52"/>
                <a:gd name="T16" fmla="*/ 88 w 90"/>
                <a:gd name="T17" fmla="*/ 35 h 52"/>
                <a:gd name="T18" fmla="*/ 89 w 90"/>
                <a:gd name="T19" fmla="*/ 36 h 52"/>
                <a:gd name="T20" fmla="*/ 87 w 90"/>
                <a:gd name="T21" fmla="*/ 36 h 52"/>
                <a:gd name="T22" fmla="*/ 81 w 90"/>
                <a:gd name="T23" fmla="*/ 41 h 52"/>
                <a:gd name="T24" fmla="*/ 73 w 90"/>
                <a:gd name="T25" fmla="*/ 44 h 52"/>
                <a:gd name="T26" fmla="*/ 65 w 90"/>
                <a:gd name="T27" fmla="*/ 46 h 52"/>
                <a:gd name="T28" fmla="*/ 57 w 90"/>
                <a:gd name="T29" fmla="*/ 47 h 52"/>
                <a:gd name="T30" fmla="*/ 49 w 90"/>
                <a:gd name="T31" fmla="*/ 47 h 52"/>
                <a:gd name="T32" fmla="*/ 40 w 90"/>
                <a:gd name="T33" fmla="*/ 48 h 52"/>
                <a:gd name="T34" fmla="*/ 32 w 90"/>
                <a:gd name="T35" fmla="*/ 48 h 52"/>
                <a:gd name="T36" fmla="*/ 23 w 90"/>
                <a:gd name="T37" fmla="*/ 48 h 52"/>
                <a:gd name="T38" fmla="*/ 16 w 90"/>
                <a:gd name="T39" fmla="*/ 49 h 52"/>
                <a:gd name="T40" fmla="*/ 8 w 90"/>
                <a:gd name="T41" fmla="*/ 51 h 52"/>
                <a:gd name="T42" fmla="*/ 7 w 90"/>
                <a:gd name="T43" fmla="*/ 49 h 52"/>
                <a:gd name="T44" fmla="*/ 7 w 90"/>
                <a:gd name="T45" fmla="*/ 48 h 52"/>
                <a:gd name="T46" fmla="*/ 6 w 90"/>
                <a:gd name="T47" fmla="*/ 45 h 52"/>
                <a:gd name="T48" fmla="*/ 3 w 90"/>
                <a:gd name="T49" fmla="*/ 45 h 52"/>
                <a:gd name="T50" fmla="*/ 2 w 90"/>
                <a:gd name="T51" fmla="*/ 43 h 52"/>
                <a:gd name="T52" fmla="*/ 1 w 90"/>
                <a:gd name="T53" fmla="*/ 41 h 52"/>
                <a:gd name="T54" fmla="*/ 0 w 90"/>
                <a:gd name="T55" fmla="*/ 40 h 52"/>
                <a:gd name="T56" fmla="*/ 0 w 90"/>
                <a:gd name="T57" fmla="*/ 39 h 52"/>
                <a:gd name="T58" fmla="*/ 0 w 90"/>
                <a:gd name="T59" fmla="*/ 38 h 52"/>
                <a:gd name="T60" fmla="*/ 1 w 90"/>
                <a:gd name="T61" fmla="*/ 37 h 52"/>
                <a:gd name="T62" fmla="*/ 7 w 90"/>
                <a:gd name="T63" fmla="*/ 35 h 52"/>
                <a:gd name="T64" fmla="*/ 13 w 90"/>
                <a:gd name="T65" fmla="*/ 31 h 52"/>
                <a:gd name="T66" fmla="*/ 18 w 90"/>
                <a:gd name="T67" fmla="*/ 27 h 52"/>
                <a:gd name="T68" fmla="*/ 22 w 90"/>
                <a:gd name="T69" fmla="*/ 22 h 52"/>
                <a:gd name="T70" fmla="*/ 28 w 90"/>
                <a:gd name="T71" fmla="*/ 17 h 52"/>
                <a:gd name="T72" fmla="*/ 32 w 90"/>
                <a:gd name="T73" fmla="*/ 12 h 52"/>
                <a:gd name="T74" fmla="*/ 38 w 90"/>
                <a:gd name="T75" fmla="*/ 8 h 52"/>
                <a:gd name="T76" fmla="*/ 44 w 90"/>
                <a:gd name="T77" fmla="*/ 4 h 52"/>
                <a:gd name="T78" fmla="*/ 50 w 90"/>
                <a:gd name="T79" fmla="*/ 2 h 52"/>
                <a:gd name="T80" fmla="*/ 57 w 90"/>
                <a:gd name="T81" fmla="*/ 0 h 52"/>
                <a:gd name="T82" fmla="*/ 78 w 90"/>
                <a:gd name="T83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52">
                  <a:moveTo>
                    <a:pt x="78" y="13"/>
                  </a:moveTo>
                  <a:lnTo>
                    <a:pt x="79" y="17"/>
                  </a:lnTo>
                  <a:lnTo>
                    <a:pt x="80" y="20"/>
                  </a:lnTo>
                  <a:lnTo>
                    <a:pt x="81" y="23"/>
                  </a:lnTo>
                  <a:lnTo>
                    <a:pt x="83" y="26"/>
                  </a:lnTo>
                  <a:lnTo>
                    <a:pt x="85" y="29"/>
                  </a:lnTo>
                  <a:lnTo>
                    <a:pt x="86" y="31"/>
                  </a:lnTo>
                  <a:lnTo>
                    <a:pt x="88" y="33"/>
                  </a:lnTo>
                  <a:lnTo>
                    <a:pt x="88" y="35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1" y="41"/>
                  </a:lnTo>
                  <a:lnTo>
                    <a:pt x="73" y="44"/>
                  </a:lnTo>
                  <a:lnTo>
                    <a:pt x="65" y="46"/>
                  </a:lnTo>
                  <a:lnTo>
                    <a:pt x="57" y="47"/>
                  </a:lnTo>
                  <a:lnTo>
                    <a:pt x="49" y="47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6" y="49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7" y="35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78" y="13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4" name="Freeform 190"/>
            <p:cNvSpPr>
              <a:spLocks/>
            </p:cNvSpPr>
            <p:nvPr/>
          </p:nvSpPr>
          <p:spPr bwMode="auto">
            <a:xfrm>
              <a:off x="967" y="1833"/>
              <a:ext cx="96" cy="56"/>
            </a:xfrm>
            <a:custGeom>
              <a:avLst/>
              <a:gdLst>
                <a:gd name="T0" fmla="*/ 82 w 95"/>
                <a:gd name="T1" fmla="*/ 15 h 55"/>
                <a:gd name="T2" fmla="*/ 83 w 95"/>
                <a:gd name="T3" fmla="*/ 18 h 55"/>
                <a:gd name="T4" fmla="*/ 84 w 95"/>
                <a:gd name="T5" fmla="*/ 21 h 55"/>
                <a:gd name="T6" fmla="*/ 86 w 95"/>
                <a:gd name="T7" fmla="*/ 25 h 55"/>
                <a:gd name="T8" fmla="*/ 88 w 95"/>
                <a:gd name="T9" fmla="*/ 28 h 55"/>
                <a:gd name="T10" fmla="*/ 90 w 95"/>
                <a:gd name="T11" fmla="*/ 30 h 55"/>
                <a:gd name="T12" fmla="*/ 91 w 95"/>
                <a:gd name="T13" fmla="*/ 33 h 55"/>
                <a:gd name="T14" fmla="*/ 93 w 95"/>
                <a:gd name="T15" fmla="*/ 35 h 55"/>
                <a:gd name="T16" fmla="*/ 93 w 95"/>
                <a:gd name="T17" fmla="*/ 38 h 55"/>
                <a:gd name="T18" fmla="*/ 94 w 95"/>
                <a:gd name="T19" fmla="*/ 39 h 55"/>
                <a:gd name="T20" fmla="*/ 92 w 95"/>
                <a:gd name="T21" fmla="*/ 39 h 55"/>
                <a:gd name="T22" fmla="*/ 85 w 95"/>
                <a:gd name="T23" fmla="*/ 44 h 55"/>
                <a:gd name="T24" fmla="*/ 77 w 95"/>
                <a:gd name="T25" fmla="*/ 47 h 55"/>
                <a:gd name="T26" fmla="*/ 69 w 95"/>
                <a:gd name="T27" fmla="*/ 49 h 55"/>
                <a:gd name="T28" fmla="*/ 60 w 95"/>
                <a:gd name="T29" fmla="*/ 50 h 55"/>
                <a:gd name="T30" fmla="*/ 51 w 95"/>
                <a:gd name="T31" fmla="*/ 51 h 55"/>
                <a:gd name="T32" fmla="*/ 43 w 95"/>
                <a:gd name="T33" fmla="*/ 50 h 55"/>
                <a:gd name="T34" fmla="*/ 34 w 95"/>
                <a:gd name="T35" fmla="*/ 51 h 55"/>
                <a:gd name="T36" fmla="*/ 25 w 95"/>
                <a:gd name="T37" fmla="*/ 51 h 55"/>
                <a:gd name="T38" fmla="*/ 17 w 95"/>
                <a:gd name="T39" fmla="*/ 51 h 55"/>
                <a:gd name="T40" fmla="*/ 9 w 95"/>
                <a:gd name="T41" fmla="*/ 54 h 55"/>
                <a:gd name="T42" fmla="*/ 8 w 95"/>
                <a:gd name="T43" fmla="*/ 52 h 55"/>
                <a:gd name="T44" fmla="*/ 7 w 95"/>
                <a:gd name="T45" fmla="*/ 51 h 55"/>
                <a:gd name="T46" fmla="*/ 6 w 95"/>
                <a:gd name="T47" fmla="*/ 48 h 55"/>
                <a:gd name="T48" fmla="*/ 5 w 95"/>
                <a:gd name="T49" fmla="*/ 47 h 55"/>
                <a:gd name="T50" fmla="*/ 3 w 95"/>
                <a:gd name="T51" fmla="*/ 46 h 55"/>
                <a:gd name="T52" fmla="*/ 1 w 95"/>
                <a:gd name="T53" fmla="*/ 43 h 55"/>
                <a:gd name="T54" fmla="*/ 0 w 95"/>
                <a:gd name="T55" fmla="*/ 42 h 55"/>
                <a:gd name="T56" fmla="*/ 0 w 95"/>
                <a:gd name="T57" fmla="*/ 42 h 55"/>
                <a:gd name="T58" fmla="*/ 0 w 95"/>
                <a:gd name="T59" fmla="*/ 41 h 55"/>
                <a:gd name="T60" fmla="*/ 1 w 95"/>
                <a:gd name="T61" fmla="*/ 39 h 55"/>
                <a:gd name="T62" fmla="*/ 7 w 95"/>
                <a:gd name="T63" fmla="*/ 37 h 55"/>
                <a:gd name="T64" fmla="*/ 14 w 95"/>
                <a:gd name="T65" fmla="*/ 33 h 55"/>
                <a:gd name="T66" fmla="*/ 19 w 95"/>
                <a:gd name="T67" fmla="*/ 29 h 55"/>
                <a:gd name="T68" fmla="*/ 23 w 95"/>
                <a:gd name="T69" fmla="*/ 23 h 55"/>
                <a:gd name="T70" fmla="*/ 29 w 95"/>
                <a:gd name="T71" fmla="*/ 18 h 55"/>
                <a:gd name="T72" fmla="*/ 34 w 95"/>
                <a:gd name="T73" fmla="*/ 12 h 55"/>
                <a:gd name="T74" fmla="*/ 39 w 95"/>
                <a:gd name="T75" fmla="*/ 8 h 55"/>
                <a:gd name="T76" fmla="*/ 46 w 95"/>
                <a:gd name="T77" fmla="*/ 4 h 55"/>
                <a:gd name="T78" fmla="*/ 52 w 95"/>
                <a:gd name="T79" fmla="*/ 1 h 55"/>
                <a:gd name="T80" fmla="*/ 59 w 95"/>
                <a:gd name="T81" fmla="*/ 0 h 55"/>
                <a:gd name="T82" fmla="*/ 82 w 95"/>
                <a:gd name="T83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55">
                  <a:moveTo>
                    <a:pt x="82" y="15"/>
                  </a:moveTo>
                  <a:lnTo>
                    <a:pt x="83" y="18"/>
                  </a:lnTo>
                  <a:lnTo>
                    <a:pt x="84" y="21"/>
                  </a:lnTo>
                  <a:lnTo>
                    <a:pt x="86" y="25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3" y="38"/>
                  </a:lnTo>
                  <a:lnTo>
                    <a:pt x="94" y="39"/>
                  </a:lnTo>
                  <a:lnTo>
                    <a:pt x="92" y="39"/>
                  </a:lnTo>
                  <a:lnTo>
                    <a:pt x="85" y="44"/>
                  </a:lnTo>
                  <a:lnTo>
                    <a:pt x="77" y="47"/>
                  </a:lnTo>
                  <a:lnTo>
                    <a:pt x="69" y="49"/>
                  </a:lnTo>
                  <a:lnTo>
                    <a:pt x="60" y="50"/>
                  </a:lnTo>
                  <a:lnTo>
                    <a:pt x="51" y="51"/>
                  </a:lnTo>
                  <a:lnTo>
                    <a:pt x="43" y="50"/>
                  </a:lnTo>
                  <a:lnTo>
                    <a:pt x="34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39"/>
                  </a:lnTo>
                  <a:lnTo>
                    <a:pt x="7" y="37"/>
                  </a:lnTo>
                  <a:lnTo>
                    <a:pt x="14" y="33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2"/>
                  </a:lnTo>
                  <a:lnTo>
                    <a:pt x="39" y="8"/>
                  </a:lnTo>
                  <a:lnTo>
                    <a:pt x="46" y="4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82" y="15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5" name="Freeform 191"/>
            <p:cNvSpPr>
              <a:spLocks/>
            </p:cNvSpPr>
            <p:nvPr/>
          </p:nvSpPr>
          <p:spPr bwMode="auto">
            <a:xfrm>
              <a:off x="984" y="1915"/>
              <a:ext cx="37" cy="37"/>
            </a:xfrm>
            <a:custGeom>
              <a:avLst/>
              <a:gdLst>
                <a:gd name="T0" fmla="*/ 3 w 38"/>
                <a:gd name="T1" fmla="*/ 14 h 35"/>
                <a:gd name="T2" fmla="*/ 3 w 38"/>
                <a:gd name="T3" fmla="*/ 21 h 35"/>
                <a:gd name="T4" fmla="*/ 4 w 38"/>
                <a:gd name="T5" fmla="*/ 26 h 35"/>
                <a:gd name="T6" fmla="*/ 6 w 38"/>
                <a:gd name="T7" fmla="*/ 30 h 35"/>
                <a:gd name="T8" fmla="*/ 9 w 38"/>
                <a:gd name="T9" fmla="*/ 33 h 35"/>
                <a:gd name="T10" fmla="*/ 13 w 38"/>
                <a:gd name="T11" fmla="*/ 34 h 35"/>
                <a:gd name="T12" fmla="*/ 17 w 38"/>
                <a:gd name="T13" fmla="*/ 33 h 35"/>
                <a:gd name="T14" fmla="*/ 22 w 38"/>
                <a:gd name="T15" fmla="*/ 33 h 35"/>
                <a:gd name="T16" fmla="*/ 26 w 38"/>
                <a:gd name="T17" fmla="*/ 32 h 35"/>
                <a:gd name="T18" fmla="*/ 31 w 38"/>
                <a:gd name="T19" fmla="*/ 31 h 35"/>
                <a:gd name="T20" fmla="*/ 37 w 38"/>
                <a:gd name="T21" fmla="*/ 30 h 35"/>
                <a:gd name="T22" fmla="*/ 36 w 38"/>
                <a:gd name="T23" fmla="*/ 26 h 35"/>
                <a:gd name="T24" fmla="*/ 33 w 38"/>
                <a:gd name="T25" fmla="*/ 21 h 35"/>
                <a:gd name="T26" fmla="*/ 30 w 38"/>
                <a:gd name="T27" fmla="*/ 16 h 35"/>
                <a:gd name="T28" fmla="*/ 26 w 38"/>
                <a:gd name="T29" fmla="*/ 12 h 35"/>
                <a:gd name="T30" fmla="*/ 22 w 38"/>
                <a:gd name="T31" fmla="*/ 8 h 35"/>
                <a:gd name="T32" fmla="*/ 18 w 38"/>
                <a:gd name="T33" fmla="*/ 4 h 35"/>
                <a:gd name="T34" fmla="*/ 14 w 38"/>
                <a:gd name="T35" fmla="*/ 2 h 35"/>
                <a:gd name="T36" fmla="*/ 10 w 38"/>
                <a:gd name="T37" fmla="*/ 1 h 35"/>
                <a:gd name="T38" fmla="*/ 5 w 38"/>
                <a:gd name="T39" fmla="*/ 0 h 35"/>
                <a:gd name="T40" fmla="*/ 0 w 38"/>
                <a:gd name="T41" fmla="*/ 0 h 35"/>
                <a:gd name="T42" fmla="*/ 3 w 38"/>
                <a:gd name="T43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5">
                  <a:moveTo>
                    <a:pt x="3" y="14"/>
                  </a:moveTo>
                  <a:lnTo>
                    <a:pt x="3" y="21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7" y="33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31" y="31"/>
                  </a:lnTo>
                  <a:lnTo>
                    <a:pt x="37" y="30"/>
                  </a:lnTo>
                  <a:lnTo>
                    <a:pt x="36" y="26"/>
                  </a:lnTo>
                  <a:lnTo>
                    <a:pt x="33" y="21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14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6" name="Freeform 192"/>
            <p:cNvSpPr>
              <a:spLocks/>
            </p:cNvSpPr>
            <p:nvPr/>
          </p:nvSpPr>
          <p:spPr bwMode="auto">
            <a:xfrm>
              <a:off x="980" y="1915"/>
              <a:ext cx="43" cy="39"/>
            </a:xfrm>
            <a:custGeom>
              <a:avLst/>
              <a:gdLst>
                <a:gd name="T0" fmla="*/ 4 w 42"/>
                <a:gd name="T1" fmla="*/ 16 h 39"/>
                <a:gd name="T2" fmla="*/ 2 w 42"/>
                <a:gd name="T3" fmla="*/ 24 h 39"/>
                <a:gd name="T4" fmla="*/ 4 w 42"/>
                <a:gd name="T5" fmla="*/ 30 h 39"/>
                <a:gd name="T6" fmla="*/ 6 w 42"/>
                <a:gd name="T7" fmla="*/ 34 h 39"/>
                <a:gd name="T8" fmla="*/ 10 w 42"/>
                <a:gd name="T9" fmla="*/ 36 h 39"/>
                <a:gd name="T10" fmla="*/ 14 w 42"/>
                <a:gd name="T11" fmla="*/ 38 h 39"/>
                <a:gd name="T12" fmla="*/ 19 w 42"/>
                <a:gd name="T13" fmla="*/ 37 h 39"/>
                <a:gd name="T14" fmla="*/ 24 w 42"/>
                <a:gd name="T15" fmla="*/ 37 h 39"/>
                <a:gd name="T16" fmla="*/ 29 w 42"/>
                <a:gd name="T17" fmla="*/ 36 h 39"/>
                <a:gd name="T18" fmla="*/ 34 w 42"/>
                <a:gd name="T19" fmla="*/ 35 h 39"/>
                <a:gd name="T20" fmla="*/ 41 w 42"/>
                <a:gd name="T21" fmla="*/ 33 h 39"/>
                <a:gd name="T22" fmla="*/ 40 w 42"/>
                <a:gd name="T23" fmla="*/ 29 h 39"/>
                <a:gd name="T24" fmla="*/ 36 w 42"/>
                <a:gd name="T25" fmla="*/ 23 h 39"/>
                <a:gd name="T26" fmla="*/ 33 w 42"/>
                <a:gd name="T27" fmla="*/ 19 h 39"/>
                <a:gd name="T28" fmla="*/ 30 w 42"/>
                <a:gd name="T29" fmla="*/ 14 h 39"/>
                <a:gd name="T30" fmla="*/ 24 w 42"/>
                <a:gd name="T31" fmla="*/ 9 h 39"/>
                <a:gd name="T32" fmla="*/ 21 w 42"/>
                <a:gd name="T33" fmla="*/ 6 h 39"/>
                <a:gd name="T34" fmla="*/ 16 w 42"/>
                <a:gd name="T35" fmla="*/ 3 h 39"/>
                <a:gd name="T36" fmla="*/ 10 w 42"/>
                <a:gd name="T37" fmla="*/ 1 h 39"/>
                <a:gd name="T38" fmla="*/ 5 w 42"/>
                <a:gd name="T39" fmla="*/ 0 h 39"/>
                <a:gd name="T40" fmla="*/ 0 w 42"/>
                <a:gd name="T41" fmla="*/ 1 h 39"/>
                <a:gd name="T42" fmla="*/ 4 w 42"/>
                <a:gd name="T4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9">
                  <a:moveTo>
                    <a:pt x="4" y="16"/>
                  </a:moveTo>
                  <a:lnTo>
                    <a:pt x="2" y="24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9" y="37"/>
                  </a:lnTo>
                  <a:lnTo>
                    <a:pt x="24" y="37"/>
                  </a:lnTo>
                  <a:lnTo>
                    <a:pt x="29" y="36"/>
                  </a:lnTo>
                  <a:lnTo>
                    <a:pt x="34" y="35"/>
                  </a:lnTo>
                  <a:lnTo>
                    <a:pt x="41" y="33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9"/>
                  </a:lnTo>
                  <a:lnTo>
                    <a:pt x="30" y="14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6" y="3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4" y="16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7" name="Freeform 193"/>
            <p:cNvSpPr>
              <a:spLocks/>
            </p:cNvSpPr>
            <p:nvPr/>
          </p:nvSpPr>
          <p:spPr bwMode="auto">
            <a:xfrm>
              <a:off x="687" y="2049"/>
              <a:ext cx="22" cy="19"/>
            </a:xfrm>
            <a:custGeom>
              <a:avLst/>
              <a:gdLst>
                <a:gd name="T0" fmla="*/ 21 w 22"/>
                <a:gd name="T1" fmla="*/ 0 h 19"/>
                <a:gd name="T2" fmla="*/ 20 w 22"/>
                <a:gd name="T3" fmla="*/ 1 h 19"/>
                <a:gd name="T4" fmla="*/ 20 w 22"/>
                <a:gd name="T5" fmla="*/ 2 h 19"/>
                <a:gd name="T6" fmla="*/ 19 w 22"/>
                <a:gd name="T7" fmla="*/ 4 h 19"/>
                <a:gd name="T8" fmla="*/ 17 w 22"/>
                <a:gd name="T9" fmla="*/ 8 h 19"/>
                <a:gd name="T10" fmla="*/ 16 w 22"/>
                <a:gd name="T11" fmla="*/ 10 h 19"/>
                <a:gd name="T12" fmla="*/ 14 w 22"/>
                <a:gd name="T13" fmla="*/ 12 h 19"/>
                <a:gd name="T14" fmla="*/ 11 w 22"/>
                <a:gd name="T15" fmla="*/ 15 h 19"/>
                <a:gd name="T16" fmla="*/ 7 w 22"/>
                <a:gd name="T17" fmla="*/ 17 h 19"/>
                <a:gd name="T18" fmla="*/ 4 w 22"/>
                <a:gd name="T19" fmla="*/ 18 h 19"/>
                <a:gd name="T20" fmla="*/ 0 w 22"/>
                <a:gd name="T2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1" y="0"/>
                  </a:moveTo>
                  <a:lnTo>
                    <a:pt x="20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4" y="18"/>
                  </a:lnTo>
                  <a:lnTo>
                    <a:pt x="0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auto">
            <a:xfrm>
              <a:off x="848" y="1647"/>
              <a:ext cx="252" cy="186"/>
            </a:xfrm>
            <a:custGeom>
              <a:avLst/>
              <a:gdLst>
                <a:gd name="T0" fmla="*/ 250 w 252"/>
                <a:gd name="T1" fmla="*/ 184 h 187"/>
                <a:gd name="T2" fmla="*/ 248 w 252"/>
                <a:gd name="T3" fmla="*/ 183 h 187"/>
                <a:gd name="T4" fmla="*/ 246 w 252"/>
                <a:gd name="T5" fmla="*/ 179 h 187"/>
                <a:gd name="T6" fmla="*/ 244 w 252"/>
                <a:gd name="T7" fmla="*/ 178 h 187"/>
                <a:gd name="T8" fmla="*/ 242 w 252"/>
                <a:gd name="T9" fmla="*/ 175 h 187"/>
                <a:gd name="T10" fmla="*/ 235 w 252"/>
                <a:gd name="T11" fmla="*/ 164 h 187"/>
                <a:gd name="T12" fmla="*/ 226 w 252"/>
                <a:gd name="T13" fmla="*/ 146 h 187"/>
                <a:gd name="T14" fmla="*/ 223 w 252"/>
                <a:gd name="T15" fmla="*/ 134 h 187"/>
                <a:gd name="T16" fmla="*/ 224 w 252"/>
                <a:gd name="T17" fmla="*/ 127 h 187"/>
                <a:gd name="T18" fmla="*/ 225 w 252"/>
                <a:gd name="T19" fmla="*/ 123 h 187"/>
                <a:gd name="T20" fmla="*/ 226 w 252"/>
                <a:gd name="T21" fmla="*/ 123 h 187"/>
                <a:gd name="T22" fmla="*/ 224 w 252"/>
                <a:gd name="T23" fmla="*/ 125 h 187"/>
                <a:gd name="T24" fmla="*/ 221 w 252"/>
                <a:gd name="T25" fmla="*/ 126 h 187"/>
                <a:gd name="T26" fmla="*/ 216 w 252"/>
                <a:gd name="T27" fmla="*/ 125 h 187"/>
                <a:gd name="T28" fmla="*/ 207 w 252"/>
                <a:gd name="T29" fmla="*/ 117 h 187"/>
                <a:gd name="T30" fmla="*/ 195 w 252"/>
                <a:gd name="T31" fmla="*/ 105 h 187"/>
                <a:gd name="T32" fmla="*/ 189 w 252"/>
                <a:gd name="T33" fmla="*/ 94 h 187"/>
                <a:gd name="T34" fmla="*/ 187 w 252"/>
                <a:gd name="T35" fmla="*/ 88 h 187"/>
                <a:gd name="T36" fmla="*/ 188 w 252"/>
                <a:gd name="T37" fmla="*/ 85 h 187"/>
                <a:gd name="T38" fmla="*/ 189 w 252"/>
                <a:gd name="T39" fmla="*/ 84 h 187"/>
                <a:gd name="T40" fmla="*/ 189 w 252"/>
                <a:gd name="T41" fmla="*/ 84 h 187"/>
                <a:gd name="T42" fmla="*/ 186 w 252"/>
                <a:gd name="T43" fmla="*/ 84 h 187"/>
                <a:gd name="T44" fmla="*/ 179 w 252"/>
                <a:gd name="T45" fmla="*/ 83 h 187"/>
                <a:gd name="T46" fmla="*/ 171 w 252"/>
                <a:gd name="T47" fmla="*/ 81 h 187"/>
                <a:gd name="T48" fmla="*/ 163 w 252"/>
                <a:gd name="T49" fmla="*/ 76 h 187"/>
                <a:gd name="T50" fmla="*/ 156 w 252"/>
                <a:gd name="T51" fmla="*/ 69 h 187"/>
                <a:gd name="T52" fmla="*/ 152 w 252"/>
                <a:gd name="T53" fmla="*/ 62 h 187"/>
                <a:gd name="T54" fmla="*/ 149 w 252"/>
                <a:gd name="T55" fmla="*/ 57 h 187"/>
                <a:gd name="T56" fmla="*/ 148 w 252"/>
                <a:gd name="T57" fmla="*/ 54 h 187"/>
                <a:gd name="T58" fmla="*/ 147 w 252"/>
                <a:gd name="T59" fmla="*/ 52 h 187"/>
                <a:gd name="T60" fmla="*/ 113 w 252"/>
                <a:gd name="T61" fmla="*/ 49 h 187"/>
                <a:gd name="T62" fmla="*/ 107 w 252"/>
                <a:gd name="T63" fmla="*/ 44 h 187"/>
                <a:gd name="T64" fmla="*/ 99 w 252"/>
                <a:gd name="T65" fmla="*/ 37 h 187"/>
                <a:gd name="T66" fmla="*/ 90 w 252"/>
                <a:gd name="T67" fmla="*/ 25 h 187"/>
                <a:gd name="T68" fmla="*/ 83 w 252"/>
                <a:gd name="T69" fmla="*/ 6 h 187"/>
                <a:gd name="T70" fmla="*/ 81 w 252"/>
                <a:gd name="T71" fmla="*/ 0 h 187"/>
                <a:gd name="T72" fmla="*/ 79 w 252"/>
                <a:gd name="T73" fmla="*/ 3 h 187"/>
                <a:gd name="T74" fmla="*/ 73 w 252"/>
                <a:gd name="T75" fmla="*/ 11 h 187"/>
                <a:gd name="T76" fmla="*/ 65 w 252"/>
                <a:gd name="T77" fmla="*/ 21 h 187"/>
                <a:gd name="T78" fmla="*/ 52 w 252"/>
                <a:gd name="T79" fmla="*/ 30 h 187"/>
                <a:gd name="T80" fmla="*/ 40 w 252"/>
                <a:gd name="T81" fmla="*/ 36 h 187"/>
                <a:gd name="T82" fmla="*/ 34 w 252"/>
                <a:gd name="T83" fmla="*/ 37 h 187"/>
                <a:gd name="T84" fmla="*/ 32 w 252"/>
                <a:gd name="T85" fmla="*/ 35 h 187"/>
                <a:gd name="T86" fmla="*/ 25 w 252"/>
                <a:gd name="T87" fmla="*/ 30 h 187"/>
                <a:gd name="T88" fmla="*/ 14 w 252"/>
                <a:gd name="T89" fmla="*/ 20 h 187"/>
                <a:gd name="T90" fmla="*/ 9 w 252"/>
                <a:gd name="T91" fmla="*/ 17 h 187"/>
                <a:gd name="T92" fmla="*/ 7 w 252"/>
                <a:gd name="T93" fmla="*/ 14 h 187"/>
                <a:gd name="T94" fmla="*/ 4 w 252"/>
                <a:gd name="T95" fmla="*/ 11 h 187"/>
                <a:gd name="T96" fmla="*/ 1 w 252"/>
                <a:gd name="T97" fmla="*/ 8 h 187"/>
                <a:gd name="T98" fmla="*/ 0 w 252"/>
                <a:gd name="T99" fmla="*/ 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2" h="187">
                  <a:moveTo>
                    <a:pt x="251" y="186"/>
                  </a:moveTo>
                  <a:lnTo>
                    <a:pt x="250" y="184"/>
                  </a:lnTo>
                  <a:lnTo>
                    <a:pt x="249" y="183"/>
                  </a:lnTo>
                  <a:lnTo>
                    <a:pt x="248" y="183"/>
                  </a:lnTo>
                  <a:lnTo>
                    <a:pt x="247" y="181"/>
                  </a:lnTo>
                  <a:lnTo>
                    <a:pt x="246" y="179"/>
                  </a:lnTo>
                  <a:lnTo>
                    <a:pt x="245" y="179"/>
                  </a:lnTo>
                  <a:lnTo>
                    <a:pt x="244" y="178"/>
                  </a:lnTo>
                  <a:lnTo>
                    <a:pt x="243" y="176"/>
                  </a:lnTo>
                  <a:lnTo>
                    <a:pt x="242" y="175"/>
                  </a:lnTo>
                  <a:lnTo>
                    <a:pt x="241" y="174"/>
                  </a:lnTo>
                  <a:lnTo>
                    <a:pt x="235" y="164"/>
                  </a:lnTo>
                  <a:lnTo>
                    <a:pt x="231" y="155"/>
                  </a:lnTo>
                  <a:lnTo>
                    <a:pt x="226" y="146"/>
                  </a:lnTo>
                  <a:lnTo>
                    <a:pt x="225" y="139"/>
                  </a:lnTo>
                  <a:lnTo>
                    <a:pt x="223" y="134"/>
                  </a:lnTo>
                  <a:lnTo>
                    <a:pt x="224" y="130"/>
                  </a:lnTo>
                  <a:lnTo>
                    <a:pt x="224" y="127"/>
                  </a:lnTo>
                  <a:lnTo>
                    <a:pt x="225" y="124"/>
                  </a:lnTo>
                  <a:lnTo>
                    <a:pt x="225" y="123"/>
                  </a:lnTo>
                  <a:lnTo>
                    <a:pt x="226" y="123"/>
                  </a:lnTo>
                  <a:lnTo>
                    <a:pt x="226" y="123"/>
                  </a:lnTo>
                  <a:lnTo>
                    <a:pt x="225" y="124"/>
                  </a:lnTo>
                  <a:lnTo>
                    <a:pt x="224" y="125"/>
                  </a:lnTo>
                  <a:lnTo>
                    <a:pt x="223" y="126"/>
                  </a:lnTo>
                  <a:lnTo>
                    <a:pt x="221" y="126"/>
                  </a:lnTo>
                  <a:lnTo>
                    <a:pt x="218" y="126"/>
                  </a:lnTo>
                  <a:lnTo>
                    <a:pt x="216" y="125"/>
                  </a:lnTo>
                  <a:lnTo>
                    <a:pt x="211" y="122"/>
                  </a:lnTo>
                  <a:lnTo>
                    <a:pt x="207" y="117"/>
                  </a:lnTo>
                  <a:lnTo>
                    <a:pt x="201" y="111"/>
                  </a:lnTo>
                  <a:lnTo>
                    <a:pt x="195" y="105"/>
                  </a:lnTo>
                  <a:lnTo>
                    <a:pt x="192" y="98"/>
                  </a:lnTo>
                  <a:lnTo>
                    <a:pt x="189" y="94"/>
                  </a:lnTo>
                  <a:lnTo>
                    <a:pt x="187" y="91"/>
                  </a:lnTo>
                  <a:lnTo>
                    <a:pt x="187" y="88"/>
                  </a:lnTo>
                  <a:lnTo>
                    <a:pt x="187" y="87"/>
                  </a:lnTo>
                  <a:lnTo>
                    <a:pt x="188" y="85"/>
                  </a:lnTo>
                  <a:lnTo>
                    <a:pt x="188" y="84"/>
                  </a:lnTo>
                  <a:lnTo>
                    <a:pt x="189" y="84"/>
                  </a:lnTo>
                  <a:lnTo>
                    <a:pt x="190" y="84"/>
                  </a:lnTo>
                  <a:lnTo>
                    <a:pt x="189" y="84"/>
                  </a:lnTo>
                  <a:lnTo>
                    <a:pt x="188" y="85"/>
                  </a:lnTo>
                  <a:lnTo>
                    <a:pt x="186" y="84"/>
                  </a:lnTo>
                  <a:lnTo>
                    <a:pt x="183" y="84"/>
                  </a:lnTo>
                  <a:lnTo>
                    <a:pt x="179" y="83"/>
                  </a:lnTo>
                  <a:lnTo>
                    <a:pt x="176" y="83"/>
                  </a:lnTo>
                  <a:lnTo>
                    <a:pt x="171" y="81"/>
                  </a:lnTo>
                  <a:lnTo>
                    <a:pt x="168" y="79"/>
                  </a:lnTo>
                  <a:lnTo>
                    <a:pt x="163" y="76"/>
                  </a:lnTo>
                  <a:lnTo>
                    <a:pt x="160" y="73"/>
                  </a:lnTo>
                  <a:lnTo>
                    <a:pt x="156" y="69"/>
                  </a:lnTo>
                  <a:lnTo>
                    <a:pt x="153" y="66"/>
                  </a:lnTo>
                  <a:lnTo>
                    <a:pt x="152" y="62"/>
                  </a:lnTo>
                  <a:lnTo>
                    <a:pt x="151" y="60"/>
                  </a:lnTo>
                  <a:lnTo>
                    <a:pt x="149" y="57"/>
                  </a:lnTo>
                  <a:lnTo>
                    <a:pt x="148" y="56"/>
                  </a:lnTo>
                  <a:lnTo>
                    <a:pt x="148" y="54"/>
                  </a:lnTo>
                  <a:lnTo>
                    <a:pt x="147" y="53"/>
                  </a:lnTo>
                  <a:lnTo>
                    <a:pt x="147" y="52"/>
                  </a:lnTo>
                  <a:lnTo>
                    <a:pt x="116" y="50"/>
                  </a:lnTo>
                  <a:lnTo>
                    <a:pt x="113" y="49"/>
                  </a:lnTo>
                  <a:lnTo>
                    <a:pt x="112" y="47"/>
                  </a:lnTo>
                  <a:lnTo>
                    <a:pt x="107" y="44"/>
                  </a:lnTo>
                  <a:lnTo>
                    <a:pt x="104" y="42"/>
                  </a:lnTo>
                  <a:lnTo>
                    <a:pt x="99" y="37"/>
                  </a:lnTo>
                  <a:lnTo>
                    <a:pt x="95" y="31"/>
                  </a:lnTo>
                  <a:lnTo>
                    <a:pt x="90" y="25"/>
                  </a:lnTo>
                  <a:lnTo>
                    <a:pt x="87" y="16"/>
                  </a:lnTo>
                  <a:lnTo>
                    <a:pt x="83" y="6"/>
                  </a:lnTo>
                  <a:lnTo>
                    <a:pt x="82" y="2"/>
                  </a:lnTo>
                  <a:lnTo>
                    <a:pt x="81" y="0"/>
                  </a:lnTo>
                  <a:lnTo>
                    <a:pt x="80" y="1"/>
                  </a:lnTo>
                  <a:lnTo>
                    <a:pt x="79" y="3"/>
                  </a:lnTo>
                  <a:lnTo>
                    <a:pt x="76" y="7"/>
                  </a:lnTo>
                  <a:lnTo>
                    <a:pt x="73" y="11"/>
                  </a:lnTo>
                  <a:lnTo>
                    <a:pt x="71" y="16"/>
                  </a:lnTo>
                  <a:lnTo>
                    <a:pt x="65" y="21"/>
                  </a:lnTo>
                  <a:lnTo>
                    <a:pt x="59" y="26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40" y="36"/>
                  </a:lnTo>
                  <a:lnTo>
                    <a:pt x="37" y="37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2" y="35"/>
                  </a:lnTo>
                  <a:lnTo>
                    <a:pt x="29" y="33"/>
                  </a:lnTo>
                  <a:lnTo>
                    <a:pt x="25" y="30"/>
                  </a:lnTo>
                  <a:lnTo>
                    <a:pt x="21" y="25"/>
                  </a:lnTo>
                  <a:lnTo>
                    <a:pt x="14" y="20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79" name="Freeform 195"/>
            <p:cNvSpPr>
              <a:spLocks/>
            </p:cNvSpPr>
            <p:nvPr/>
          </p:nvSpPr>
          <p:spPr bwMode="auto">
            <a:xfrm>
              <a:off x="1115" y="1909"/>
              <a:ext cx="117" cy="48"/>
            </a:xfrm>
            <a:custGeom>
              <a:avLst/>
              <a:gdLst>
                <a:gd name="T0" fmla="*/ 8 w 117"/>
                <a:gd name="T1" fmla="*/ 2 h 49"/>
                <a:gd name="T2" fmla="*/ 18 w 117"/>
                <a:gd name="T3" fmla="*/ 1 h 49"/>
                <a:gd name="T4" fmla="*/ 27 w 117"/>
                <a:gd name="T5" fmla="*/ 0 h 49"/>
                <a:gd name="T6" fmla="*/ 36 w 117"/>
                <a:gd name="T7" fmla="*/ 1 h 49"/>
                <a:gd name="T8" fmla="*/ 45 w 117"/>
                <a:gd name="T9" fmla="*/ 4 h 49"/>
                <a:gd name="T10" fmla="*/ 51 w 117"/>
                <a:gd name="T11" fmla="*/ 8 h 49"/>
                <a:gd name="T12" fmla="*/ 55 w 117"/>
                <a:gd name="T13" fmla="*/ 11 h 49"/>
                <a:gd name="T14" fmla="*/ 58 w 117"/>
                <a:gd name="T15" fmla="*/ 14 h 49"/>
                <a:gd name="T16" fmla="*/ 61 w 117"/>
                <a:gd name="T17" fmla="*/ 17 h 49"/>
                <a:gd name="T18" fmla="*/ 65 w 117"/>
                <a:gd name="T19" fmla="*/ 19 h 49"/>
                <a:gd name="T20" fmla="*/ 71 w 117"/>
                <a:gd name="T21" fmla="*/ 23 h 49"/>
                <a:gd name="T22" fmla="*/ 80 w 117"/>
                <a:gd name="T23" fmla="*/ 25 h 49"/>
                <a:gd name="T24" fmla="*/ 90 w 117"/>
                <a:gd name="T25" fmla="*/ 26 h 49"/>
                <a:gd name="T26" fmla="*/ 99 w 117"/>
                <a:gd name="T27" fmla="*/ 29 h 49"/>
                <a:gd name="T28" fmla="*/ 108 w 117"/>
                <a:gd name="T29" fmla="*/ 33 h 49"/>
                <a:gd name="T30" fmla="*/ 112 w 117"/>
                <a:gd name="T31" fmla="*/ 38 h 49"/>
                <a:gd name="T32" fmla="*/ 114 w 117"/>
                <a:gd name="T33" fmla="*/ 40 h 49"/>
                <a:gd name="T34" fmla="*/ 115 w 117"/>
                <a:gd name="T35" fmla="*/ 42 h 49"/>
                <a:gd name="T36" fmla="*/ 116 w 117"/>
                <a:gd name="T37" fmla="*/ 45 h 49"/>
                <a:gd name="T38" fmla="*/ 114 w 117"/>
                <a:gd name="T39" fmla="*/ 47 h 49"/>
                <a:gd name="T40" fmla="*/ 110 w 117"/>
                <a:gd name="T41" fmla="*/ 47 h 49"/>
                <a:gd name="T42" fmla="*/ 108 w 117"/>
                <a:gd name="T43" fmla="*/ 48 h 49"/>
                <a:gd name="T44" fmla="*/ 107 w 117"/>
                <a:gd name="T45" fmla="*/ 47 h 49"/>
                <a:gd name="T46" fmla="*/ 107 w 117"/>
                <a:gd name="T47" fmla="*/ 46 h 49"/>
                <a:gd name="T48" fmla="*/ 103 w 117"/>
                <a:gd name="T49" fmla="*/ 45 h 49"/>
                <a:gd name="T50" fmla="*/ 97 w 117"/>
                <a:gd name="T51" fmla="*/ 45 h 49"/>
                <a:gd name="T52" fmla="*/ 91 w 117"/>
                <a:gd name="T53" fmla="*/ 42 h 49"/>
                <a:gd name="T54" fmla="*/ 88 w 117"/>
                <a:gd name="T55" fmla="*/ 39 h 49"/>
                <a:gd name="T56" fmla="*/ 84 w 117"/>
                <a:gd name="T57" fmla="*/ 36 h 49"/>
                <a:gd name="T58" fmla="*/ 80 w 117"/>
                <a:gd name="T59" fmla="*/ 33 h 49"/>
                <a:gd name="T60" fmla="*/ 73 w 117"/>
                <a:gd name="T61" fmla="*/ 31 h 49"/>
                <a:gd name="T62" fmla="*/ 65 w 117"/>
                <a:gd name="T63" fmla="*/ 31 h 49"/>
                <a:gd name="T64" fmla="*/ 57 w 117"/>
                <a:gd name="T65" fmla="*/ 31 h 49"/>
                <a:gd name="T66" fmla="*/ 49 w 117"/>
                <a:gd name="T67" fmla="*/ 31 h 49"/>
                <a:gd name="T68" fmla="*/ 43 w 117"/>
                <a:gd name="T69" fmla="*/ 29 h 49"/>
                <a:gd name="T70" fmla="*/ 36 w 117"/>
                <a:gd name="T71" fmla="*/ 24 h 49"/>
                <a:gd name="T72" fmla="*/ 29 w 117"/>
                <a:gd name="T73" fmla="*/ 19 h 49"/>
                <a:gd name="T74" fmla="*/ 22 w 117"/>
                <a:gd name="T75" fmla="*/ 15 h 49"/>
                <a:gd name="T76" fmla="*/ 14 w 117"/>
                <a:gd name="T77" fmla="*/ 14 h 49"/>
                <a:gd name="T78" fmla="*/ 7 w 117"/>
                <a:gd name="T79" fmla="*/ 12 h 49"/>
                <a:gd name="T80" fmla="*/ 1 w 117"/>
                <a:gd name="T81" fmla="*/ 12 h 49"/>
                <a:gd name="T82" fmla="*/ 1 w 117"/>
                <a:gd name="T83" fmla="*/ 10 h 49"/>
                <a:gd name="T84" fmla="*/ 0 w 117"/>
                <a:gd name="T85" fmla="*/ 8 h 49"/>
                <a:gd name="T86" fmla="*/ 0 w 117"/>
                <a:gd name="T87" fmla="*/ 7 h 49"/>
                <a:gd name="T88" fmla="*/ 0 w 117"/>
                <a:gd name="T89" fmla="*/ 5 h 49"/>
                <a:gd name="T90" fmla="*/ 0 w 117"/>
                <a:gd name="T91" fmla="*/ 3 h 49"/>
                <a:gd name="T92" fmla="*/ 0 w 117"/>
                <a:gd name="T93" fmla="*/ 3 h 49"/>
                <a:gd name="T94" fmla="*/ 1 w 117"/>
                <a:gd name="T95" fmla="*/ 2 h 49"/>
                <a:gd name="T96" fmla="*/ 2 w 117"/>
                <a:gd name="T97" fmla="*/ 1 h 49"/>
                <a:gd name="T98" fmla="*/ 3 w 117"/>
                <a:gd name="T9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49">
                  <a:moveTo>
                    <a:pt x="3" y="1"/>
                  </a:moveTo>
                  <a:lnTo>
                    <a:pt x="8" y="2"/>
                  </a:lnTo>
                  <a:lnTo>
                    <a:pt x="13" y="1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9" y="7"/>
                  </a:lnTo>
                  <a:lnTo>
                    <a:pt x="51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8" y="14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6" y="20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80" y="25"/>
                  </a:lnTo>
                  <a:lnTo>
                    <a:pt x="85" y="25"/>
                  </a:lnTo>
                  <a:lnTo>
                    <a:pt x="90" y="26"/>
                  </a:lnTo>
                  <a:lnTo>
                    <a:pt x="95" y="28"/>
                  </a:lnTo>
                  <a:lnTo>
                    <a:pt x="99" y="29"/>
                  </a:lnTo>
                  <a:lnTo>
                    <a:pt x="104" y="31"/>
                  </a:lnTo>
                  <a:lnTo>
                    <a:pt x="108" y="33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3" y="39"/>
                  </a:lnTo>
                  <a:lnTo>
                    <a:pt x="114" y="40"/>
                  </a:lnTo>
                  <a:lnTo>
                    <a:pt x="115" y="41"/>
                  </a:lnTo>
                  <a:lnTo>
                    <a:pt x="115" y="42"/>
                  </a:lnTo>
                  <a:lnTo>
                    <a:pt x="116" y="43"/>
                  </a:lnTo>
                  <a:lnTo>
                    <a:pt x="116" y="45"/>
                  </a:lnTo>
                  <a:lnTo>
                    <a:pt x="115" y="46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0" y="47"/>
                  </a:lnTo>
                  <a:lnTo>
                    <a:pt x="109" y="47"/>
                  </a:lnTo>
                  <a:lnTo>
                    <a:pt x="108" y="48"/>
                  </a:lnTo>
                  <a:lnTo>
                    <a:pt x="108" y="47"/>
                  </a:lnTo>
                  <a:lnTo>
                    <a:pt x="107" y="47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6"/>
                  </a:lnTo>
                  <a:lnTo>
                    <a:pt x="103" y="45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3"/>
                  </a:lnTo>
                  <a:lnTo>
                    <a:pt x="91" y="42"/>
                  </a:lnTo>
                  <a:lnTo>
                    <a:pt x="90" y="41"/>
                  </a:lnTo>
                  <a:lnTo>
                    <a:pt x="88" y="39"/>
                  </a:lnTo>
                  <a:lnTo>
                    <a:pt x="86" y="37"/>
                  </a:lnTo>
                  <a:lnTo>
                    <a:pt x="84" y="36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76" y="33"/>
                  </a:lnTo>
                  <a:lnTo>
                    <a:pt x="73" y="31"/>
                  </a:lnTo>
                  <a:lnTo>
                    <a:pt x="68" y="31"/>
                  </a:lnTo>
                  <a:lnTo>
                    <a:pt x="65" y="31"/>
                  </a:lnTo>
                  <a:lnTo>
                    <a:pt x="61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3" y="29"/>
                  </a:lnTo>
                  <a:lnTo>
                    <a:pt x="40" y="27"/>
                  </a:lnTo>
                  <a:lnTo>
                    <a:pt x="36" y="24"/>
                  </a:lnTo>
                  <a:lnTo>
                    <a:pt x="32" y="22"/>
                  </a:lnTo>
                  <a:lnTo>
                    <a:pt x="29" y="19"/>
                  </a:lnTo>
                  <a:lnTo>
                    <a:pt x="25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4"/>
                  </a:lnTo>
                  <a:lnTo>
                    <a:pt x="10" y="13"/>
                  </a:lnTo>
                  <a:lnTo>
                    <a:pt x="7" y="12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0" name="Freeform 196"/>
            <p:cNvSpPr>
              <a:spLocks/>
            </p:cNvSpPr>
            <p:nvPr/>
          </p:nvSpPr>
          <p:spPr bwMode="auto">
            <a:xfrm>
              <a:off x="1114" y="1909"/>
              <a:ext cx="121" cy="52"/>
            </a:xfrm>
            <a:custGeom>
              <a:avLst/>
              <a:gdLst>
                <a:gd name="T0" fmla="*/ 8 w 120"/>
                <a:gd name="T1" fmla="*/ 1 h 52"/>
                <a:gd name="T2" fmla="*/ 18 w 120"/>
                <a:gd name="T3" fmla="*/ 0 h 52"/>
                <a:gd name="T4" fmla="*/ 28 w 120"/>
                <a:gd name="T5" fmla="*/ 0 h 52"/>
                <a:gd name="T6" fmla="*/ 37 w 120"/>
                <a:gd name="T7" fmla="*/ 1 h 52"/>
                <a:gd name="T8" fmla="*/ 46 w 120"/>
                <a:gd name="T9" fmla="*/ 4 h 52"/>
                <a:gd name="T10" fmla="*/ 53 w 120"/>
                <a:gd name="T11" fmla="*/ 8 h 52"/>
                <a:gd name="T12" fmla="*/ 56 w 120"/>
                <a:gd name="T13" fmla="*/ 12 h 52"/>
                <a:gd name="T14" fmla="*/ 60 w 120"/>
                <a:gd name="T15" fmla="*/ 15 h 52"/>
                <a:gd name="T16" fmla="*/ 63 w 120"/>
                <a:gd name="T17" fmla="*/ 18 h 52"/>
                <a:gd name="T18" fmla="*/ 65 w 120"/>
                <a:gd name="T19" fmla="*/ 20 h 52"/>
                <a:gd name="T20" fmla="*/ 72 w 120"/>
                <a:gd name="T21" fmla="*/ 24 h 52"/>
                <a:gd name="T22" fmla="*/ 82 w 120"/>
                <a:gd name="T23" fmla="*/ 27 h 52"/>
                <a:gd name="T24" fmla="*/ 92 w 120"/>
                <a:gd name="T25" fmla="*/ 28 h 52"/>
                <a:gd name="T26" fmla="*/ 102 w 120"/>
                <a:gd name="T27" fmla="*/ 31 h 52"/>
                <a:gd name="T28" fmla="*/ 111 w 120"/>
                <a:gd name="T29" fmla="*/ 35 h 52"/>
                <a:gd name="T30" fmla="*/ 115 w 120"/>
                <a:gd name="T31" fmla="*/ 40 h 52"/>
                <a:gd name="T32" fmla="*/ 116 w 120"/>
                <a:gd name="T33" fmla="*/ 42 h 52"/>
                <a:gd name="T34" fmla="*/ 118 w 120"/>
                <a:gd name="T35" fmla="*/ 45 h 52"/>
                <a:gd name="T36" fmla="*/ 118 w 120"/>
                <a:gd name="T37" fmla="*/ 48 h 52"/>
                <a:gd name="T38" fmla="*/ 117 w 120"/>
                <a:gd name="T39" fmla="*/ 50 h 52"/>
                <a:gd name="T40" fmla="*/ 112 w 120"/>
                <a:gd name="T41" fmla="*/ 50 h 52"/>
                <a:gd name="T42" fmla="*/ 111 w 120"/>
                <a:gd name="T43" fmla="*/ 51 h 52"/>
                <a:gd name="T44" fmla="*/ 111 w 120"/>
                <a:gd name="T45" fmla="*/ 50 h 52"/>
                <a:gd name="T46" fmla="*/ 109 w 120"/>
                <a:gd name="T47" fmla="*/ 49 h 52"/>
                <a:gd name="T48" fmla="*/ 105 w 120"/>
                <a:gd name="T49" fmla="*/ 48 h 52"/>
                <a:gd name="T50" fmla="*/ 99 w 120"/>
                <a:gd name="T51" fmla="*/ 48 h 52"/>
                <a:gd name="T52" fmla="*/ 94 w 120"/>
                <a:gd name="T53" fmla="*/ 45 h 52"/>
                <a:gd name="T54" fmla="*/ 90 w 120"/>
                <a:gd name="T55" fmla="*/ 41 h 52"/>
                <a:gd name="T56" fmla="*/ 86 w 120"/>
                <a:gd name="T57" fmla="*/ 38 h 52"/>
                <a:gd name="T58" fmla="*/ 81 w 120"/>
                <a:gd name="T59" fmla="*/ 35 h 52"/>
                <a:gd name="T60" fmla="*/ 75 w 120"/>
                <a:gd name="T61" fmla="*/ 34 h 52"/>
                <a:gd name="T62" fmla="*/ 66 w 120"/>
                <a:gd name="T63" fmla="*/ 33 h 52"/>
                <a:gd name="T64" fmla="*/ 58 w 120"/>
                <a:gd name="T65" fmla="*/ 33 h 52"/>
                <a:gd name="T66" fmla="*/ 51 w 120"/>
                <a:gd name="T67" fmla="*/ 33 h 52"/>
                <a:gd name="T68" fmla="*/ 44 w 120"/>
                <a:gd name="T69" fmla="*/ 30 h 52"/>
                <a:gd name="T70" fmla="*/ 37 w 120"/>
                <a:gd name="T71" fmla="*/ 25 h 52"/>
                <a:gd name="T72" fmla="*/ 30 w 120"/>
                <a:gd name="T73" fmla="*/ 21 h 52"/>
                <a:gd name="T74" fmla="*/ 23 w 120"/>
                <a:gd name="T75" fmla="*/ 17 h 52"/>
                <a:gd name="T76" fmla="*/ 15 w 120"/>
                <a:gd name="T77" fmla="*/ 15 h 52"/>
                <a:gd name="T78" fmla="*/ 7 w 120"/>
                <a:gd name="T79" fmla="*/ 13 h 52"/>
                <a:gd name="T80" fmla="*/ 2 w 120"/>
                <a:gd name="T81" fmla="*/ 12 h 52"/>
                <a:gd name="T82" fmla="*/ 1 w 120"/>
                <a:gd name="T83" fmla="*/ 11 h 52"/>
                <a:gd name="T84" fmla="*/ 0 w 120"/>
                <a:gd name="T85" fmla="*/ 8 h 52"/>
                <a:gd name="T86" fmla="*/ 0 w 120"/>
                <a:gd name="T87" fmla="*/ 7 h 52"/>
                <a:gd name="T88" fmla="*/ 0 w 120"/>
                <a:gd name="T89" fmla="*/ 5 h 52"/>
                <a:gd name="T90" fmla="*/ 0 w 120"/>
                <a:gd name="T91" fmla="*/ 3 h 52"/>
                <a:gd name="T92" fmla="*/ 0 w 120"/>
                <a:gd name="T93" fmla="*/ 2 h 52"/>
                <a:gd name="T94" fmla="*/ 1 w 120"/>
                <a:gd name="T95" fmla="*/ 1 h 52"/>
                <a:gd name="T96" fmla="*/ 2 w 120"/>
                <a:gd name="T97" fmla="*/ 1 h 52"/>
                <a:gd name="T98" fmla="*/ 3 w 120"/>
                <a:gd name="T99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52">
                  <a:moveTo>
                    <a:pt x="3" y="1"/>
                  </a:moveTo>
                  <a:lnTo>
                    <a:pt x="8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7" y="13"/>
                  </a:lnTo>
                  <a:lnTo>
                    <a:pt x="60" y="15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5" y="20"/>
                  </a:lnTo>
                  <a:lnTo>
                    <a:pt x="68" y="21"/>
                  </a:lnTo>
                  <a:lnTo>
                    <a:pt x="72" y="24"/>
                  </a:lnTo>
                  <a:lnTo>
                    <a:pt x="77" y="26"/>
                  </a:lnTo>
                  <a:lnTo>
                    <a:pt x="82" y="27"/>
                  </a:lnTo>
                  <a:lnTo>
                    <a:pt x="87" y="27"/>
                  </a:lnTo>
                  <a:lnTo>
                    <a:pt x="92" y="28"/>
                  </a:lnTo>
                  <a:lnTo>
                    <a:pt x="97" y="30"/>
                  </a:lnTo>
                  <a:lnTo>
                    <a:pt x="102" y="31"/>
                  </a:lnTo>
                  <a:lnTo>
                    <a:pt x="106" y="33"/>
                  </a:lnTo>
                  <a:lnTo>
                    <a:pt x="111" y="35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8" y="45"/>
                  </a:lnTo>
                  <a:lnTo>
                    <a:pt x="119" y="46"/>
                  </a:lnTo>
                  <a:lnTo>
                    <a:pt x="118" y="48"/>
                  </a:lnTo>
                  <a:lnTo>
                    <a:pt x="117" y="49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0" y="49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5" y="48"/>
                  </a:lnTo>
                  <a:lnTo>
                    <a:pt x="103" y="48"/>
                  </a:lnTo>
                  <a:lnTo>
                    <a:pt x="99" y="48"/>
                  </a:lnTo>
                  <a:lnTo>
                    <a:pt x="96" y="45"/>
                  </a:lnTo>
                  <a:lnTo>
                    <a:pt x="94" y="45"/>
                  </a:lnTo>
                  <a:lnTo>
                    <a:pt x="92" y="43"/>
                  </a:lnTo>
                  <a:lnTo>
                    <a:pt x="90" y="41"/>
                  </a:lnTo>
                  <a:lnTo>
                    <a:pt x="88" y="39"/>
                  </a:lnTo>
                  <a:lnTo>
                    <a:pt x="86" y="38"/>
                  </a:lnTo>
                  <a:lnTo>
                    <a:pt x="84" y="37"/>
                  </a:lnTo>
                  <a:lnTo>
                    <a:pt x="81" y="35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1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1" y="33"/>
                  </a:lnTo>
                  <a:lnTo>
                    <a:pt x="47" y="32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37" y="25"/>
                  </a:lnTo>
                  <a:lnTo>
                    <a:pt x="34" y="22"/>
                  </a:lnTo>
                  <a:lnTo>
                    <a:pt x="30" y="21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19" y="16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1" name="Freeform 197"/>
            <p:cNvSpPr>
              <a:spLocks/>
            </p:cNvSpPr>
            <p:nvPr/>
          </p:nvSpPr>
          <p:spPr bwMode="auto">
            <a:xfrm>
              <a:off x="1134" y="1999"/>
              <a:ext cx="104" cy="71"/>
            </a:xfrm>
            <a:custGeom>
              <a:avLst/>
              <a:gdLst>
                <a:gd name="T0" fmla="*/ 96 w 104"/>
                <a:gd name="T1" fmla="*/ 21 h 70"/>
                <a:gd name="T2" fmla="*/ 83 w 104"/>
                <a:gd name="T3" fmla="*/ 32 h 70"/>
                <a:gd name="T4" fmla="*/ 68 w 104"/>
                <a:gd name="T5" fmla="*/ 40 h 70"/>
                <a:gd name="T6" fmla="*/ 52 w 104"/>
                <a:gd name="T7" fmla="*/ 46 h 70"/>
                <a:gd name="T8" fmla="*/ 36 w 104"/>
                <a:gd name="T9" fmla="*/ 51 h 70"/>
                <a:gd name="T10" fmla="*/ 27 w 104"/>
                <a:gd name="T11" fmla="*/ 54 h 70"/>
                <a:gd name="T12" fmla="*/ 26 w 104"/>
                <a:gd name="T13" fmla="*/ 56 h 70"/>
                <a:gd name="T14" fmla="*/ 23 w 104"/>
                <a:gd name="T15" fmla="*/ 58 h 70"/>
                <a:gd name="T16" fmla="*/ 22 w 104"/>
                <a:gd name="T17" fmla="*/ 59 h 70"/>
                <a:gd name="T18" fmla="*/ 19 w 104"/>
                <a:gd name="T19" fmla="*/ 62 h 70"/>
                <a:gd name="T20" fmla="*/ 17 w 104"/>
                <a:gd name="T21" fmla="*/ 64 h 70"/>
                <a:gd name="T22" fmla="*/ 13 w 104"/>
                <a:gd name="T23" fmla="*/ 66 h 70"/>
                <a:gd name="T24" fmla="*/ 8 w 104"/>
                <a:gd name="T25" fmla="*/ 67 h 70"/>
                <a:gd name="T26" fmla="*/ 3 w 104"/>
                <a:gd name="T27" fmla="*/ 68 h 70"/>
                <a:gd name="T28" fmla="*/ 0 w 104"/>
                <a:gd name="T29" fmla="*/ 69 h 70"/>
                <a:gd name="T30" fmla="*/ 0 w 104"/>
                <a:gd name="T31" fmla="*/ 68 h 70"/>
                <a:gd name="T32" fmla="*/ 0 w 104"/>
                <a:gd name="T33" fmla="*/ 64 h 70"/>
                <a:gd name="T34" fmla="*/ 3 w 104"/>
                <a:gd name="T35" fmla="*/ 60 h 70"/>
                <a:gd name="T36" fmla="*/ 7 w 104"/>
                <a:gd name="T37" fmla="*/ 55 h 70"/>
                <a:gd name="T38" fmla="*/ 9 w 104"/>
                <a:gd name="T39" fmla="*/ 52 h 70"/>
                <a:gd name="T40" fmla="*/ 15 w 104"/>
                <a:gd name="T41" fmla="*/ 47 h 70"/>
                <a:gd name="T42" fmla="*/ 25 w 104"/>
                <a:gd name="T43" fmla="*/ 42 h 70"/>
                <a:gd name="T44" fmla="*/ 36 w 104"/>
                <a:gd name="T45" fmla="*/ 38 h 70"/>
                <a:gd name="T46" fmla="*/ 47 w 104"/>
                <a:gd name="T47" fmla="*/ 36 h 70"/>
                <a:gd name="T48" fmla="*/ 57 w 104"/>
                <a:gd name="T49" fmla="*/ 32 h 70"/>
                <a:gd name="T50" fmla="*/ 65 w 104"/>
                <a:gd name="T51" fmla="*/ 28 h 70"/>
                <a:gd name="T52" fmla="*/ 71 w 104"/>
                <a:gd name="T53" fmla="*/ 24 h 70"/>
                <a:gd name="T54" fmla="*/ 77 w 104"/>
                <a:gd name="T55" fmla="*/ 20 h 70"/>
                <a:gd name="T56" fmla="*/ 80 w 104"/>
                <a:gd name="T57" fmla="*/ 16 h 70"/>
                <a:gd name="T58" fmla="*/ 85 w 104"/>
                <a:gd name="T59" fmla="*/ 11 h 70"/>
                <a:gd name="T60" fmla="*/ 88 w 104"/>
                <a:gd name="T61" fmla="*/ 6 h 70"/>
                <a:gd name="T62" fmla="*/ 91 w 104"/>
                <a:gd name="T63" fmla="*/ 3 h 70"/>
                <a:gd name="T64" fmla="*/ 93 w 104"/>
                <a:gd name="T65" fmla="*/ 2 h 70"/>
                <a:gd name="T66" fmla="*/ 95 w 104"/>
                <a:gd name="T67" fmla="*/ 0 h 70"/>
                <a:gd name="T68" fmla="*/ 98 w 104"/>
                <a:gd name="T69" fmla="*/ 1 h 70"/>
                <a:gd name="T70" fmla="*/ 100 w 104"/>
                <a:gd name="T71" fmla="*/ 2 h 70"/>
                <a:gd name="T72" fmla="*/ 102 w 104"/>
                <a:gd name="T73" fmla="*/ 4 h 70"/>
                <a:gd name="T74" fmla="*/ 103 w 104"/>
                <a:gd name="T75" fmla="*/ 7 h 70"/>
                <a:gd name="T76" fmla="*/ 103 w 104"/>
                <a:gd name="T77" fmla="*/ 10 h 70"/>
                <a:gd name="T78" fmla="*/ 102 w 104"/>
                <a:gd name="T7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70">
                  <a:moveTo>
                    <a:pt x="102" y="15"/>
                  </a:moveTo>
                  <a:lnTo>
                    <a:pt x="96" y="21"/>
                  </a:lnTo>
                  <a:lnTo>
                    <a:pt x="90" y="27"/>
                  </a:lnTo>
                  <a:lnTo>
                    <a:pt x="83" y="32"/>
                  </a:lnTo>
                  <a:lnTo>
                    <a:pt x="77" y="36"/>
                  </a:lnTo>
                  <a:lnTo>
                    <a:pt x="68" y="40"/>
                  </a:lnTo>
                  <a:lnTo>
                    <a:pt x="61" y="43"/>
                  </a:lnTo>
                  <a:lnTo>
                    <a:pt x="52" y="46"/>
                  </a:lnTo>
                  <a:lnTo>
                    <a:pt x="44" y="49"/>
                  </a:lnTo>
                  <a:lnTo>
                    <a:pt x="36" y="51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6" y="55"/>
                  </a:lnTo>
                  <a:lnTo>
                    <a:pt x="26" y="56"/>
                  </a:lnTo>
                  <a:lnTo>
                    <a:pt x="24" y="57"/>
                  </a:lnTo>
                  <a:lnTo>
                    <a:pt x="23" y="58"/>
                  </a:lnTo>
                  <a:lnTo>
                    <a:pt x="23" y="59"/>
                  </a:lnTo>
                  <a:lnTo>
                    <a:pt x="22" y="59"/>
                  </a:lnTo>
                  <a:lnTo>
                    <a:pt x="21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3" y="66"/>
                  </a:lnTo>
                  <a:lnTo>
                    <a:pt x="10" y="67"/>
                  </a:lnTo>
                  <a:lnTo>
                    <a:pt x="8" y="67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3" y="60"/>
                  </a:lnTo>
                  <a:lnTo>
                    <a:pt x="5" y="58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0"/>
                  </a:lnTo>
                  <a:lnTo>
                    <a:pt x="15" y="47"/>
                  </a:lnTo>
                  <a:lnTo>
                    <a:pt x="21" y="45"/>
                  </a:lnTo>
                  <a:lnTo>
                    <a:pt x="25" y="42"/>
                  </a:lnTo>
                  <a:lnTo>
                    <a:pt x="31" y="41"/>
                  </a:lnTo>
                  <a:lnTo>
                    <a:pt x="36" y="38"/>
                  </a:lnTo>
                  <a:lnTo>
                    <a:pt x="41" y="37"/>
                  </a:lnTo>
                  <a:lnTo>
                    <a:pt x="47" y="36"/>
                  </a:lnTo>
                  <a:lnTo>
                    <a:pt x="52" y="34"/>
                  </a:lnTo>
                  <a:lnTo>
                    <a:pt x="57" y="32"/>
                  </a:lnTo>
                  <a:lnTo>
                    <a:pt x="63" y="29"/>
                  </a:lnTo>
                  <a:lnTo>
                    <a:pt x="65" y="28"/>
                  </a:lnTo>
                  <a:lnTo>
                    <a:pt x="69" y="25"/>
                  </a:lnTo>
                  <a:lnTo>
                    <a:pt x="71" y="24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79" y="18"/>
                  </a:lnTo>
                  <a:lnTo>
                    <a:pt x="80" y="16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7" y="7"/>
                  </a:lnTo>
                  <a:lnTo>
                    <a:pt x="88" y="6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2" y="2"/>
                  </a:lnTo>
                  <a:lnTo>
                    <a:pt x="93" y="2"/>
                  </a:lnTo>
                  <a:lnTo>
                    <a:pt x="95" y="1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3" y="8"/>
                  </a:lnTo>
                  <a:lnTo>
                    <a:pt x="103" y="10"/>
                  </a:lnTo>
                  <a:lnTo>
                    <a:pt x="102" y="12"/>
                  </a:lnTo>
                  <a:lnTo>
                    <a:pt x="102" y="13"/>
                  </a:lnTo>
                  <a:lnTo>
                    <a:pt x="102" y="15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2" name="Freeform 198"/>
            <p:cNvSpPr>
              <a:spLocks/>
            </p:cNvSpPr>
            <p:nvPr/>
          </p:nvSpPr>
          <p:spPr bwMode="auto">
            <a:xfrm>
              <a:off x="1132" y="1999"/>
              <a:ext cx="108" cy="74"/>
            </a:xfrm>
            <a:custGeom>
              <a:avLst/>
              <a:gdLst>
                <a:gd name="T0" fmla="*/ 98 w 107"/>
                <a:gd name="T1" fmla="*/ 22 h 74"/>
                <a:gd name="T2" fmla="*/ 85 w 107"/>
                <a:gd name="T3" fmla="*/ 34 h 74"/>
                <a:gd name="T4" fmla="*/ 70 w 107"/>
                <a:gd name="T5" fmla="*/ 42 h 74"/>
                <a:gd name="T6" fmla="*/ 53 w 107"/>
                <a:gd name="T7" fmla="*/ 49 h 74"/>
                <a:gd name="T8" fmla="*/ 37 w 107"/>
                <a:gd name="T9" fmla="*/ 54 h 74"/>
                <a:gd name="T10" fmla="*/ 28 w 107"/>
                <a:gd name="T11" fmla="*/ 57 h 74"/>
                <a:gd name="T12" fmla="*/ 26 w 107"/>
                <a:gd name="T13" fmla="*/ 59 h 74"/>
                <a:gd name="T14" fmla="*/ 24 w 107"/>
                <a:gd name="T15" fmla="*/ 61 h 74"/>
                <a:gd name="T16" fmla="*/ 22 w 107"/>
                <a:gd name="T17" fmla="*/ 63 h 74"/>
                <a:gd name="T18" fmla="*/ 20 w 107"/>
                <a:gd name="T19" fmla="*/ 65 h 74"/>
                <a:gd name="T20" fmla="*/ 17 w 107"/>
                <a:gd name="T21" fmla="*/ 67 h 74"/>
                <a:gd name="T22" fmla="*/ 13 w 107"/>
                <a:gd name="T23" fmla="*/ 69 h 74"/>
                <a:gd name="T24" fmla="*/ 8 w 107"/>
                <a:gd name="T25" fmla="*/ 71 h 74"/>
                <a:gd name="T26" fmla="*/ 3 w 107"/>
                <a:gd name="T27" fmla="*/ 72 h 74"/>
                <a:gd name="T28" fmla="*/ 0 w 107"/>
                <a:gd name="T29" fmla="*/ 72 h 74"/>
                <a:gd name="T30" fmla="*/ 0 w 107"/>
                <a:gd name="T31" fmla="*/ 72 h 74"/>
                <a:gd name="T32" fmla="*/ 0 w 107"/>
                <a:gd name="T33" fmla="*/ 68 h 74"/>
                <a:gd name="T34" fmla="*/ 3 w 107"/>
                <a:gd name="T35" fmla="*/ 63 h 74"/>
                <a:gd name="T36" fmla="*/ 7 w 107"/>
                <a:gd name="T37" fmla="*/ 58 h 74"/>
                <a:gd name="T38" fmla="*/ 9 w 107"/>
                <a:gd name="T39" fmla="*/ 54 h 74"/>
                <a:gd name="T40" fmla="*/ 16 w 107"/>
                <a:gd name="T41" fmla="*/ 49 h 74"/>
                <a:gd name="T42" fmla="*/ 26 w 107"/>
                <a:gd name="T43" fmla="*/ 44 h 74"/>
                <a:gd name="T44" fmla="*/ 36 w 107"/>
                <a:gd name="T45" fmla="*/ 41 h 74"/>
                <a:gd name="T46" fmla="*/ 48 w 107"/>
                <a:gd name="T47" fmla="*/ 38 h 74"/>
                <a:gd name="T48" fmla="*/ 58 w 107"/>
                <a:gd name="T49" fmla="*/ 34 h 74"/>
                <a:gd name="T50" fmla="*/ 67 w 107"/>
                <a:gd name="T51" fmla="*/ 29 h 74"/>
                <a:gd name="T52" fmla="*/ 73 w 107"/>
                <a:gd name="T53" fmla="*/ 25 h 74"/>
                <a:gd name="T54" fmla="*/ 79 w 107"/>
                <a:gd name="T55" fmla="*/ 21 h 74"/>
                <a:gd name="T56" fmla="*/ 82 w 107"/>
                <a:gd name="T57" fmla="*/ 17 h 74"/>
                <a:gd name="T58" fmla="*/ 87 w 107"/>
                <a:gd name="T59" fmla="*/ 11 h 74"/>
                <a:gd name="T60" fmla="*/ 90 w 107"/>
                <a:gd name="T61" fmla="*/ 7 h 74"/>
                <a:gd name="T62" fmla="*/ 93 w 107"/>
                <a:gd name="T63" fmla="*/ 4 h 74"/>
                <a:gd name="T64" fmla="*/ 96 w 107"/>
                <a:gd name="T65" fmla="*/ 2 h 74"/>
                <a:gd name="T66" fmla="*/ 97 w 107"/>
                <a:gd name="T67" fmla="*/ 0 h 74"/>
                <a:gd name="T68" fmla="*/ 100 w 107"/>
                <a:gd name="T69" fmla="*/ 1 h 74"/>
                <a:gd name="T70" fmla="*/ 103 w 107"/>
                <a:gd name="T71" fmla="*/ 2 h 74"/>
                <a:gd name="T72" fmla="*/ 104 w 107"/>
                <a:gd name="T73" fmla="*/ 4 h 74"/>
                <a:gd name="T74" fmla="*/ 105 w 107"/>
                <a:gd name="T75" fmla="*/ 8 h 74"/>
                <a:gd name="T76" fmla="*/ 106 w 107"/>
                <a:gd name="T77" fmla="*/ 11 h 74"/>
                <a:gd name="T78" fmla="*/ 104 w 107"/>
                <a:gd name="T7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74">
                  <a:moveTo>
                    <a:pt x="104" y="16"/>
                  </a:moveTo>
                  <a:lnTo>
                    <a:pt x="98" y="22"/>
                  </a:lnTo>
                  <a:lnTo>
                    <a:pt x="92" y="29"/>
                  </a:lnTo>
                  <a:lnTo>
                    <a:pt x="85" y="34"/>
                  </a:lnTo>
                  <a:lnTo>
                    <a:pt x="78" y="38"/>
                  </a:lnTo>
                  <a:lnTo>
                    <a:pt x="70" y="42"/>
                  </a:lnTo>
                  <a:lnTo>
                    <a:pt x="62" y="45"/>
                  </a:lnTo>
                  <a:lnTo>
                    <a:pt x="53" y="49"/>
                  </a:lnTo>
                  <a:lnTo>
                    <a:pt x="45" y="52"/>
                  </a:lnTo>
                  <a:lnTo>
                    <a:pt x="37" y="54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6" y="59"/>
                  </a:lnTo>
                  <a:lnTo>
                    <a:pt x="24" y="60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2" y="63"/>
                  </a:lnTo>
                  <a:lnTo>
                    <a:pt x="21" y="64"/>
                  </a:lnTo>
                  <a:lnTo>
                    <a:pt x="20" y="65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70"/>
                  </a:lnTo>
                  <a:lnTo>
                    <a:pt x="8" y="71"/>
                  </a:lnTo>
                  <a:lnTo>
                    <a:pt x="6" y="72"/>
                  </a:lnTo>
                  <a:lnTo>
                    <a:pt x="3" y="72"/>
                  </a:lnTo>
                  <a:lnTo>
                    <a:pt x="1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1" y="66"/>
                  </a:lnTo>
                  <a:lnTo>
                    <a:pt x="3" y="63"/>
                  </a:lnTo>
                  <a:lnTo>
                    <a:pt x="4" y="61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10" y="53"/>
                  </a:lnTo>
                  <a:lnTo>
                    <a:pt x="16" y="49"/>
                  </a:lnTo>
                  <a:lnTo>
                    <a:pt x="20" y="46"/>
                  </a:lnTo>
                  <a:lnTo>
                    <a:pt x="26" y="44"/>
                  </a:lnTo>
                  <a:lnTo>
                    <a:pt x="31" y="43"/>
                  </a:lnTo>
                  <a:lnTo>
                    <a:pt x="36" y="41"/>
                  </a:lnTo>
                  <a:lnTo>
                    <a:pt x="41" y="39"/>
                  </a:lnTo>
                  <a:lnTo>
                    <a:pt x="48" y="38"/>
                  </a:lnTo>
                  <a:lnTo>
                    <a:pt x="53" y="36"/>
                  </a:lnTo>
                  <a:lnTo>
                    <a:pt x="58" y="34"/>
                  </a:lnTo>
                  <a:lnTo>
                    <a:pt x="65" y="31"/>
                  </a:lnTo>
                  <a:lnTo>
                    <a:pt x="67" y="29"/>
                  </a:lnTo>
                  <a:lnTo>
                    <a:pt x="70" y="27"/>
                  </a:lnTo>
                  <a:lnTo>
                    <a:pt x="73" y="25"/>
                  </a:lnTo>
                  <a:lnTo>
                    <a:pt x="76" y="24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2" y="17"/>
                  </a:lnTo>
                  <a:lnTo>
                    <a:pt x="86" y="14"/>
                  </a:lnTo>
                  <a:lnTo>
                    <a:pt x="87" y="11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91" y="5"/>
                  </a:lnTo>
                  <a:lnTo>
                    <a:pt x="93" y="4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7" y="1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3" y="2"/>
                  </a:lnTo>
                  <a:lnTo>
                    <a:pt x="104" y="3"/>
                  </a:lnTo>
                  <a:lnTo>
                    <a:pt x="104" y="4"/>
                  </a:lnTo>
                  <a:lnTo>
                    <a:pt x="105" y="6"/>
                  </a:lnTo>
                  <a:lnTo>
                    <a:pt x="105" y="8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5" y="13"/>
                  </a:lnTo>
                  <a:lnTo>
                    <a:pt x="104" y="14"/>
                  </a:lnTo>
                  <a:lnTo>
                    <a:pt x="104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3" name="Freeform 199"/>
            <p:cNvSpPr>
              <a:spLocks/>
            </p:cNvSpPr>
            <p:nvPr/>
          </p:nvSpPr>
          <p:spPr bwMode="auto">
            <a:xfrm>
              <a:off x="1036" y="1965"/>
              <a:ext cx="217" cy="54"/>
            </a:xfrm>
            <a:custGeom>
              <a:avLst/>
              <a:gdLst>
                <a:gd name="T0" fmla="*/ 205 w 217"/>
                <a:gd name="T1" fmla="*/ 26 h 54"/>
                <a:gd name="T2" fmla="*/ 198 w 217"/>
                <a:gd name="T3" fmla="*/ 25 h 54"/>
                <a:gd name="T4" fmla="*/ 191 w 217"/>
                <a:gd name="T5" fmla="*/ 23 h 54"/>
                <a:gd name="T6" fmla="*/ 184 w 217"/>
                <a:gd name="T7" fmla="*/ 21 h 54"/>
                <a:gd name="T8" fmla="*/ 178 w 217"/>
                <a:gd name="T9" fmla="*/ 19 h 54"/>
                <a:gd name="T10" fmla="*/ 167 w 217"/>
                <a:gd name="T11" fmla="*/ 16 h 54"/>
                <a:gd name="T12" fmla="*/ 152 w 217"/>
                <a:gd name="T13" fmla="*/ 17 h 54"/>
                <a:gd name="T14" fmla="*/ 137 w 217"/>
                <a:gd name="T15" fmla="*/ 21 h 54"/>
                <a:gd name="T16" fmla="*/ 124 w 217"/>
                <a:gd name="T17" fmla="*/ 26 h 54"/>
                <a:gd name="T18" fmla="*/ 112 w 217"/>
                <a:gd name="T19" fmla="*/ 30 h 54"/>
                <a:gd name="T20" fmla="*/ 98 w 217"/>
                <a:gd name="T21" fmla="*/ 30 h 54"/>
                <a:gd name="T22" fmla="*/ 83 w 217"/>
                <a:gd name="T23" fmla="*/ 30 h 54"/>
                <a:gd name="T24" fmla="*/ 65 w 217"/>
                <a:gd name="T25" fmla="*/ 30 h 54"/>
                <a:gd name="T26" fmla="*/ 48 w 217"/>
                <a:gd name="T27" fmla="*/ 32 h 54"/>
                <a:gd name="T28" fmla="*/ 32 w 217"/>
                <a:gd name="T29" fmla="*/ 37 h 54"/>
                <a:gd name="T30" fmla="*/ 24 w 217"/>
                <a:gd name="T31" fmla="*/ 43 h 54"/>
                <a:gd name="T32" fmla="*/ 19 w 217"/>
                <a:gd name="T33" fmla="*/ 45 h 54"/>
                <a:gd name="T34" fmla="*/ 13 w 217"/>
                <a:gd name="T35" fmla="*/ 50 h 54"/>
                <a:gd name="T36" fmla="*/ 6 w 217"/>
                <a:gd name="T37" fmla="*/ 52 h 54"/>
                <a:gd name="T38" fmla="*/ 1 w 217"/>
                <a:gd name="T39" fmla="*/ 53 h 54"/>
                <a:gd name="T40" fmla="*/ 0 w 217"/>
                <a:gd name="T41" fmla="*/ 52 h 54"/>
                <a:gd name="T42" fmla="*/ 4 w 217"/>
                <a:gd name="T43" fmla="*/ 48 h 54"/>
                <a:gd name="T44" fmla="*/ 10 w 217"/>
                <a:gd name="T45" fmla="*/ 43 h 54"/>
                <a:gd name="T46" fmla="*/ 16 w 217"/>
                <a:gd name="T47" fmla="*/ 38 h 54"/>
                <a:gd name="T48" fmla="*/ 22 w 217"/>
                <a:gd name="T49" fmla="*/ 34 h 54"/>
                <a:gd name="T50" fmla="*/ 29 w 217"/>
                <a:gd name="T51" fmla="*/ 29 h 54"/>
                <a:gd name="T52" fmla="*/ 40 w 217"/>
                <a:gd name="T53" fmla="*/ 22 h 54"/>
                <a:gd name="T54" fmla="*/ 49 w 217"/>
                <a:gd name="T55" fmla="*/ 18 h 54"/>
                <a:gd name="T56" fmla="*/ 58 w 217"/>
                <a:gd name="T57" fmla="*/ 17 h 54"/>
                <a:gd name="T58" fmla="*/ 71 w 217"/>
                <a:gd name="T59" fmla="*/ 16 h 54"/>
                <a:gd name="T60" fmla="*/ 80 w 217"/>
                <a:gd name="T61" fmla="*/ 16 h 54"/>
                <a:gd name="T62" fmla="*/ 84 w 217"/>
                <a:gd name="T63" fmla="*/ 15 h 54"/>
                <a:gd name="T64" fmla="*/ 88 w 217"/>
                <a:gd name="T65" fmla="*/ 14 h 54"/>
                <a:gd name="T66" fmla="*/ 93 w 217"/>
                <a:gd name="T67" fmla="*/ 13 h 54"/>
                <a:gd name="T68" fmla="*/ 97 w 217"/>
                <a:gd name="T69" fmla="*/ 11 h 54"/>
                <a:gd name="T70" fmla="*/ 108 w 217"/>
                <a:gd name="T71" fmla="*/ 6 h 54"/>
                <a:gd name="T72" fmla="*/ 124 w 217"/>
                <a:gd name="T73" fmla="*/ 1 h 54"/>
                <a:gd name="T74" fmla="*/ 142 w 217"/>
                <a:gd name="T75" fmla="*/ 1 h 54"/>
                <a:gd name="T76" fmla="*/ 160 w 217"/>
                <a:gd name="T77" fmla="*/ 3 h 54"/>
                <a:gd name="T78" fmla="*/ 177 w 217"/>
                <a:gd name="T79" fmla="*/ 9 h 54"/>
                <a:gd name="T80" fmla="*/ 187 w 217"/>
                <a:gd name="T81" fmla="*/ 13 h 54"/>
                <a:gd name="T82" fmla="*/ 191 w 217"/>
                <a:gd name="T83" fmla="*/ 13 h 54"/>
                <a:gd name="T84" fmla="*/ 194 w 217"/>
                <a:gd name="T85" fmla="*/ 14 h 54"/>
                <a:gd name="T86" fmla="*/ 197 w 217"/>
                <a:gd name="T87" fmla="*/ 15 h 54"/>
                <a:gd name="T88" fmla="*/ 201 w 217"/>
                <a:gd name="T89" fmla="*/ 15 h 54"/>
                <a:gd name="T90" fmla="*/ 204 w 217"/>
                <a:gd name="T91" fmla="*/ 15 h 54"/>
                <a:gd name="T92" fmla="*/ 208 w 217"/>
                <a:gd name="T93" fmla="*/ 15 h 54"/>
                <a:gd name="T94" fmla="*/ 210 w 217"/>
                <a:gd name="T95" fmla="*/ 16 h 54"/>
                <a:gd name="T96" fmla="*/ 215 w 217"/>
                <a:gd name="T97" fmla="*/ 18 h 54"/>
                <a:gd name="T98" fmla="*/ 216 w 217"/>
                <a:gd name="T99" fmla="*/ 20 h 54"/>
                <a:gd name="T100" fmla="*/ 216 w 217"/>
                <a:gd name="T101" fmla="*/ 21 h 54"/>
                <a:gd name="T102" fmla="*/ 215 w 217"/>
                <a:gd name="T103" fmla="*/ 23 h 54"/>
                <a:gd name="T104" fmla="*/ 213 w 217"/>
                <a:gd name="T105" fmla="*/ 24 h 54"/>
                <a:gd name="T106" fmla="*/ 212 w 217"/>
                <a:gd name="T107" fmla="*/ 25 h 54"/>
                <a:gd name="T108" fmla="*/ 210 w 217"/>
                <a:gd name="T10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" h="54">
                  <a:moveTo>
                    <a:pt x="208" y="26"/>
                  </a:moveTo>
                  <a:lnTo>
                    <a:pt x="205" y="26"/>
                  </a:lnTo>
                  <a:lnTo>
                    <a:pt x="201" y="26"/>
                  </a:lnTo>
                  <a:lnTo>
                    <a:pt x="198" y="25"/>
                  </a:lnTo>
                  <a:lnTo>
                    <a:pt x="194" y="23"/>
                  </a:lnTo>
                  <a:lnTo>
                    <a:pt x="191" y="23"/>
                  </a:lnTo>
                  <a:lnTo>
                    <a:pt x="188" y="22"/>
                  </a:lnTo>
                  <a:lnTo>
                    <a:pt x="184" y="21"/>
                  </a:lnTo>
                  <a:lnTo>
                    <a:pt x="181" y="21"/>
                  </a:lnTo>
                  <a:lnTo>
                    <a:pt x="178" y="19"/>
                  </a:lnTo>
                  <a:lnTo>
                    <a:pt x="174" y="18"/>
                  </a:lnTo>
                  <a:lnTo>
                    <a:pt x="167" y="16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4" y="19"/>
                  </a:lnTo>
                  <a:lnTo>
                    <a:pt x="137" y="21"/>
                  </a:lnTo>
                  <a:lnTo>
                    <a:pt x="129" y="23"/>
                  </a:lnTo>
                  <a:lnTo>
                    <a:pt x="124" y="26"/>
                  </a:lnTo>
                  <a:lnTo>
                    <a:pt x="118" y="28"/>
                  </a:lnTo>
                  <a:lnTo>
                    <a:pt x="112" y="30"/>
                  </a:lnTo>
                  <a:lnTo>
                    <a:pt x="105" y="31"/>
                  </a:lnTo>
                  <a:lnTo>
                    <a:pt x="98" y="30"/>
                  </a:lnTo>
                  <a:lnTo>
                    <a:pt x="90" y="30"/>
                  </a:lnTo>
                  <a:lnTo>
                    <a:pt x="83" y="30"/>
                  </a:lnTo>
                  <a:lnTo>
                    <a:pt x="73" y="30"/>
                  </a:lnTo>
                  <a:lnTo>
                    <a:pt x="65" y="30"/>
                  </a:lnTo>
                  <a:lnTo>
                    <a:pt x="56" y="31"/>
                  </a:lnTo>
                  <a:lnTo>
                    <a:pt x="48" y="32"/>
                  </a:lnTo>
                  <a:lnTo>
                    <a:pt x="40" y="35"/>
                  </a:lnTo>
                  <a:lnTo>
                    <a:pt x="32" y="37"/>
                  </a:lnTo>
                  <a:lnTo>
                    <a:pt x="25" y="41"/>
                  </a:lnTo>
                  <a:lnTo>
                    <a:pt x="24" y="43"/>
                  </a:lnTo>
                  <a:lnTo>
                    <a:pt x="23" y="44"/>
                  </a:lnTo>
                  <a:lnTo>
                    <a:pt x="19" y="45"/>
                  </a:lnTo>
                  <a:lnTo>
                    <a:pt x="16" y="47"/>
                  </a:lnTo>
                  <a:lnTo>
                    <a:pt x="13" y="50"/>
                  </a:lnTo>
                  <a:lnTo>
                    <a:pt x="9" y="51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5" y="25"/>
                  </a:lnTo>
                  <a:lnTo>
                    <a:pt x="40" y="22"/>
                  </a:lnTo>
                  <a:lnTo>
                    <a:pt x="45" y="20"/>
                  </a:lnTo>
                  <a:lnTo>
                    <a:pt x="49" y="18"/>
                  </a:lnTo>
                  <a:lnTo>
                    <a:pt x="53" y="17"/>
                  </a:lnTo>
                  <a:lnTo>
                    <a:pt x="58" y="17"/>
                  </a:lnTo>
                  <a:lnTo>
                    <a:pt x="65" y="17"/>
                  </a:lnTo>
                  <a:lnTo>
                    <a:pt x="71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8" y="14"/>
                  </a:lnTo>
                  <a:lnTo>
                    <a:pt x="90" y="13"/>
                  </a:lnTo>
                  <a:lnTo>
                    <a:pt x="93" y="13"/>
                  </a:lnTo>
                  <a:lnTo>
                    <a:pt x="96" y="12"/>
                  </a:lnTo>
                  <a:lnTo>
                    <a:pt x="97" y="11"/>
                  </a:lnTo>
                  <a:lnTo>
                    <a:pt x="99" y="9"/>
                  </a:lnTo>
                  <a:lnTo>
                    <a:pt x="108" y="6"/>
                  </a:lnTo>
                  <a:lnTo>
                    <a:pt x="116" y="2"/>
                  </a:lnTo>
                  <a:lnTo>
                    <a:pt x="124" y="1"/>
                  </a:lnTo>
                  <a:lnTo>
                    <a:pt x="133" y="0"/>
                  </a:lnTo>
                  <a:lnTo>
                    <a:pt x="142" y="1"/>
                  </a:lnTo>
                  <a:lnTo>
                    <a:pt x="151" y="2"/>
                  </a:lnTo>
                  <a:lnTo>
                    <a:pt x="160" y="3"/>
                  </a:lnTo>
                  <a:lnTo>
                    <a:pt x="169" y="7"/>
                  </a:lnTo>
                  <a:lnTo>
                    <a:pt x="177" y="9"/>
                  </a:lnTo>
                  <a:lnTo>
                    <a:pt x="185" y="11"/>
                  </a:lnTo>
                  <a:lnTo>
                    <a:pt x="187" y="13"/>
                  </a:lnTo>
                  <a:lnTo>
                    <a:pt x="189" y="12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4" y="14"/>
                  </a:lnTo>
                  <a:lnTo>
                    <a:pt x="196" y="15"/>
                  </a:lnTo>
                  <a:lnTo>
                    <a:pt x="197" y="15"/>
                  </a:lnTo>
                  <a:lnTo>
                    <a:pt x="199" y="16"/>
                  </a:lnTo>
                  <a:lnTo>
                    <a:pt x="201" y="15"/>
                  </a:lnTo>
                  <a:lnTo>
                    <a:pt x="203" y="15"/>
                  </a:lnTo>
                  <a:lnTo>
                    <a:pt x="204" y="15"/>
                  </a:lnTo>
                  <a:lnTo>
                    <a:pt x="206" y="15"/>
                  </a:lnTo>
                  <a:lnTo>
                    <a:pt x="208" y="15"/>
                  </a:lnTo>
                  <a:lnTo>
                    <a:pt x="209" y="16"/>
                  </a:lnTo>
                  <a:lnTo>
                    <a:pt x="210" y="16"/>
                  </a:lnTo>
                  <a:lnTo>
                    <a:pt x="213" y="17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6" y="21"/>
                  </a:lnTo>
                  <a:lnTo>
                    <a:pt x="216" y="22"/>
                  </a:lnTo>
                  <a:lnTo>
                    <a:pt x="215" y="23"/>
                  </a:lnTo>
                  <a:lnTo>
                    <a:pt x="214" y="24"/>
                  </a:lnTo>
                  <a:lnTo>
                    <a:pt x="213" y="24"/>
                  </a:lnTo>
                  <a:lnTo>
                    <a:pt x="212" y="25"/>
                  </a:lnTo>
                  <a:lnTo>
                    <a:pt x="212" y="25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08" y="26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4" name="Freeform 200"/>
            <p:cNvSpPr>
              <a:spLocks/>
            </p:cNvSpPr>
            <p:nvPr/>
          </p:nvSpPr>
          <p:spPr bwMode="auto">
            <a:xfrm>
              <a:off x="1034" y="1965"/>
              <a:ext cx="219" cy="54"/>
            </a:xfrm>
            <a:custGeom>
              <a:avLst/>
              <a:gdLst>
                <a:gd name="T0" fmla="*/ 207 w 219"/>
                <a:gd name="T1" fmla="*/ 28 h 56"/>
                <a:gd name="T2" fmla="*/ 200 w 219"/>
                <a:gd name="T3" fmla="*/ 27 h 56"/>
                <a:gd name="T4" fmla="*/ 193 w 219"/>
                <a:gd name="T5" fmla="*/ 25 h 56"/>
                <a:gd name="T6" fmla="*/ 185 w 219"/>
                <a:gd name="T7" fmla="*/ 23 h 56"/>
                <a:gd name="T8" fmla="*/ 178 w 219"/>
                <a:gd name="T9" fmla="*/ 20 h 56"/>
                <a:gd name="T10" fmla="*/ 168 w 219"/>
                <a:gd name="T11" fmla="*/ 18 h 56"/>
                <a:gd name="T12" fmla="*/ 153 w 219"/>
                <a:gd name="T13" fmla="*/ 18 h 56"/>
                <a:gd name="T14" fmla="*/ 138 w 219"/>
                <a:gd name="T15" fmla="*/ 22 h 56"/>
                <a:gd name="T16" fmla="*/ 125 w 219"/>
                <a:gd name="T17" fmla="*/ 27 h 56"/>
                <a:gd name="T18" fmla="*/ 112 w 219"/>
                <a:gd name="T19" fmla="*/ 32 h 56"/>
                <a:gd name="T20" fmla="*/ 99 w 219"/>
                <a:gd name="T21" fmla="*/ 32 h 56"/>
                <a:gd name="T22" fmla="*/ 83 w 219"/>
                <a:gd name="T23" fmla="*/ 31 h 56"/>
                <a:gd name="T24" fmla="*/ 65 w 219"/>
                <a:gd name="T25" fmla="*/ 31 h 56"/>
                <a:gd name="T26" fmla="*/ 48 w 219"/>
                <a:gd name="T27" fmla="*/ 33 h 56"/>
                <a:gd name="T28" fmla="*/ 32 w 219"/>
                <a:gd name="T29" fmla="*/ 38 h 56"/>
                <a:gd name="T30" fmla="*/ 24 w 219"/>
                <a:gd name="T31" fmla="*/ 44 h 56"/>
                <a:gd name="T32" fmla="*/ 19 w 219"/>
                <a:gd name="T33" fmla="*/ 47 h 56"/>
                <a:gd name="T34" fmla="*/ 13 w 219"/>
                <a:gd name="T35" fmla="*/ 52 h 56"/>
                <a:gd name="T36" fmla="*/ 6 w 219"/>
                <a:gd name="T37" fmla="*/ 54 h 56"/>
                <a:gd name="T38" fmla="*/ 1 w 219"/>
                <a:gd name="T39" fmla="*/ 54 h 56"/>
                <a:gd name="T40" fmla="*/ 0 w 219"/>
                <a:gd name="T41" fmla="*/ 54 h 56"/>
                <a:gd name="T42" fmla="*/ 3 w 219"/>
                <a:gd name="T43" fmla="*/ 49 h 56"/>
                <a:gd name="T44" fmla="*/ 9 w 219"/>
                <a:gd name="T45" fmla="*/ 44 h 56"/>
                <a:gd name="T46" fmla="*/ 16 w 219"/>
                <a:gd name="T47" fmla="*/ 39 h 56"/>
                <a:gd name="T48" fmla="*/ 22 w 219"/>
                <a:gd name="T49" fmla="*/ 35 h 56"/>
                <a:gd name="T50" fmla="*/ 28 w 219"/>
                <a:gd name="T51" fmla="*/ 29 h 56"/>
                <a:gd name="T52" fmla="*/ 40 w 219"/>
                <a:gd name="T53" fmla="*/ 22 h 56"/>
                <a:gd name="T54" fmla="*/ 49 w 219"/>
                <a:gd name="T55" fmla="*/ 18 h 56"/>
                <a:gd name="T56" fmla="*/ 58 w 219"/>
                <a:gd name="T57" fmla="*/ 16 h 56"/>
                <a:gd name="T58" fmla="*/ 71 w 219"/>
                <a:gd name="T59" fmla="*/ 16 h 56"/>
                <a:gd name="T60" fmla="*/ 80 w 219"/>
                <a:gd name="T61" fmla="*/ 16 h 56"/>
                <a:gd name="T62" fmla="*/ 84 w 219"/>
                <a:gd name="T63" fmla="*/ 15 h 56"/>
                <a:gd name="T64" fmla="*/ 88 w 219"/>
                <a:gd name="T65" fmla="*/ 14 h 56"/>
                <a:gd name="T66" fmla="*/ 93 w 219"/>
                <a:gd name="T67" fmla="*/ 12 h 56"/>
                <a:gd name="T68" fmla="*/ 98 w 219"/>
                <a:gd name="T69" fmla="*/ 11 h 56"/>
                <a:gd name="T70" fmla="*/ 108 w 219"/>
                <a:gd name="T71" fmla="*/ 5 h 56"/>
                <a:gd name="T72" fmla="*/ 124 w 219"/>
                <a:gd name="T73" fmla="*/ 0 h 56"/>
                <a:gd name="T74" fmla="*/ 143 w 219"/>
                <a:gd name="T75" fmla="*/ 0 h 56"/>
                <a:gd name="T76" fmla="*/ 161 w 219"/>
                <a:gd name="T77" fmla="*/ 4 h 56"/>
                <a:gd name="T78" fmla="*/ 178 w 219"/>
                <a:gd name="T79" fmla="*/ 10 h 56"/>
                <a:gd name="T80" fmla="*/ 188 w 219"/>
                <a:gd name="T81" fmla="*/ 14 h 56"/>
                <a:gd name="T82" fmla="*/ 192 w 219"/>
                <a:gd name="T83" fmla="*/ 15 h 56"/>
                <a:gd name="T84" fmla="*/ 195 w 219"/>
                <a:gd name="T85" fmla="*/ 15 h 56"/>
                <a:gd name="T86" fmla="*/ 198 w 219"/>
                <a:gd name="T87" fmla="*/ 16 h 56"/>
                <a:gd name="T88" fmla="*/ 202 w 219"/>
                <a:gd name="T89" fmla="*/ 16 h 56"/>
                <a:gd name="T90" fmla="*/ 206 w 219"/>
                <a:gd name="T91" fmla="*/ 17 h 56"/>
                <a:gd name="T92" fmla="*/ 209 w 219"/>
                <a:gd name="T93" fmla="*/ 17 h 56"/>
                <a:gd name="T94" fmla="*/ 212 w 219"/>
                <a:gd name="T95" fmla="*/ 18 h 56"/>
                <a:gd name="T96" fmla="*/ 216 w 219"/>
                <a:gd name="T97" fmla="*/ 20 h 56"/>
                <a:gd name="T98" fmla="*/ 218 w 219"/>
                <a:gd name="T99" fmla="*/ 22 h 56"/>
                <a:gd name="T100" fmla="*/ 217 w 219"/>
                <a:gd name="T101" fmla="*/ 23 h 56"/>
                <a:gd name="T102" fmla="*/ 217 w 219"/>
                <a:gd name="T103" fmla="*/ 26 h 56"/>
                <a:gd name="T104" fmla="*/ 215 w 219"/>
                <a:gd name="T105" fmla="*/ 27 h 56"/>
                <a:gd name="T106" fmla="*/ 214 w 219"/>
                <a:gd name="T107" fmla="*/ 28 h 56"/>
                <a:gd name="T108" fmla="*/ 211 w 219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56">
                  <a:moveTo>
                    <a:pt x="210" y="28"/>
                  </a:moveTo>
                  <a:lnTo>
                    <a:pt x="207" y="28"/>
                  </a:lnTo>
                  <a:lnTo>
                    <a:pt x="203" y="28"/>
                  </a:lnTo>
                  <a:lnTo>
                    <a:pt x="200" y="27"/>
                  </a:lnTo>
                  <a:lnTo>
                    <a:pt x="195" y="26"/>
                  </a:lnTo>
                  <a:lnTo>
                    <a:pt x="193" y="25"/>
                  </a:lnTo>
                  <a:lnTo>
                    <a:pt x="189" y="24"/>
                  </a:lnTo>
                  <a:lnTo>
                    <a:pt x="185" y="23"/>
                  </a:lnTo>
                  <a:lnTo>
                    <a:pt x="182" y="22"/>
                  </a:lnTo>
                  <a:lnTo>
                    <a:pt x="178" y="20"/>
                  </a:lnTo>
                  <a:lnTo>
                    <a:pt x="176" y="19"/>
                  </a:lnTo>
                  <a:lnTo>
                    <a:pt x="168" y="18"/>
                  </a:lnTo>
                  <a:lnTo>
                    <a:pt x="160" y="17"/>
                  </a:lnTo>
                  <a:lnTo>
                    <a:pt x="153" y="18"/>
                  </a:lnTo>
                  <a:lnTo>
                    <a:pt x="145" y="19"/>
                  </a:lnTo>
                  <a:lnTo>
                    <a:pt x="138" y="22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18" y="29"/>
                  </a:lnTo>
                  <a:lnTo>
                    <a:pt x="112" y="32"/>
                  </a:lnTo>
                  <a:lnTo>
                    <a:pt x="105" y="32"/>
                  </a:lnTo>
                  <a:lnTo>
                    <a:pt x="99" y="32"/>
                  </a:lnTo>
                  <a:lnTo>
                    <a:pt x="91" y="32"/>
                  </a:lnTo>
                  <a:lnTo>
                    <a:pt x="83" y="31"/>
                  </a:lnTo>
                  <a:lnTo>
                    <a:pt x="75" y="31"/>
                  </a:lnTo>
                  <a:lnTo>
                    <a:pt x="65" y="31"/>
                  </a:lnTo>
                  <a:lnTo>
                    <a:pt x="56" y="32"/>
                  </a:lnTo>
                  <a:lnTo>
                    <a:pt x="48" y="33"/>
                  </a:lnTo>
                  <a:lnTo>
                    <a:pt x="40" y="36"/>
                  </a:lnTo>
                  <a:lnTo>
                    <a:pt x="32" y="38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6" y="49"/>
                  </a:lnTo>
                  <a:lnTo>
                    <a:pt x="13" y="52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3" y="55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49"/>
                  </a:lnTo>
                  <a:lnTo>
                    <a:pt x="6" y="46"/>
                  </a:lnTo>
                  <a:lnTo>
                    <a:pt x="9" y="44"/>
                  </a:lnTo>
                  <a:lnTo>
                    <a:pt x="14" y="41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8" y="29"/>
                  </a:lnTo>
                  <a:lnTo>
                    <a:pt x="35" y="25"/>
                  </a:lnTo>
                  <a:lnTo>
                    <a:pt x="40" y="22"/>
                  </a:lnTo>
                  <a:lnTo>
                    <a:pt x="44" y="19"/>
                  </a:lnTo>
                  <a:lnTo>
                    <a:pt x="49" y="18"/>
                  </a:lnTo>
                  <a:lnTo>
                    <a:pt x="54" y="17"/>
                  </a:lnTo>
                  <a:lnTo>
                    <a:pt x="58" y="16"/>
                  </a:lnTo>
                  <a:lnTo>
                    <a:pt x="65" y="16"/>
                  </a:lnTo>
                  <a:lnTo>
                    <a:pt x="71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5"/>
                  </a:lnTo>
                  <a:lnTo>
                    <a:pt x="87" y="15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98" y="11"/>
                  </a:lnTo>
                  <a:lnTo>
                    <a:pt x="100" y="10"/>
                  </a:lnTo>
                  <a:lnTo>
                    <a:pt x="108" y="5"/>
                  </a:lnTo>
                  <a:lnTo>
                    <a:pt x="116" y="2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52" y="2"/>
                  </a:lnTo>
                  <a:lnTo>
                    <a:pt x="161" y="4"/>
                  </a:lnTo>
                  <a:lnTo>
                    <a:pt x="169" y="7"/>
                  </a:lnTo>
                  <a:lnTo>
                    <a:pt x="178" y="10"/>
                  </a:lnTo>
                  <a:lnTo>
                    <a:pt x="186" y="12"/>
                  </a:lnTo>
                  <a:lnTo>
                    <a:pt x="188" y="14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3" y="15"/>
                  </a:lnTo>
                  <a:lnTo>
                    <a:pt x="195" y="15"/>
                  </a:lnTo>
                  <a:lnTo>
                    <a:pt x="197" y="16"/>
                  </a:lnTo>
                  <a:lnTo>
                    <a:pt x="198" y="16"/>
                  </a:lnTo>
                  <a:lnTo>
                    <a:pt x="201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0" y="18"/>
                  </a:lnTo>
                  <a:lnTo>
                    <a:pt x="212" y="18"/>
                  </a:lnTo>
                  <a:lnTo>
                    <a:pt x="214" y="19"/>
                  </a:lnTo>
                  <a:lnTo>
                    <a:pt x="216" y="20"/>
                  </a:lnTo>
                  <a:lnTo>
                    <a:pt x="217" y="20"/>
                  </a:lnTo>
                  <a:lnTo>
                    <a:pt x="218" y="22"/>
                  </a:lnTo>
                  <a:lnTo>
                    <a:pt x="218" y="22"/>
                  </a:lnTo>
                  <a:lnTo>
                    <a:pt x="217" y="23"/>
                  </a:lnTo>
                  <a:lnTo>
                    <a:pt x="217" y="24"/>
                  </a:lnTo>
                  <a:lnTo>
                    <a:pt x="217" y="26"/>
                  </a:lnTo>
                  <a:lnTo>
                    <a:pt x="216" y="27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4" y="28"/>
                  </a:lnTo>
                  <a:lnTo>
                    <a:pt x="212" y="29"/>
                  </a:lnTo>
                  <a:lnTo>
                    <a:pt x="211" y="28"/>
                  </a:lnTo>
                  <a:lnTo>
                    <a:pt x="21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5" name="Freeform 201"/>
            <p:cNvSpPr>
              <a:spLocks/>
            </p:cNvSpPr>
            <p:nvPr/>
          </p:nvSpPr>
          <p:spPr bwMode="auto">
            <a:xfrm>
              <a:off x="1021" y="2047"/>
              <a:ext cx="43" cy="28"/>
            </a:xfrm>
            <a:custGeom>
              <a:avLst/>
              <a:gdLst>
                <a:gd name="T0" fmla="*/ 1 w 43"/>
                <a:gd name="T1" fmla="*/ 17 h 27"/>
                <a:gd name="T2" fmla="*/ 2 w 43"/>
                <a:gd name="T3" fmla="*/ 15 h 27"/>
                <a:gd name="T4" fmla="*/ 4 w 43"/>
                <a:gd name="T5" fmla="*/ 14 h 27"/>
                <a:gd name="T6" fmla="*/ 5 w 43"/>
                <a:gd name="T7" fmla="*/ 12 h 27"/>
                <a:gd name="T8" fmla="*/ 7 w 43"/>
                <a:gd name="T9" fmla="*/ 10 h 27"/>
                <a:gd name="T10" fmla="*/ 8 w 43"/>
                <a:gd name="T11" fmla="*/ 9 h 27"/>
                <a:gd name="T12" fmla="*/ 9 w 43"/>
                <a:gd name="T13" fmla="*/ 9 h 27"/>
                <a:gd name="T14" fmla="*/ 12 w 43"/>
                <a:gd name="T15" fmla="*/ 8 h 27"/>
                <a:gd name="T16" fmla="*/ 13 w 43"/>
                <a:gd name="T17" fmla="*/ 7 h 27"/>
                <a:gd name="T18" fmla="*/ 14 w 43"/>
                <a:gd name="T19" fmla="*/ 5 h 27"/>
                <a:gd name="T20" fmla="*/ 16 w 43"/>
                <a:gd name="T21" fmla="*/ 5 h 27"/>
                <a:gd name="T22" fmla="*/ 17 w 43"/>
                <a:gd name="T23" fmla="*/ 5 h 27"/>
                <a:gd name="T24" fmla="*/ 20 w 43"/>
                <a:gd name="T25" fmla="*/ 4 h 27"/>
                <a:gd name="T26" fmla="*/ 22 w 43"/>
                <a:gd name="T27" fmla="*/ 3 h 27"/>
                <a:gd name="T28" fmla="*/ 25 w 43"/>
                <a:gd name="T29" fmla="*/ 2 h 27"/>
                <a:gd name="T30" fmla="*/ 30 w 43"/>
                <a:gd name="T31" fmla="*/ 1 h 27"/>
                <a:gd name="T32" fmla="*/ 33 w 43"/>
                <a:gd name="T33" fmla="*/ 1 h 27"/>
                <a:gd name="T34" fmla="*/ 36 w 43"/>
                <a:gd name="T35" fmla="*/ 1 h 27"/>
                <a:gd name="T36" fmla="*/ 39 w 43"/>
                <a:gd name="T37" fmla="*/ 0 h 27"/>
                <a:gd name="T38" fmla="*/ 41 w 43"/>
                <a:gd name="T39" fmla="*/ 0 h 27"/>
                <a:gd name="T40" fmla="*/ 42 w 43"/>
                <a:gd name="T41" fmla="*/ 1 h 27"/>
                <a:gd name="T42" fmla="*/ 41 w 43"/>
                <a:gd name="T43" fmla="*/ 2 h 27"/>
                <a:gd name="T44" fmla="*/ 40 w 43"/>
                <a:gd name="T45" fmla="*/ 3 h 27"/>
                <a:gd name="T46" fmla="*/ 37 w 43"/>
                <a:gd name="T47" fmla="*/ 4 h 27"/>
                <a:gd name="T48" fmla="*/ 34 w 43"/>
                <a:gd name="T49" fmla="*/ 6 h 27"/>
                <a:gd name="T50" fmla="*/ 32 w 43"/>
                <a:gd name="T51" fmla="*/ 7 h 27"/>
                <a:gd name="T52" fmla="*/ 28 w 43"/>
                <a:gd name="T53" fmla="*/ 9 h 27"/>
                <a:gd name="T54" fmla="*/ 25 w 43"/>
                <a:gd name="T55" fmla="*/ 10 h 27"/>
                <a:gd name="T56" fmla="*/ 22 w 43"/>
                <a:gd name="T57" fmla="*/ 13 h 27"/>
                <a:gd name="T58" fmla="*/ 20 w 43"/>
                <a:gd name="T59" fmla="*/ 14 h 27"/>
                <a:gd name="T60" fmla="*/ 19 w 43"/>
                <a:gd name="T61" fmla="*/ 17 h 27"/>
                <a:gd name="T62" fmla="*/ 17 w 43"/>
                <a:gd name="T63" fmla="*/ 17 h 27"/>
                <a:gd name="T64" fmla="*/ 16 w 43"/>
                <a:gd name="T65" fmla="*/ 17 h 27"/>
                <a:gd name="T66" fmla="*/ 16 w 43"/>
                <a:gd name="T67" fmla="*/ 18 h 27"/>
                <a:gd name="T68" fmla="*/ 16 w 43"/>
                <a:gd name="T69" fmla="*/ 19 h 27"/>
                <a:gd name="T70" fmla="*/ 15 w 43"/>
                <a:gd name="T71" fmla="*/ 19 h 27"/>
                <a:gd name="T72" fmla="*/ 13 w 43"/>
                <a:gd name="T73" fmla="*/ 19 h 27"/>
                <a:gd name="T74" fmla="*/ 13 w 43"/>
                <a:gd name="T75" fmla="*/ 20 h 27"/>
                <a:gd name="T76" fmla="*/ 12 w 43"/>
                <a:gd name="T77" fmla="*/ 22 h 27"/>
                <a:gd name="T78" fmla="*/ 11 w 43"/>
                <a:gd name="T79" fmla="*/ 22 h 27"/>
                <a:gd name="T80" fmla="*/ 10 w 43"/>
                <a:gd name="T81" fmla="*/ 23 h 27"/>
                <a:gd name="T82" fmla="*/ 10 w 43"/>
                <a:gd name="T83" fmla="*/ 24 h 27"/>
                <a:gd name="T84" fmla="*/ 9 w 43"/>
                <a:gd name="T85" fmla="*/ 24 h 27"/>
                <a:gd name="T86" fmla="*/ 8 w 43"/>
                <a:gd name="T87" fmla="*/ 25 h 27"/>
                <a:gd name="T88" fmla="*/ 8 w 43"/>
                <a:gd name="T89" fmla="*/ 25 h 27"/>
                <a:gd name="T90" fmla="*/ 7 w 43"/>
                <a:gd name="T91" fmla="*/ 25 h 27"/>
                <a:gd name="T92" fmla="*/ 6 w 43"/>
                <a:gd name="T93" fmla="*/ 26 h 27"/>
                <a:gd name="T94" fmla="*/ 5 w 43"/>
                <a:gd name="T95" fmla="*/ 26 h 27"/>
                <a:gd name="T96" fmla="*/ 5 w 43"/>
                <a:gd name="T97" fmla="*/ 25 h 27"/>
                <a:gd name="T98" fmla="*/ 4 w 43"/>
                <a:gd name="T99" fmla="*/ 25 h 27"/>
                <a:gd name="T100" fmla="*/ 1 w 43"/>
                <a:gd name="T101" fmla="*/ 24 h 27"/>
                <a:gd name="T102" fmla="*/ 1 w 43"/>
                <a:gd name="T103" fmla="*/ 23 h 27"/>
                <a:gd name="T104" fmla="*/ 1 w 43"/>
                <a:gd name="T105" fmla="*/ 23 h 27"/>
                <a:gd name="T106" fmla="*/ 0 w 43"/>
                <a:gd name="T107" fmla="*/ 23 h 27"/>
                <a:gd name="T108" fmla="*/ 0 w 43"/>
                <a:gd name="T109" fmla="*/ 22 h 27"/>
                <a:gd name="T110" fmla="*/ 0 w 43"/>
                <a:gd name="T111" fmla="*/ 21 h 27"/>
                <a:gd name="T112" fmla="*/ 0 w 43"/>
                <a:gd name="T113" fmla="*/ 20 h 27"/>
                <a:gd name="T114" fmla="*/ 0 w 43"/>
                <a:gd name="T115" fmla="*/ 19 h 27"/>
                <a:gd name="T116" fmla="*/ 0 w 43"/>
                <a:gd name="T117" fmla="*/ 18 h 27"/>
                <a:gd name="T118" fmla="*/ 1 w 43"/>
                <a:gd name="T119" fmla="*/ 17 h 27"/>
                <a:gd name="T120" fmla="*/ 1 w 43"/>
                <a:gd name="T12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27">
                  <a:moveTo>
                    <a:pt x="1" y="17"/>
                  </a:moveTo>
                  <a:lnTo>
                    <a:pt x="2" y="15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7" y="4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6" name="Freeform 202"/>
            <p:cNvSpPr>
              <a:spLocks/>
            </p:cNvSpPr>
            <p:nvPr/>
          </p:nvSpPr>
          <p:spPr bwMode="auto">
            <a:xfrm>
              <a:off x="1019" y="2047"/>
              <a:ext cx="44" cy="32"/>
            </a:xfrm>
            <a:custGeom>
              <a:avLst/>
              <a:gdLst>
                <a:gd name="T0" fmla="*/ 1 w 44"/>
                <a:gd name="T1" fmla="*/ 18 h 31"/>
                <a:gd name="T2" fmla="*/ 2 w 44"/>
                <a:gd name="T3" fmla="*/ 17 h 31"/>
                <a:gd name="T4" fmla="*/ 3 w 44"/>
                <a:gd name="T5" fmla="*/ 15 h 31"/>
                <a:gd name="T6" fmla="*/ 5 w 44"/>
                <a:gd name="T7" fmla="*/ 14 h 31"/>
                <a:gd name="T8" fmla="*/ 6 w 44"/>
                <a:gd name="T9" fmla="*/ 12 h 31"/>
                <a:gd name="T10" fmla="*/ 8 w 44"/>
                <a:gd name="T11" fmla="*/ 10 h 31"/>
                <a:gd name="T12" fmla="*/ 9 w 44"/>
                <a:gd name="T13" fmla="*/ 9 h 31"/>
                <a:gd name="T14" fmla="*/ 12 w 44"/>
                <a:gd name="T15" fmla="*/ 9 h 31"/>
                <a:gd name="T16" fmla="*/ 13 w 44"/>
                <a:gd name="T17" fmla="*/ 7 h 31"/>
                <a:gd name="T18" fmla="*/ 14 w 44"/>
                <a:gd name="T19" fmla="*/ 6 h 31"/>
                <a:gd name="T20" fmla="*/ 16 w 44"/>
                <a:gd name="T21" fmla="*/ 5 h 31"/>
                <a:gd name="T22" fmla="*/ 17 w 44"/>
                <a:gd name="T23" fmla="*/ 5 h 31"/>
                <a:gd name="T24" fmla="*/ 20 w 44"/>
                <a:gd name="T25" fmla="*/ 4 h 31"/>
                <a:gd name="T26" fmla="*/ 22 w 44"/>
                <a:gd name="T27" fmla="*/ 3 h 31"/>
                <a:gd name="T28" fmla="*/ 26 w 44"/>
                <a:gd name="T29" fmla="*/ 3 h 31"/>
                <a:gd name="T30" fmla="*/ 30 w 44"/>
                <a:gd name="T31" fmla="*/ 2 h 31"/>
                <a:gd name="T32" fmla="*/ 34 w 44"/>
                <a:gd name="T33" fmla="*/ 1 h 31"/>
                <a:gd name="T34" fmla="*/ 37 w 44"/>
                <a:gd name="T35" fmla="*/ 1 h 31"/>
                <a:gd name="T36" fmla="*/ 40 w 44"/>
                <a:gd name="T37" fmla="*/ 0 h 31"/>
                <a:gd name="T38" fmla="*/ 42 w 44"/>
                <a:gd name="T39" fmla="*/ 1 h 31"/>
                <a:gd name="T40" fmla="*/ 43 w 44"/>
                <a:gd name="T41" fmla="*/ 2 h 31"/>
                <a:gd name="T42" fmla="*/ 42 w 44"/>
                <a:gd name="T43" fmla="*/ 2 h 31"/>
                <a:gd name="T44" fmla="*/ 41 w 44"/>
                <a:gd name="T45" fmla="*/ 3 h 31"/>
                <a:gd name="T46" fmla="*/ 38 w 44"/>
                <a:gd name="T47" fmla="*/ 5 h 31"/>
                <a:gd name="T48" fmla="*/ 35 w 44"/>
                <a:gd name="T49" fmla="*/ 7 h 31"/>
                <a:gd name="T50" fmla="*/ 32 w 44"/>
                <a:gd name="T51" fmla="*/ 9 h 31"/>
                <a:gd name="T52" fmla="*/ 28 w 44"/>
                <a:gd name="T53" fmla="*/ 11 h 31"/>
                <a:gd name="T54" fmla="*/ 25 w 44"/>
                <a:gd name="T55" fmla="*/ 13 h 31"/>
                <a:gd name="T56" fmla="*/ 22 w 44"/>
                <a:gd name="T57" fmla="*/ 14 h 31"/>
                <a:gd name="T58" fmla="*/ 21 w 44"/>
                <a:gd name="T59" fmla="*/ 17 h 31"/>
                <a:gd name="T60" fmla="*/ 20 w 44"/>
                <a:gd name="T61" fmla="*/ 20 h 31"/>
                <a:gd name="T62" fmla="*/ 18 w 44"/>
                <a:gd name="T63" fmla="*/ 20 h 31"/>
                <a:gd name="T64" fmla="*/ 17 w 44"/>
                <a:gd name="T65" fmla="*/ 21 h 31"/>
                <a:gd name="T66" fmla="*/ 16 w 44"/>
                <a:gd name="T67" fmla="*/ 21 h 31"/>
                <a:gd name="T68" fmla="*/ 16 w 44"/>
                <a:gd name="T69" fmla="*/ 21 h 31"/>
                <a:gd name="T70" fmla="*/ 14 w 44"/>
                <a:gd name="T71" fmla="*/ 22 h 31"/>
                <a:gd name="T72" fmla="*/ 14 w 44"/>
                <a:gd name="T73" fmla="*/ 23 h 31"/>
                <a:gd name="T74" fmla="*/ 14 w 44"/>
                <a:gd name="T75" fmla="*/ 24 h 31"/>
                <a:gd name="T76" fmla="*/ 12 w 44"/>
                <a:gd name="T77" fmla="*/ 25 h 31"/>
                <a:gd name="T78" fmla="*/ 12 w 44"/>
                <a:gd name="T79" fmla="*/ 25 h 31"/>
                <a:gd name="T80" fmla="*/ 10 w 44"/>
                <a:gd name="T81" fmla="*/ 27 h 31"/>
                <a:gd name="T82" fmla="*/ 10 w 44"/>
                <a:gd name="T83" fmla="*/ 28 h 31"/>
                <a:gd name="T84" fmla="*/ 10 w 44"/>
                <a:gd name="T85" fmla="*/ 28 h 31"/>
                <a:gd name="T86" fmla="*/ 8 w 44"/>
                <a:gd name="T87" fmla="*/ 29 h 31"/>
                <a:gd name="T88" fmla="*/ 8 w 44"/>
                <a:gd name="T89" fmla="*/ 30 h 31"/>
                <a:gd name="T90" fmla="*/ 7 w 44"/>
                <a:gd name="T91" fmla="*/ 29 h 31"/>
                <a:gd name="T92" fmla="*/ 6 w 44"/>
                <a:gd name="T93" fmla="*/ 29 h 31"/>
                <a:gd name="T94" fmla="*/ 5 w 44"/>
                <a:gd name="T95" fmla="*/ 29 h 31"/>
                <a:gd name="T96" fmla="*/ 4 w 44"/>
                <a:gd name="T97" fmla="*/ 30 h 31"/>
                <a:gd name="T98" fmla="*/ 2 w 44"/>
                <a:gd name="T99" fmla="*/ 29 h 31"/>
                <a:gd name="T100" fmla="*/ 1 w 44"/>
                <a:gd name="T101" fmla="*/ 28 h 31"/>
                <a:gd name="T102" fmla="*/ 1 w 44"/>
                <a:gd name="T103" fmla="*/ 27 h 31"/>
                <a:gd name="T104" fmla="*/ 1 w 44"/>
                <a:gd name="T105" fmla="*/ 26 h 31"/>
                <a:gd name="T106" fmla="*/ 0 w 44"/>
                <a:gd name="T107" fmla="*/ 26 h 31"/>
                <a:gd name="T108" fmla="*/ 0 w 44"/>
                <a:gd name="T109" fmla="*/ 25 h 31"/>
                <a:gd name="T110" fmla="*/ 0 w 44"/>
                <a:gd name="T111" fmla="*/ 24 h 31"/>
                <a:gd name="T112" fmla="*/ 0 w 44"/>
                <a:gd name="T113" fmla="*/ 23 h 31"/>
                <a:gd name="T114" fmla="*/ 0 w 44"/>
                <a:gd name="T115" fmla="*/ 21 h 31"/>
                <a:gd name="T116" fmla="*/ 0 w 44"/>
                <a:gd name="T117" fmla="*/ 20 h 31"/>
                <a:gd name="T118" fmla="*/ 0 w 44"/>
                <a:gd name="T119" fmla="*/ 19 h 31"/>
                <a:gd name="T120" fmla="*/ 1 w 44"/>
                <a:gd name="T12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31">
                  <a:moveTo>
                    <a:pt x="1" y="18"/>
                  </a:move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2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7" name="Freeform 203"/>
            <p:cNvSpPr>
              <a:spLocks/>
            </p:cNvSpPr>
            <p:nvPr/>
          </p:nvSpPr>
          <p:spPr bwMode="auto">
            <a:xfrm>
              <a:off x="1099" y="2004"/>
              <a:ext cx="80" cy="37"/>
            </a:xfrm>
            <a:custGeom>
              <a:avLst/>
              <a:gdLst>
                <a:gd name="T0" fmla="*/ 59 w 80"/>
                <a:gd name="T1" fmla="*/ 14 h 36"/>
                <a:gd name="T2" fmla="*/ 52 w 80"/>
                <a:gd name="T3" fmla="*/ 20 h 36"/>
                <a:gd name="T4" fmla="*/ 46 w 80"/>
                <a:gd name="T5" fmla="*/ 22 h 36"/>
                <a:gd name="T6" fmla="*/ 38 w 80"/>
                <a:gd name="T7" fmla="*/ 25 h 36"/>
                <a:gd name="T8" fmla="*/ 31 w 80"/>
                <a:gd name="T9" fmla="*/ 27 h 36"/>
                <a:gd name="T10" fmla="*/ 23 w 80"/>
                <a:gd name="T11" fmla="*/ 29 h 36"/>
                <a:gd name="T12" fmla="*/ 19 w 80"/>
                <a:gd name="T13" fmla="*/ 30 h 36"/>
                <a:gd name="T14" fmla="*/ 14 w 80"/>
                <a:gd name="T15" fmla="*/ 32 h 36"/>
                <a:gd name="T16" fmla="*/ 7 w 80"/>
                <a:gd name="T17" fmla="*/ 34 h 36"/>
                <a:gd name="T18" fmla="*/ 1 w 80"/>
                <a:gd name="T19" fmla="*/ 35 h 36"/>
                <a:gd name="T20" fmla="*/ 0 w 80"/>
                <a:gd name="T21" fmla="*/ 34 h 36"/>
                <a:gd name="T22" fmla="*/ 1 w 80"/>
                <a:gd name="T23" fmla="*/ 32 h 36"/>
                <a:gd name="T24" fmla="*/ 6 w 80"/>
                <a:gd name="T25" fmla="*/ 28 h 36"/>
                <a:gd name="T26" fmla="*/ 14 w 80"/>
                <a:gd name="T27" fmla="*/ 24 h 36"/>
                <a:gd name="T28" fmla="*/ 21 w 80"/>
                <a:gd name="T29" fmla="*/ 22 h 36"/>
                <a:gd name="T30" fmla="*/ 23 w 80"/>
                <a:gd name="T31" fmla="*/ 20 h 36"/>
                <a:gd name="T32" fmla="*/ 31 w 80"/>
                <a:gd name="T33" fmla="*/ 15 h 36"/>
                <a:gd name="T34" fmla="*/ 37 w 80"/>
                <a:gd name="T35" fmla="*/ 11 h 36"/>
                <a:gd name="T36" fmla="*/ 43 w 80"/>
                <a:gd name="T37" fmla="*/ 8 h 36"/>
                <a:gd name="T38" fmla="*/ 48 w 80"/>
                <a:gd name="T39" fmla="*/ 6 h 36"/>
                <a:gd name="T40" fmla="*/ 55 w 80"/>
                <a:gd name="T41" fmla="*/ 4 h 36"/>
                <a:gd name="T42" fmla="*/ 57 w 80"/>
                <a:gd name="T43" fmla="*/ 3 h 36"/>
                <a:gd name="T44" fmla="*/ 60 w 80"/>
                <a:gd name="T45" fmla="*/ 3 h 36"/>
                <a:gd name="T46" fmla="*/ 63 w 80"/>
                <a:gd name="T47" fmla="*/ 2 h 36"/>
                <a:gd name="T48" fmla="*/ 68 w 80"/>
                <a:gd name="T49" fmla="*/ 2 h 36"/>
                <a:gd name="T50" fmla="*/ 70 w 80"/>
                <a:gd name="T51" fmla="*/ 1 h 36"/>
                <a:gd name="T52" fmla="*/ 71 w 80"/>
                <a:gd name="T53" fmla="*/ 0 h 36"/>
                <a:gd name="T54" fmla="*/ 74 w 80"/>
                <a:gd name="T55" fmla="*/ 1 h 36"/>
                <a:gd name="T56" fmla="*/ 76 w 80"/>
                <a:gd name="T57" fmla="*/ 2 h 36"/>
                <a:gd name="T58" fmla="*/ 77 w 80"/>
                <a:gd name="T59" fmla="*/ 2 h 36"/>
                <a:gd name="T60" fmla="*/ 79 w 80"/>
                <a:gd name="T61" fmla="*/ 3 h 36"/>
                <a:gd name="T62" fmla="*/ 79 w 80"/>
                <a:gd name="T63" fmla="*/ 5 h 36"/>
                <a:gd name="T64" fmla="*/ 78 w 80"/>
                <a:gd name="T65" fmla="*/ 7 h 36"/>
                <a:gd name="T66" fmla="*/ 78 w 80"/>
                <a:gd name="T67" fmla="*/ 9 h 36"/>
                <a:gd name="T68" fmla="*/ 76 w 80"/>
                <a:gd name="T69" fmla="*/ 10 h 36"/>
                <a:gd name="T70" fmla="*/ 74 w 80"/>
                <a:gd name="T7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36">
                  <a:moveTo>
                    <a:pt x="55" y="13"/>
                  </a:moveTo>
                  <a:lnTo>
                    <a:pt x="59" y="14"/>
                  </a:lnTo>
                  <a:lnTo>
                    <a:pt x="56" y="17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6" y="22"/>
                  </a:lnTo>
                  <a:lnTo>
                    <a:pt x="42" y="24"/>
                  </a:lnTo>
                  <a:lnTo>
                    <a:pt x="38" y="25"/>
                  </a:lnTo>
                  <a:lnTo>
                    <a:pt x="34" y="26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0" y="33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8"/>
                  </a:lnTo>
                  <a:lnTo>
                    <a:pt x="10" y="25"/>
                  </a:lnTo>
                  <a:lnTo>
                    <a:pt x="14" y="24"/>
                  </a:lnTo>
                  <a:lnTo>
                    <a:pt x="17" y="23"/>
                  </a:lnTo>
                  <a:lnTo>
                    <a:pt x="21" y="22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39" y="9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8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7" y="2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8" y="9"/>
                  </a:lnTo>
                  <a:lnTo>
                    <a:pt x="77" y="9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4" y="11"/>
                  </a:lnTo>
                  <a:lnTo>
                    <a:pt x="55" y="13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8" name="Freeform 204"/>
            <p:cNvSpPr>
              <a:spLocks/>
            </p:cNvSpPr>
            <p:nvPr/>
          </p:nvSpPr>
          <p:spPr bwMode="auto">
            <a:xfrm>
              <a:off x="1097" y="2006"/>
              <a:ext cx="83" cy="37"/>
            </a:xfrm>
            <a:custGeom>
              <a:avLst/>
              <a:gdLst>
                <a:gd name="T0" fmla="*/ 62 w 84"/>
                <a:gd name="T1" fmla="*/ 16 h 38"/>
                <a:gd name="T2" fmla="*/ 55 w 84"/>
                <a:gd name="T3" fmla="*/ 21 h 38"/>
                <a:gd name="T4" fmla="*/ 49 w 84"/>
                <a:gd name="T5" fmla="*/ 25 h 38"/>
                <a:gd name="T6" fmla="*/ 41 w 84"/>
                <a:gd name="T7" fmla="*/ 27 h 38"/>
                <a:gd name="T8" fmla="*/ 33 w 84"/>
                <a:gd name="T9" fmla="*/ 30 h 38"/>
                <a:gd name="T10" fmla="*/ 24 w 84"/>
                <a:gd name="T11" fmla="*/ 31 h 38"/>
                <a:gd name="T12" fmla="*/ 20 w 84"/>
                <a:gd name="T13" fmla="*/ 32 h 38"/>
                <a:gd name="T14" fmla="*/ 15 w 84"/>
                <a:gd name="T15" fmla="*/ 35 h 38"/>
                <a:gd name="T16" fmla="*/ 8 w 84"/>
                <a:gd name="T17" fmla="*/ 36 h 38"/>
                <a:gd name="T18" fmla="*/ 3 w 84"/>
                <a:gd name="T19" fmla="*/ 37 h 38"/>
                <a:gd name="T20" fmla="*/ 0 w 84"/>
                <a:gd name="T21" fmla="*/ 36 h 38"/>
                <a:gd name="T22" fmla="*/ 2 w 84"/>
                <a:gd name="T23" fmla="*/ 33 h 38"/>
                <a:gd name="T24" fmla="*/ 7 w 84"/>
                <a:gd name="T25" fmla="*/ 29 h 38"/>
                <a:gd name="T26" fmla="*/ 15 w 84"/>
                <a:gd name="T27" fmla="*/ 26 h 38"/>
                <a:gd name="T28" fmla="*/ 22 w 84"/>
                <a:gd name="T29" fmla="*/ 22 h 38"/>
                <a:gd name="T30" fmla="*/ 26 w 84"/>
                <a:gd name="T31" fmla="*/ 20 h 38"/>
                <a:gd name="T32" fmla="*/ 33 w 84"/>
                <a:gd name="T33" fmla="*/ 15 h 38"/>
                <a:gd name="T34" fmla="*/ 39 w 84"/>
                <a:gd name="T35" fmla="*/ 11 h 38"/>
                <a:gd name="T36" fmla="*/ 44 w 84"/>
                <a:gd name="T37" fmla="*/ 8 h 38"/>
                <a:gd name="T38" fmla="*/ 50 w 84"/>
                <a:gd name="T39" fmla="*/ 6 h 38"/>
                <a:gd name="T40" fmla="*/ 58 w 84"/>
                <a:gd name="T41" fmla="*/ 3 h 38"/>
                <a:gd name="T42" fmla="*/ 59 w 84"/>
                <a:gd name="T43" fmla="*/ 3 h 38"/>
                <a:gd name="T44" fmla="*/ 63 w 84"/>
                <a:gd name="T45" fmla="*/ 3 h 38"/>
                <a:gd name="T46" fmla="*/ 66 w 84"/>
                <a:gd name="T47" fmla="*/ 2 h 38"/>
                <a:gd name="T48" fmla="*/ 71 w 84"/>
                <a:gd name="T49" fmla="*/ 2 h 38"/>
                <a:gd name="T50" fmla="*/ 73 w 84"/>
                <a:gd name="T51" fmla="*/ 1 h 38"/>
                <a:gd name="T52" fmla="*/ 75 w 84"/>
                <a:gd name="T53" fmla="*/ 0 h 38"/>
                <a:gd name="T54" fmla="*/ 77 w 84"/>
                <a:gd name="T55" fmla="*/ 1 h 38"/>
                <a:gd name="T56" fmla="*/ 79 w 84"/>
                <a:gd name="T57" fmla="*/ 2 h 38"/>
                <a:gd name="T58" fmla="*/ 80 w 84"/>
                <a:gd name="T59" fmla="*/ 2 h 38"/>
                <a:gd name="T60" fmla="*/ 82 w 84"/>
                <a:gd name="T61" fmla="*/ 3 h 38"/>
                <a:gd name="T62" fmla="*/ 82 w 84"/>
                <a:gd name="T63" fmla="*/ 6 h 38"/>
                <a:gd name="T64" fmla="*/ 82 w 84"/>
                <a:gd name="T65" fmla="*/ 8 h 38"/>
                <a:gd name="T66" fmla="*/ 81 w 84"/>
                <a:gd name="T67" fmla="*/ 11 h 38"/>
                <a:gd name="T68" fmla="*/ 80 w 84"/>
                <a:gd name="T69" fmla="*/ 12 h 38"/>
                <a:gd name="T70" fmla="*/ 78 w 84"/>
                <a:gd name="T71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38">
                  <a:moveTo>
                    <a:pt x="58" y="15"/>
                  </a:moveTo>
                  <a:lnTo>
                    <a:pt x="62" y="16"/>
                  </a:lnTo>
                  <a:lnTo>
                    <a:pt x="59" y="19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9" y="25"/>
                  </a:lnTo>
                  <a:lnTo>
                    <a:pt x="44" y="27"/>
                  </a:lnTo>
                  <a:lnTo>
                    <a:pt x="41" y="27"/>
                  </a:lnTo>
                  <a:lnTo>
                    <a:pt x="36" y="29"/>
                  </a:lnTo>
                  <a:lnTo>
                    <a:pt x="33" y="30"/>
                  </a:lnTo>
                  <a:lnTo>
                    <a:pt x="28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0" y="32"/>
                  </a:lnTo>
                  <a:lnTo>
                    <a:pt x="18" y="33"/>
                  </a:lnTo>
                  <a:lnTo>
                    <a:pt x="15" y="35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11" y="27"/>
                  </a:lnTo>
                  <a:lnTo>
                    <a:pt x="15" y="26"/>
                  </a:lnTo>
                  <a:lnTo>
                    <a:pt x="18" y="24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33" y="15"/>
                  </a:lnTo>
                  <a:lnTo>
                    <a:pt x="35" y="13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4" y="8"/>
                  </a:lnTo>
                  <a:lnTo>
                    <a:pt x="47" y="7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7"/>
                  </a:lnTo>
                  <a:lnTo>
                    <a:pt x="82" y="8"/>
                  </a:lnTo>
                  <a:lnTo>
                    <a:pt x="81" y="10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0" y="12"/>
                  </a:lnTo>
                  <a:lnTo>
                    <a:pt x="80" y="13"/>
                  </a:lnTo>
                  <a:lnTo>
                    <a:pt x="78" y="13"/>
                  </a:lnTo>
                  <a:lnTo>
                    <a:pt x="58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89" name="Freeform 205"/>
            <p:cNvSpPr>
              <a:spLocks/>
            </p:cNvSpPr>
            <p:nvPr/>
          </p:nvSpPr>
          <p:spPr bwMode="auto">
            <a:xfrm>
              <a:off x="1036" y="1913"/>
              <a:ext cx="43" cy="19"/>
            </a:xfrm>
            <a:custGeom>
              <a:avLst/>
              <a:gdLst>
                <a:gd name="T0" fmla="*/ 4 w 43"/>
                <a:gd name="T1" fmla="*/ 2 h 19"/>
                <a:gd name="T2" fmla="*/ 6 w 43"/>
                <a:gd name="T3" fmla="*/ 1 h 19"/>
                <a:gd name="T4" fmla="*/ 7 w 43"/>
                <a:gd name="T5" fmla="*/ 1 h 19"/>
                <a:gd name="T6" fmla="*/ 9 w 43"/>
                <a:gd name="T7" fmla="*/ 0 h 19"/>
                <a:gd name="T8" fmla="*/ 11 w 43"/>
                <a:gd name="T9" fmla="*/ 1 h 19"/>
                <a:gd name="T10" fmla="*/ 13 w 43"/>
                <a:gd name="T11" fmla="*/ 0 h 19"/>
                <a:gd name="T12" fmla="*/ 14 w 43"/>
                <a:gd name="T13" fmla="*/ 1 h 19"/>
                <a:gd name="T14" fmla="*/ 17 w 43"/>
                <a:gd name="T15" fmla="*/ 1 h 19"/>
                <a:gd name="T16" fmla="*/ 18 w 43"/>
                <a:gd name="T17" fmla="*/ 2 h 19"/>
                <a:gd name="T18" fmla="*/ 20 w 43"/>
                <a:gd name="T19" fmla="*/ 2 h 19"/>
                <a:gd name="T20" fmla="*/ 21 w 43"/>
                <a:gd name="T21" fmla="*/ 3 h 19"/>
                <a:gd name="T22" fmla="*/ 23 w 43"/>
                <a:gd name="T23" fmla="*/ 3 h 19"/>
                <a:gd name="T24" fmla="*/ 25 w 43"/>
                <a:gd name="T25" fmla="*/ 5 h 19"/>
                <a:gd name="T26" fmla="*/ 28 w 43"/>
                <a:gd name="T27" fmla="*/ 6 h 19"/>
                <a:gd name="T28" fmla="*/ 30 w 43"/>
                <a:gd name="T29" fmla="*/ 8 h 19"/>
                <a:gd name="T30" fmla="*/ 34 w 43"/>
                <a:gd name="T31" fmla="*/ 10 h 19"/>
                <a:gd name="T32" fmla="*/ 36 w 43"/>
                <a:gd name="T33" fmla="*/ 11 h 19"/>
                <a:gd name="T34" fmla="*/ 38 w 43"/>
                <a:gd name="T35" fmla="*/ 13 h 19"/>
                <a:gd name="T36" fmla="*/ 40 w 43"/>
                <a:gd name="T37" fmla="*/ 15 h 19"/>
                <a:gd name="T38" fmla="*/ 41 w 43"/>
                <a:gd name="T39" fmla="*/ 16 h 19"/>
                <a:gd name="T40" fmla="*/ 42 w 43"/>
                <a:gd name="T41" fmla="*/ 17 h 19"/>
                <a:gd name="T42" fmla="*/ 41 w 43"/>
                <a:gd name="T43" fmla="*/ 18 h 19"/>
                <a:gd name="T44" fmla="*/ 39 w 43"/>
                <a:gd name="T45" fmla="*/ 17 h 19"/>
                <a:gd name="T46" fmla="*/ 37 w 43"/>
                <a:gd name="T47" fmla="*/ 17 h 19"/>
                <a:gd name="T48" fmla="*/ 34 w 43"/>
                <a:gd name="T49" fmla="*/ 16 h 19"/>
                <a:gd name="T50" fmla="*/ 31 w 43"/>
                <a:gd name="T51" fmla="*/ 15 h 19"/>
                <a:gd name="T52" fmla="*/ 27 w 43"/>
                <a:gd name="T53" fmla="*/ 14 h 19"/>
                <a:gd name="T54" fmla="*/ 24 w 43"/>
                <a:gd name="T55" fmla="*/ 13 h 19"/>
                <a:gd name="T56" fmla="*/ 21 w 43"/>
                <a:gd name="T57" fmla="*/ 13 h 19"/>
                <a:gd name="T58" fmla="*/ 19 w 43"/>
                <a:gd name="T59" fmla="*/ 14 h 19"/>
                <a:gd name="T60" fmla="*/ 17 w 43"/>
                <a:gd name="T61" fmla="*/ 14 h 19"/>
                <a:gd name="T62" fmla="*/ 16 w 43"/>
                <a:gd name="T63" fmla="*/ 14 h 19"/>
                <a:gd name="T64" fmla="*/ 14 w 43"/>
                <a:gd name="T65" fmla="*/ 14 h 19"/>
                <a:gd name="T66" fmla="*/ 14 w 43"/>
                <a:gd name="T67" fmla="*/ 14 h 19"/>
                <a:gd name="T68" fmla="*/ 13 w 43"/>
                <a:gd name="T69" fmla="*/ 13 h 19"/>
                <a:gd name="T70" fmla="*/ 12 w 43"/>
                <a:gd name="T71" fmla="*/ 12 h 19"/>
                <a:gd name="T72" fmla="*/ 11 w 43"/>
                <a:gd name="T73" fmla="*/ 13 h 19"/>
                <a:gd name="T74" fmla="*/ 10 w 43"/>
                <a:gd name="T75" fmla="*/ 12 h 19"/>
                <a:gd name="T76" fmla="*/ 8 w 43"/>
                <a:gd name="T77" fmla="*/ 13 h 19"/>
                <a:gd name="T78" fmla="*/ 7 w 43"/>
                <a:gd name="T79" fmla="*/ 13 h 19"/>
                <a:gd name="T80" fmla="*/ 7 w 43"/>
                <a:gd name="T81" fmla="*/ 14 h 19"/>
                <a:gd name="T82" fmla="*/ 6 w 43"/>
                <a:gd name="T83" fmla="*/ 14 h 19"/>
                <a:gd name="T84" fmla="*/ 5 w 43"/>
                <a:gd name="T85" fmla="*/ 14 h 19"/>
                <a:gd name="T86" fmla="*/ 5 w 43"/>
                <a:gd name="T87" fmla="*/ 13 h 19"/>
                <a:gd name="T88" fmla="*/ 3 w 43"/>
                <a:gd name="T89" fmla="*/ 13 h 19"/>
                <a:gd name="T90" fmla="*/ 3 w 43"/>
                <a:gd name="T91" fmla="*/ 13 h 19"/>
                <a:gd name="T92" fmla="*/ 2 w 43"/>
                <a:gd name="T93" fmla="*/ 13 h 19"/>
                <a:gd name="T94" fmla="*/ 1 w 43"/>
                <a:gd name="T95" fmla="*/ 11 h 19"/>
                <a:gd name="T96" fmla="*/ 0 w 43"/>
                <a:gd name="T97" fmla="*/ 11 h 19"/>
                <a:gd name="T98" fmla="*/ 0 w 43"/>
                <a:gd name="T99" fmla="*/ 10 h 19"/>
                <a:gd name="T100" fmla="*/ 0 w 43"/>
                <a:gd name="T101" fmla="*/ 9 h 19"/>
                <a:gd name="T102" fmla="*/ 0 w 43"/>
                <a:gd name="T103" fmla="*/ 8 h 19"/>
                <a:gd name="T104" fmla="*/ 0 w 43"/>
                <a:gd name="T105" fmla="*/ 7 h 19"/>
                <a:gd name="T106" fmla="*/ 0 w 43"/>
                <a:gd name="T107" fmla="*/ 6 h 19"/>
                <a:gd name="T108" fmla="*/ 0 w 43"/>
                <a:gd name="T109" fmla="*/ 5 h 19"/>
                <a:gd name="T110" fmla="*/ 1 w 43"/>
                <a:gd name="T111" fmla="*/ 5 h 19"/>
                <a:gd name="T112" fmla="*/ 2 w 43"/>
                <a:gd name="T113" fmla="*/ 3 h 19"/>
                <a:gd name="T114" fmla="*/ 1 w 43"/>
                <a:gd name="T115" fmla="*/ 2 h 19"/>
                <a:gd name="T116" fmla="*/ 2 w 43"/>
                <a:gd name="T117" fmla="*/ 2 h 19"/>
                <a:gd name="T118" fmla="*/ 3 w 43"/>
                <a:gd name="T119" fmla="*/ 2 h 19"/>
                <a:gd name="T120" fmla="*/ 4 w 43"/>
                <a:gd name="T12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19">
                  <a:moveTo>
                    <a:pt x="4" y="2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4" y="10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0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1" y="18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4" y="16"/>
                  </a:lnTo>
                  <a:lnTo>
                    <a:pt x="31" y="15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0" name="Freeform 206"/>
            <p:cNvSpPr>
              <a:spLocks/>
            </p:cNvSpPr>
            <p:nvPr/>
          </p:nvSpPr>
          <p:spPr bwMode="auto">
            <a:xfrm>
              <a:off x="1032" y="1915"/>
              <a:ext cx="46" cy="22"/>
            </a:xfrm>
            <a:custGeom>
              <a:avLst/>
              <a:gdLst>
                <a:gd name="T0" fmla="*/ 4 w 46"/>
                <a:gd name="T1" fmla="*/ 1 h 22"/>
                <a:gd name="T2" fmla="*/ 6 w 46"/>
                <a:gd name="T3" fmla="*/ 1 h 22"/>
                <a:gd name="T4" fmla="*/ 7 w 46"/>
                <a:gd name="T5" fmla="*/ 1 h 22"/>
                <a:gd name="T6" fmla="*/ 10 w 46"/>
                <a:gd name="T7" fmla="*/ 1 h 22"/>
                <a:gd name="T8" fmla="*/ 12 w 46"/>
                <a:gd name="T9" fmla="*/ 0 h 22"/>
                <a:gd name="T10" fmla="*/ 14 w 46"/>
                <a:gd name="T11" fmla="*/ 1 h 22"/>
                <a:gd name="T12" fmla="*/ 15 w 46"/>
                <a:gd name="T13" fmla="*/ 1 h 22"/>
                <a:gd name="T14" fmla="*/ 18 w 46"/>
                <a:gd name="T15" fmla="*/ 1 h 22"/>
                <a:gd name="T16" fmla="*/ 19 w 46"/>
                <a:gd name="T17" fmla="*/ 2 h 22"/>
                <a:gd name="T18" fmla="*/ 21 w 46"/>
                <a:gd name="T19" fmla="*/ 2 h 22"/>
                <a:gd name="T20" fmla="*/ 23 w 46"/>
                <a:gd name="T21" fmla="*/ 3 h 22"/>
                <a:gd name="T22" fmla="*/ 24 w 46"/>
                <a:gd name="T23" fmla="*/ 5 h 22"/>
                <a:gd name="T24" fmla="*/ 27 w 46"/>
                <a:gd name="T25" fmla="*/ 6 h 22"/>
                <a:gd name="T26" fmla="*/ 30 w 46"/>
                <a:gd name="T27" fmla="*/ 7 h 22"/>
                <a:gd name="T28" fmla="*/ 32 w 46"/>
                <a:gd name="T29" fmla="*/ 10 h 22"/>
                <a:gd name="T30" fmla="*/ 36 w 46"/>
                <a:gd name="T31" fmla="*/ 11 h 22"/>
                <a:gd name="T32" fmla="*/ 39 w 46"/>
                <a:gd name="T33" fmla="*/ 14 h 22"/>
                <a:gd name="T34" fmla="*/ 41 w 46"/>
                <a:gd name="T35" fmla="*/ 15 h 22"/>
                <a:gd name="T36" fmla="*/ 44 w 46"/>
                <a:gd name="T37" fmla="*/ 18 h 22"/>
                <a:gd name="T38" fmla="*/ 44 w 46"/>
                <a:gd name="T39" fmla="*/ 19 h 22"/>
                <a:gd name="T40" fmla="*/ 45 w 46"/>
                <a:gd name="T41" fmla="*/ 20 h 22"/>
                <a:gd name="T42" fmla="*/ 44 w 46"/>
                <a:gd name="T43" fmla="*/ 21 h 22"/>
                <a:gd name="T44" fmla="*/ 42 w 46"/>
                <a:gd name="T45" fmla="*/ 20 h 22"/>
                <a:gd name="T46" fmla="*/ 39 w 46"/>
                <a:gd name="T47" fmla="*/ 20 h 22"/>
                <a:gd name="T48" fmla="*/ 37 w 46"/>
                <a:gd name="T49" fmla="*/ 19 h 22"/>
                <a:gd name="T50" fmla="*/ 33 w 46"/>
                <a:gd name="T51" fmla="*/ 18 h 22"/>
                <a:gd name="T52" fmla="*/ 30 w 46"/>
                <a:gd name="T53" fmla="*/ 16 h 22"/>
                <a:gd name="T54" fmla="*/ 26 w 46"/>
                <a:gd name="T55" fmla="*/ 15 h 22"/>
                <a:gd name="T56" fmla="*/ 22 w 46"/>
                <a:gd name="T57" fmla="*/ 15 h 22"/>
                <a:gd name="T58" fmla="*/ 20 w 46"/>
                <a:gd name="T59" fmla="*/ 15 h 22"/>
                <a:gd name="T60" fmla="*/ 18 w 46"/>
                <a:gd name="T61" fmla="*/ 17 h 22"/>
                <a:gd name="T62" fmla="*/ 16 w 46"/>
                <a:gd name="T63" fmla="*/ 16 h 22"/>
                <a:gd name="T64" fmla="*/ 15 w 46"/>
                <a:gd name="T65" fmla="*/ 15 h 22"/>
                <a:gd name="T66" fmla="*/ 15 w 46"/>
                <a:gd name="T67" fmla="*/ 15 h 22"/>
                <a:gd name="T68" fmla="*/ 14 w 46"/>
                <a:gd name="T69" fmla="*/ 15 h 22"/>
                <a:gd name="T70" fmla="*/ 13 w 46"/>
                <a:gd name="T71" fmla="*/ 14 h 22"/>
                <a:gd name="T72" fmla="*/ 11 w 46"/>
                <a:gd name="T73" fmla="*/ 15 h 22"/>
                <a:gd name="T74" fmla="*/ 10 w 46"/>
                <a:gd name="T75" fmla="*/ 14 h 22"/>
                <a:gd name="T76" fmla="*/ 9 w 46"/>
                <a:gd name="T77" fmla="*/ 15 h 22"/>
                <a:gd name="T78" fmla="*/ 7 w 46"/>
                <a:gd name="T79" fmla="*/ 15 h 22"/>
                <a:gd name="T80" fmla="*/ 7 w 46"/>
                <a:gd name="T81" fmla="*/ 15 h 22"/>
                <a:gd name="T82" fmla="*/ 6 w 46"/>
                <a:gd name="T83" fmla="*/ 16 h 22"/>
                <a:gd name="T84" fmla="*/ 5 w 46"/>
                <a:gd name="T85" fmla="*/ 16 h 22"/>
                <a:gd name="T86" fmla="*/ 5 w 46"/>
                <a:gd name="T87" fmla="*/ 15 h 22"/>
                <a:gd name="T88" fmla="*/ 3 w 46"/>
                <a:gd name="T89" fmla="*/ 15 h 22"/>
                <a:gd name="T90" fmla="*/ 2 w 46"/>
                <a:gd name="T91" fmla="*/ 14 h 22"/>
                <a:gd name="T92" fmla="*/ 1 w 46"/>
                <a:gd name="T93" fmla="*/ 14 h 22"/>
                <a:gd name="T94" fmla="*/ 0 w 46"/>
                <a:gd name="T95" fmla="*/ 13 h 22"/>
                <a:gd name="T96" fmla="*/ 0 w 46"/>
                <a:gd name="T97" fmla="*/ 12 h 22"/>
                <a:gd name="T98" fmla="*/ 0 w 46"/>
                <a:gd name="T99" fmla="*/ 11 h 22"/>
                <a:gd name="T100" fmla="*/ 0 w 46"/>
                <a:gd name="T101" fmla="*/ 10 h 22"/>
                <a:gd name="T102" fmla="*/ 0 w 46"/>
                <a:gd name="T103" fmla="*/ 9 h 22"/>
                <a:gd name="T104" fmla="*/ 0 w 46"/>
                <a:gd name="T105" fmla="*/ 8 h 22"/>
                <a:gd name="T106" fmla="*/ 0 w 46"/>
                <a:gd name="T107" fmla="*/ 7 h 22"/>
                <a:gd name="T108" fmla="*/ 0 w 46"/>
                <a:gd name="T109" fmla="*/ 6 h 22"/>
                <a:gd name="T110" fmla="*/ 0 w 46"/>
                <a:gd name="T111" fmla="*/ 4 h 22"/>
                <a:gd name="T112" fmla="*/ 1 w 46"/>
                <a:gd name="T113" fmla="*/ 3 h 22"/>
                <a:gd name="T114" fmla="*/ 2 w 46"/>
                <a:gd name="T115" fmla="*/ 3 h 22"/>
                <a:gd name="T116" fmla="*/ 2 w 46"/>
                <a:gd name="T117" fmla="*/ 3 h 22"/>
                <a:gd name="T118" fmla="*/ 3 w 46"/>
                <a:gd name="T119" fmla="*/ 2 h 22"/>
                <a:gd name="T120" fmla="*/ 4 w 46"/>
                <a:gd name="T1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22">
                  <a:moveTo>
                    <a:pt x="4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7" y="6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1" y="15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5" y="20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19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1" name="Freeform 207"/>
            <p:cNvSpPr>
              <a:spLocks/>
            </p:cNvSpPr>
            <p:nvPr/>
          </p:nvSpPr>
          <p:spPr bwMode="auto">
            <a:xfrm>
              <a:off x="1051" y="1848"/>
              <a:ext cx="24" cy="15"/>
            </a:xfrm>
            <a:custGeom>
              <a:avLst/>
              <a:gdLst>
                <a:gd name="T0" fmla="*/ 3 w 24"/>
                <a:gd name="T1" fmla="*/ 0 h 17"/>
                <a:gd name="T2" fmla="*/ 4 w 24"/>
                <a:gd name="T3" fmla="*/ 0 h 17"/>
                <a:gd name="T4" fmla="*/ 4 w 24"/>
                <a:gd name="T5" fmla="*/ 1 h 17"/>
                <a:gd name="T6" fmla="*/ 6 w 24"/>
                <a:gd name="T7" fmla="*/ 1 h 17"/>
                <a:gd name="T8" fmla="*/ 7 w 24"/>
                <a:gd name="T9" fmla="*/ 1 h 17"/>
                <a:gd name="T10" fmla="*/ 7 w 24"/>
                <a:gd name="T11" fmla="*/ 1 h 17"/>
                <a:gd name="T12" fmla="*/ 9 w 24"/>
                <a:gd name="T13" fmla="*/ 1 h 17"/>
                <a:gd name="T14" fmla="*/ 10 w 24"/>
                <a:gd name="T15" fmla="*/ 1 h 17"/>
                <a:gd name="T16" fmla="*/ 10 w 24"/>
                <a:gd name="T17" fmla="*/ 2 h 17"/>
                <a:gd name="T18" fmla="*/ 12 w 24"/>
                <a:gd name="T19" fmla="*/ 2 h 17"/>
                <a:gd name="T20" fmla="*/ 12 w 24"/>
                <a:gd name="T21" fmla="*/ 3 h 17"/>
                <a:gd name="T22" fmla="*/ 13 w 24"/>
                <a:gd name="T23" fmla="*/ 4 h 17"/>
                <a:gd name="T24" fmla="*/ 15 w 24"/>
                <a:gd name="T25" fmla="*/ 5 h 17"/>
                <a:gd name="T26" fmla="*/ 15 w 24"/>
                <a:gd name="T27" fmla="*/ 6 h 17"/>
                <a:gd name="T28" fmla="*/ 17 w 24"/>
                <a:gd name="T29" fmla="*/ 8 h 17"/>
                <a:gd name="T30" fmla="*/ 19 w 24"/>
                <a:gd name="T31" fmla="*/ 8 h 17"/>
                <a:gd name="T32" fmla="*/ 20 w 24"/>
                <a:gd name="T33" fmla="*/ 11 h 17"/>
                <a:gd name="T34" fmla="*/ 22 w 24"/>
                <a:gd name="T35" fmla="*/ 12 h 17"/>
                <a:gd name="T36" fmla="*/ 23 w 24"/>
                <a:gd name="T37" fmla="*/ 13 h 17"/>
                <a:gd name="T38" fmla="*/ 23 w 24"/>
                <a:gd name="T39" fmla="*/ 13 h 17"/>
                <a:gd name="T40" fmla="*/ 23 w 24"/>
                <a:gd name="T41" fmla="*/ 14 h 17"/>
                <a:gd name="T42" fmla="*/ 22 w 24"/>
                <a:gd name="T43" fmla="*/ 16 h 17"/>
                <a:gd name="T44" fmla="*/ 21 w 24"/>
                <a:gd name="T45" fmla="*/ 16 h 17"/>
                <a:gd name="T46" fmla="*/ 20 w 24"/>
                <a:gd name="T47" fmla="*/ 14 h 17"/>
                <a:gd name="T48" fmla="*/ 18 w 24"/>
                <a:gd name="T49" fmla="*/ 13 h 17"/>
                <a:gd name="T50" fmla="*/ 17 w 24"/>
                <a:gd name="T51" fmla="*/ 12 h 17"/>
                <a:gd name="T52" fmla="*/ 15 w 24"/>
                <a:gd name="T53" fmla="*/ 11 h 17"/>
                <a:gd name="T54" fmla="*/ 13 w 24"/>
                <a:gd name="T55" fmla="*/ 11 h 17"/>
                <a:gd name="T56" fmla="*/ 11 w 24"/>
                <a:gd name="T57" fmla="*/ 9 h 17"/>
                <a:gd name="T58" fmla="*/ 9 w 24"/>
                <a:gd name="T59" fmla="*/ 9 h 17"/>
                <a:gd name="T60" fmla="*/ 8 w 24"/>
                <a:gd name="T61" fmla="*/ 10 h 17"/>
                <a:gd name="T62" fmla="*/ 8 w 24"/>
                <a:gd name="T63" fmla="*/ 9 h 17"/>
                <a:gd name="T64" fmla="*/ 7 w 24"/>
                <a:gd name="T65" fmla="*/ 9 h 17"/>
                <a:gd name="T66" fmla="*/ 7 w 24"/>
                <a:gd name="T67" fmla="*/ 9 h 17"/>
                <a:gd name="T68" fmla="*/ 7 w 24"/>
                <a:gd name="T69" fmla="*/ 8 h 17"/>
                <a:gd name="T70" fmla="*/ 6 w 24"/>
                <a:gd name="T71" fmla="*/ 8 h 17"/>
                <a:gd name="T72" fmla="*/ 6 w 24"/>
                <a:gd name="T73" fmla="*/ 8 h 17"/>
                <a:gd name="T74" fmla="*/ 6 w 24"/>
                <a:gd name="T75" fmla="*/ 8 h 17"/>
                <a:gd name="T76" fmla="*/ 4 w 24"/>
                <a:gd name="T77" fmla="*/ 8 h 17"/>
                <a:gd name="T78" fmla="*/ 4 w 24"/>
                <a:gd name="T79" fmla="*/ 8 h 17"/>
                <a:gd name="T80" fmla="*/ 3 w 24"/>
                <a:gd name="T81" fmla="*/ 8 h 17"/>
                <a:gd name="T82" fmla="*/ 2 w 24"/>
                <a:gd name="T83" fmla="*/ 8 h 17"/>
                <a:gd name="T84" fmla="*/ 2 w 24"/>
                <a:gd name="T85" fmla="*/ 8 h 17"/>
                <a:gd name="T86" fmla="*/ 1 w 24"/>
                <a:gd name="T87" fmla="*/ 7 h 17"/>
                <a:gd name="T88" fmla="*/ 1 w 24"/>
                <a:gd name="T89" fmla="*/ 7 h 17"/>
                <a:gd name="T90" fmla="*/ 1 w 24"/>
                <a:gd name="T91" fmla="*/ 6 h 17"/>
                <a:gd name="T92" fmla="*/ 0 w 24"/>
                <a:gd name="T93" fmla="*/ 6 h 17"/>
                <a:gd name="T94" fmla="*/ 0 w 24"/>
                <a:gd name="T95" fmla="*/ 6 h 17"/>
                <a:gd name="T96" fmla="*/ 0 w 24"/>
                <a:gd name="T97" fmla="*/ 6 h 17"/>
                <a:gd name="T98" fmla="*/ 0 w 24"/>
                <a:gd name="T99" fmla="*/ 4 h 17"/>
                <a:gd name="T100" fmla="*/ 0 w 24"/>
                <a:gd name="T101" fmla="*/ 4 h 17"/>
                <a:gd name="T102" fmla="*/ 0 w 24"/>
                <a:gd name="T103" fmla="*/ 3 h 17"/>
                <a:gd name="T104" fmla="*/ 0 w 24"/>
                <a:gd name="T105" fmla="*/ 2 h 17"/>
                <a:gd name="T106" fmla="*/ 0 w 24"/>
                <a:gd name="T107" fmla="*/ 2 h 17"/>
                <a:gd name="T108" fmla="*/ 0 w 24"/>
                <a:gd name="T109" fmla="*/ 2 h 17"/>
                <a:gd name="T110" fmla="*/ 0 w 24"/>
                <a:gd name="T111" fmla="*/ 1 h 17"/>
                <a:gd name="T112" fmla="*/ 0 w 24"/>
                <a:gd name="T113" fmla="*/ 1 h 17"/>
                <a:gd name="T114" fmla="*/ 1 w 24"/>
                <a:gd name="T115" fmla="*/ 1 h 17"/>
                <a:gd name="T116" fmla="*/ 2 w 24"/>
                <a:gd name="T117" fmla="*/ 0 h 17"/>
                <a:gd name="T118" fmla="*/ 3 w 24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17">
                  <a:moveTo>
                    <a:pt x="3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18" y="13"/>
                  </a:lnTo>
                  <a:lnTo>
                    <a:pt x="17" y="12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2" name="Freeform 208"/>
            <p:cNvSpPr>
              <a:spLocks/>
            </p:cNvSpPr>
            <p:nvPr/>
          </p:nvSpPr>
          <p:spPr bwMode="auto">
            <a:xfrm>
              <a:off x="1047" y="1848"/>
              <a:ext cx="30" cy="19"/>
            </a:xfrm>
            <a:custGeom>
              <a:avLst/>
              <a:gdLst>
                <a:gd name="T0" fmla="*/ 4 w 30"/>
                <a:gd name="T1" fmla="*/ 0 h 20"/>
                <a:gd name="T2" fmla="*/ 5 w 30"/>
                <a:gd name="T3" fmla="*/ 1 h 20"/>
                <a:gd name="T4" fmla="*/ 6 w 30"/>
                <a:gd name="T5" fmla="*/ 1 h 20"/>
                <a:gd name="T6" fmla="*/ 8 w 30"/>
                <a:gd name="T7" fmla="*/ 1 h 20"/>
                <a:gd name="T8" fmla="*/ 8 w 30"/>
                <a:gd name="T9" fmla="*/ 1 h 20"/>
                <a:gd name="T10" fmla="*/ 10 w 30"/>
                <a:gd name="T11" fmla="*/ 1 h 20"/>
                <a:gd name="T12" fmla="*/ 11 w 30"/>
                <a:gd name="T13" fmla="*/ 1 h 20"/>
                <a:gd name="T14" fmla="*/ 12 w 30"/>
                <a:gd name="T15" fmla="*/ 2 h 20"/>
                <a:gd name="T16" fmla="*/ 13 w 30"/>
                <a:gd name="T17" fmla="*/ 3 h 20"/>
                <a:gd name="T18" fmla="*/ 15 w 30"/>
                <a:gd name="T19" fmla="*/ 4 h 20"/>
                <a:gd name="T20" fmla="*/ 16 w 30"/>
                <a:gd name="T21" fmla="*/ 5 h 20"/>
                <a:gd name="T22" fmla="*/ 17 w 30"/>
                <a:gd name="T23" fmla="*/ 5 h 20"/>
                <a:gd name="T24" fmla="*/ 19 w 30"/>
                <a:gd name="T25" fmla="*/ 6 h 20"/>
                <a:gd name="T26" fmla="*/ 19 w 30"/>
                <a:gd name="T27" fmla="*/ 8 h 20"/>
                <a:gd name="T28" fmla="*/ 21 w 30"/>
                <a:gd name="T29" fmla="*/ 10 h 20"/>
                <a:gd name="T30" fmla="*/ 23 w 30"/>
                <a:gd name="T31" fmla="*/ 11 h 20"/>
                <a:gd name="T32" fmla="*/ 26 w 30"/>
                <a:gd name="T33" fmla="*/ 13 h 20"/>
                <a:gd name="T34" fmla="*/ 27 w 30"/>
                <a:gd name="T35" fmla="*/ 15 h 20"/>
                <a:gd name="T36" fmla="*/ 29 w 30"/>
                <a:gd name="T37" fmla="*/ 17 h 20"/>
                <a:gd name="T38" fmla="*/ 29 w 30"/>
                <a:gd name="T39" fmla="*/ 17 h 20"/>
                <a:gd name="T40" fmla="*/ 29 w 30"/>
                <a:gd name="T41" fmla="*/ 18 h 20"/>
                <a:gd name="T42" fmla="*/ 28 w 30"/>
                <a:gd name="T43" fmla="*/ 19 h 20"/>
                <a:gd name="T44" fmla="*/ 27 w 30"/>
                <a:gd name="T45" fmla="*/ 19 h 20"/>
                <a:gd name="T46" fmla="*/ 26 w 30"/>
                <a:gd name="T47" fmla="*/ 18 h 20"/>
                <a:gd name="T48" fmla="*/ 23 w 30"/>
                <a:gd name="T49" fmla="*/ 17 h 20"/>
                <a:gd name="T50" fmla="*/ 20 w 30"/>
                <a:gd name="T51" fmla="*/ 15 h 20"/>
                <a:gd name="T52" fmla="*/ 19 w 30"/>
                <a:gd name="T53" fmla="*/ 14 h 20"/>
                <a:gd name="T54" fmla="*/ 17 w 30"/>
                <a:gd name="T55" fmla="*/ 13 h 20"/>
                <a:gd name="T56" fmla="*/ 14 w 30"/>
                <a:gd name="T57" fmla="*/ 12 h 20"/>
                <a:gd name="T58" fmla="*/ 12 w 30"/>
                <a:gd name="T59" fmla="*/ 12 h 20"/>
                <a:gd name="T60" fmla="*/ 11 w 30"/>
                <a:gd name="T61" fmla="*/ 12 h 20"/>
                <a:gd name="T62" fmla="*/ 10 w 30"/>
                <a:gd name="T63" fmla="*/ 12 h 20"/>
                <a:gd name="T64" fmla="*/ 9 w 30"/>
                <a:gd name="T65" fmla="*/ 11 h 20"/>
                <a:gd name="T66" fmla="*/ 9 w 30"/>
                <a:gd name="T67" fmla="*/ 11 h 20"/>
                <a:gd name="T68" fmla="*/ 9 w 30"/>
                <a:gd name="T69" fmla="*/ 11 h 20"/>
                <a:gd name="T70" fmla="*/ 8 w 30"/>
                <a:gd name="T71" fmla="*/ 10 h 20"/>
                <a:gd name="T72" fmla="*/ 8 w 30"/>
                <a:gd name="T73" fmla="*/ 10 h 20"/>
                <a:gd name="T74" fmla="*/ 7 w 30"/>
                <a:gd name="T75" fmla="*/ 10 h 20"/>
                <a:gd name="T76" fmla="*/ 5 w 30"/>
                <a:gd name="T77" fmla="*/ 10 h 20"/>
                <a:gd name="T78" fmla="*/ 5 w 30"/>
                <a:gd name="T79" fmla="*/ 10 h 20"/>
                <a:gd name="T80" fmla="*/ 4 w 30"/>
                <a:gd name="T81" fmla="*/ 10 h 20"/>
                <a:gd name="T82" fmla="*/ 3 w 30"/>
                <a:gd name="T83" fmla="*/ 10 h 20"/>
                <a:gd name="T84" fmla="*/ 2 w 30"/>
                <a:gd name="T85" fmla="*/ 10 h 20"/>
                <a:gd name="T86" fmla="*/ 2 w 30"/>
                <a:gd name="T87" fmla="*/ 10 h 20"/>
                <a:gd name="T88" fmla="*/ 1 w 30"/>
                <a:gd name="T89" fmla="*/ 9 h 20"/>
                <a:gd name="T90" fmla="*/ 1 w 30"/>
                <a:gd name="T91" fmla="*/ 8 h 20"/>
                <a:gd name="T92" fmla="*/ 0 w 30"/>
                <a:gd name="T93" fmla="*/ 8 h 20"/>
                <a:gd name="T94" fmla="*/ 0 w 30"/>
                <a:gd name="T95" fmla="*/ 7 h 20"/>
                <a:gd name="T96" fmla="*/ 0 w 30"/>
                <a:gd name="T97" fmla="*/ 7 h 20"/>
                <a:gd name="T98" fmla="*/ 0 w 30"/>
                <a:gd name="T99" fmla="*/ 5 h 20"/>
                <a:gd name="T100" fmla="*/ 0 w 30"/>
                <a:gd name="T101" fmla="*/ 5 h 20"/>
                <a:gd name="T102" fmla="*/ 0 w 30"/>
                <a:gd name="T103" fmla="*/ 4 h 20"/>
                <a:gd name="T104" fmla="*/ 0 w 30"/>
                <a:gd name="T105" fmla="*/ 4 h 20"/>
                <a:gd name="T106" fmla="*/ 0 w 30"/>
                <a:gd name="T107" fmla="*/ 3 h 20"/>
                <a:gd name="T108" fmla="*/ 0 w 30"/>
                <a:gd name="T109" fmla="*/ 2 h 20"/>
                <a:gd name="T110" fmla="*/ 0 w 30"/>
                <a:gd name="T111" fmla="*/ 2 h 20"/>
                <a:gd name="T112" fmla="*/ 1 w 30"/>
                <a:gd name="T113" fmla="*/ 2 h 20"/>
                <a:gd name="T114" fmla="*/ 2 w 30"/>
                <a:gd name="T115" fmla="*/ 1 h 20"/>
                <a:gd name="T116" fmla="*/ 3 w 30"/>
                <a:gd name="T117" fmla="*/ 0 h 20"/>
                <a:gd name="T118" fmla="*/ 4 w 30"/>
                <a:gd name="T1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20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1095" y="2101"/>
              <a:ext cx="24" cy="17"/>
            </a:xfrm>
            <a:custGeom>
              <a:avLst/>
              <a:gdLst>
                <a:gd name="T0" fmla="*/ 0 w 24"/>
                <a:gd name="T1" fmla="*/ 12 h 18"/>
                <a:gd name="T2" fmla="*/ 0 w 24"/>
                <a:gd name="T3" fmla="*/ 11 h 18"/>
                <a:gd name="T4" fmla="*/ 1 w 24"/>
                <a:gd name="T5" fmla="*/ 10 h 18"/>
                <a:gd name="T6" fmla="*/ 2 w 24"/>
                <a:gd name="T7" fmla="*/ 10 h 18"/>
                <a:gd name="T8" fmla="*/ 3 w 24"/>
                <a:gd name="T9" fmla="*/ 10 h 18"/>
                <a:gd name="T10" fmla="*/ 3 w 24"/>
                <a:gd name="T11" fmla="*/ 9 h 18"/>
                <a:gd name="T12" fmla="*/ 5 w 24"/>
                <a:gd name="T13" fmla="*/ 7 h 18"/>
                <a:gd name="T14" fmla="*/ 6 w 24"/>
                <a:gd name="T15" fmla="*/ 7 h 18"/>
                <a:gd name="T16" fmla="*/ 7 w 24"/>
                <a:gd name="T17" fmla="*/ 6 h 18"/>
                <a:gd name="T18" fmla="*/ 7 w 24"/>
                <a:gd name="T19" fmla="*/ 6 h 18"/>
                <a:gd name="T20" fmla="*/ 8 w 24"/>
                <a:gd name="T21" fmla="*/ 5 h 18"/>
                <a:gd name="T22" fmla="*/ 9 w 24"/>
                <a:gd name="T23" fmla="*/ 5 h 18"/>
                <a:gd name="T24" fmla="*/ 11 w 24"/>
                <a:gd name="T25" fmla="*/ 4 h 18"/>
                <a:gd name="T26" fmla="*/ 12 w 24"/>
                <a:gd name="T27" fmla="*/ 3 h 18"/>
                <a:gd name="T28" fmla="*/ 14 w 24"/>
                <a:gd name="T29" fmla="*/ 3 h 18"/>
                <a:gd name="T30" fmla="*/ 16 w 24"/>
                <a:gd name="T31" fmla="*/ 2 h 18"/>
                <a:gd name="T32" fmla="*/ 18 w 24"/>
                <a:gd name="T33" fmla="*/ 1 h 18"/>
                <a:gd name="T34" fmla="*/ 20 w 24"/>
                <a:gd name="T35" fmla="*/ 1 h 18"/>
                <a:gd name="T36" fmla="*/ 21 w 24"/>
                <a:gd name="T37" fmla="*/ 1 h 18"/>
                <a:gd name="T38" fmla="*/ 22 w 24"/>
                <a:gd name="T39" fmla="*/ 0 h 18"/>
                <a:gd name="T40" fmla="*/ 22 w 24"/>
                <a:gd name="T41" fmla="*/ 1 h 18"/>
                <a:gd name="T42" fmla="*/ 23 w 24"/>
                <a:gd name="T43" fmla="*/ 1 h 18"/>
                <a:gd name="T44" fmla="*/ 22 w 24"/>
                <a:gd name="T45" fmla="*/ 2 h 18"/>
                <a:gd name="T46" fmla="*/ 21 w 24"/>
                <a:gd name="T47" fmla="*/ 3 h 18"/>
                <a:gd name="T48" fmla="*/ 19 w 24"/>
                <a:gd name="T49" fmla="*/ 4 h 18"/>
                <a:gd name="T50" fmla="*/ 17 w 24"/>
                <a:gd name="T51" fmla="*/ 6 h 18"/>
                <a:gd name="T52" fmla="*/ 15 w 24"/>
                <a:gd name="T53" fmla="*/ 6 h 18"/>
                <a:gd name="T54" fmla="*/ 13 w 24"/>
                <a:gd name="T55" fmla="*/ 7 h 18"/>
                <a:gd name="T56" fmla="*/ 12 w 24"/>
                <a:gd name="T57" fmla="*/ 8 h 18"/>
                <a:gd name="T58" fmla="*/ 11 w 24"/>
                <a:gd name="T59" fmla="*/ 10 h 18"/>
                <a:gd name="T60" fmla="*/ 11 w 24"/>
                <a:gd name="T61" fmla="*/ 11 h 18"/>
                <a:gd name="T62" fmla="*/ 10 w 24"/>
                <a:gd name="T63" fmla="*/ 11 h 18"/>
                <a:gd name="T64" fmla="*/ 10 w 24"/>
                <a:gd name="T65" fmla="*/ 11 h 18"/>
                <a:gd name="T66" fmla="*/ 9 w 24"/>
                <a:gd name="T67" fmla="*/ 11 h 18"/>
                <a:gd name="T68" fmla="*/ 8 w 24"/>
                <a:gd name="T69" fmla="*/ 12 h 18"/>
                <a:gd name="T70" fmla="*/ 8 w 24"/>
                <a:gd name="T71" fmla="*/ 12 h 18"/>
                <a:gd name="T72" fmla="*/ 7 w 24"/>
                <a:gd name="T73" fmla="*/ 13 h 18"/>
                <a:gd name="T74" fmla="*/ 7 w 24"/>
                <a:gd name="T75" fmla="*/ 14 h 18"/>
                <a:gd name="T76" fmla="*/ 7 w 24"/>
                <a:gd name="T77" fmla="*/ 14 h 18"/>
                <a:gd name="T78" fmla="*/ 6 w 24"/>
                <a:gd name="T79" fmla="*/ 15 h 18"/>
                <a:gd name="T80" fmla="*/ 6 w 24"/>
                <a:gd name="T81" fmla="*/ 15 h 18"/>
                <a:gd name="T82" fmla="*/ 5 w 24"/>
                <a:gd name="T83" fmla="*/ 15 h 18"/>
                <a:gd name="T84" fmla="*/ 6 w 24"/>
                <a:gd name="T85" fmla="*/ 15 h 18"/>
                <a:gd name="T86" fmla="*/ 5 w 24"/>
                <a:gd name="T87" fmla="*/ 16 h 18"/>
                <a:gd name="T88" fmla="*/ 4 w 24"/>
                <a:gd name="T89" fmla="*/ 17 h 18"/>
                <a:gd name="T90" fmla="*/ 3 w 24"/>
                <a:gd name="T91" fmla="*/ 17 h 18"/>
                <a:gd name="T92" fmla="*/ 3 w 24"/>
                <a:gd name="T93" fmla="*/ 17 h 18"/>
                <a:gd name="T94" fmla="*/ 2 w 24"/>
                <a:gd name="T95" fmla="*/ 17 h 18"/>
                <a:gd name="T96" fmla="*/ 2 w 24"/>
                <a:gd name="T97" fmla="*/ 16 h 18"/>
                <a:gd name="T98" fmla="*/ 1 w 24"/>
                <a:gd name="T99" fmla="*/ 16 h 18"/>
                <a:gd name="T100" fmla="*/ 1 w 24"/>
                <a:gd name="T101" fmla="*/ 16 h 18"/>
                <a:gd name="T102" fmla="*/ 0 w 24"/>
                <a:gd name="T103" fmla="*/ 16 h 18"/>
                <a:gd name="T104" fmla="*/ 0 w 24"/>
                <a:gd name="T105" fmla="*/ 16 h 18"/>
                <a:gd name="T106" fmla="*/ 0 w 24"/>
                <a:gd name="T107" fmla="*/ 15 h 18"/>
                <a:gd name="T108" fmla="*/ 0 w 24"/>
                <a:gd name="T109" fmla="*/ 15 h 18"/>
                <a:gd name="T110" fmla="*/ 0 w 24"/>
                <a:gd name="T111" fmla="*/ 14 h 18"/>
                <a:gd name="T112" fmla="*/ 0 w 24"/>
                <a:gd name="T113" fmla="*/ 14 h 18"/>
                <a:gd name="T114" fmla="*/ 0 w 24"/>
                <a:gd name="T115" fmla="*/ 14 h 18"/>
                <a:gd name="T116" fmla="*/ 0 w 24"/>
                <a:gd name="T117" fmla="*/ 12 h 18"/>
                <a:gd name="T118" fmla="*/ 0 w 24"/>
                <a:gd name="T11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18">
                  <a:moveTo>
                    <a:pt x="0" y="12"/>
                  </a:moveTo>
                  <a:lnTo>
                    <a:pt x="0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4" name="Freeform 210"/>
            <p:cNvSpPr>
              <a:spLocks/>
            </p:cNvSpPr>
            <p:nvPr/>
          </p:nvSpPr>
          <p:spPr bwMode="auto">
            <a:xfrm>
              <a:off x="1091" y="2101"/>
              <a:ext cx="28" cy="22"/>
            </a:xfrm>
            <a:custGeom>
              <a:avLst/>
              <a:gdLst>
                <a:gd name="T0" fmla="*/ 1 w 27"/>
                <a:gd name="T1" fmla="*/ 13 h 22"/>
                <a:gd name="T2" fmla="*/ 1 w 27"/>
                <a:gd name="T3" fmla="*/ 13 h 22"/>
                <a:gd name="T4" fmla="*/ 1 w 27"/>
                <a:gd name="T5" fmla="*/ 12 h 22"/>
                <a:gd name="T6" fmla="*/ 2 w 27"/>
                <a:gd name="T7" fmla="*/ 11 h 22"/>
                <a:gd name="T8" fmla="*/ 3 w 27"/>
                <a:gd name="T9" fmla="*/ 11 h 22"/>
                <a:gd name="T10" fmla="*/ 4 w 27"/>
                <a:gd name="T11" fmla="*/ 9 h 22"/>
                <a:gd name="T12" fmla="*/ 6 w 27"/>
                <a:gd name="T13" fmla="*/ 9 h 22"/>
                <a:gd name="T14" fmla="*/ 7 w 27"/>
                <a:gd name="T15" fmla="*/ 8 h 22"/>
                <a:gd name="T16" fmla="*/ 8 w 27"/>
                <a:gd name="T17" fmla="*/ 7 h 22"/>
                <a:gd name="T18" fmla="*/ 8 w 27"/>
                <a:gd name="T19" fmla="*/ 7 h 22"/>
                <a:gd name="T20" fmla="*/ 9 w 27"/>
                <a:gd name="T21" fmla="*/ 6 h 22"/>
                <a:gd name="T22" fmla="*/ 11 w 27"/>
                <a:gd name="T23" fmla="*/ 5 h 22"/>
                <a:gd name="T24" fmla="*/ 12 w 27"/>
                <a:gd name="T25" fmla="*/ 5 h 22"/>
                <a:gd name="T26" fmla="*/ 14 w 27"/>
                <a:gd name="T27" fmla="*/ 3 h 22"/>
                <a:gd name="T28" fmla="*/ 16 w 27"/>
                <a:gd name="T29" fmla="*/ 3 h 22"/>
                <a:gd name="T30" fmla="*/ 18 w 27"/>
                <a:gd name="T31" fmla="*/ 2 h 22"/>
                <a:gd name="T32" fmla="*/ 21 w 27"/>
                <a:gd name="T33" fmla="*/ 2 h 22"/>
                <a:gd name="T34" fmla="*/ 22 w 27"/>
                <a:gd name="T35" fmla="*/ 1 h 22"/>
                <a:gd name="T36" fmla="*/ 24 w 27"/>
                <a:gd name="T37" fmla="*/ 1 h 22"/>
                <a:gd name="T38" fmla="*/ 25 w 27"/>
                <a:gd name="T39" fmla="*/ 0 h 22"/>
                <a:gd name="T40" fmla="*/ 25 w 27"/>
                <a:gd name="T41" fmla="*/ 1 h 22"/>
                <a:gd name="T42" fmla="*/ 26 w 27"/>
                <a:gd name="T43" fmla="*/ 2 h 22"/>
                <a:gd name="T44" fmla="*/ 25 w 27"/>
                <a:gd name="T45" fmla="*/ 3 h 22"/>
                <a:gd name="T46" fmla="*/ 23 w 27"/>
                <a:gd name="T47" fmla="*/ 4 h 22"/>
                <a:gd name="T48" fmla="*/ 22 w 27"/>
                <a:gd name="T49" fmla="*/ 5 h 22"/>
                <a:gd name="T50" fmla="*/ 19 w 27"/>
                <a:gd name="T51" fmla="*/ 6 h 22"/>
                <a:gd name="T52" fmla="*/ 18 w 27"/>
                <a:gd name="T53" fmla="*/ 7 h 22"/>
                <a:gd name="T54" fmla="*/ 17 w 27"/>
                <a:gd name="T55" fmla="*/ 9 h 22"/>
                <a:gd name="T56" fmla="*/ 14 w 27"/>
                <a:gd name="T57" fmla="*/ 9 h 22"/>
                <a:gd name="T58" fmla="*/ 13 w 27"/>
                <a:gd name="T59" fmla="*/ 12 h 22"/>
                <a:gd name="T60" fmla="*/ 13 w 27"/>
                <a:gd name="T61" fmla="*/ 13 h 22"/>
                <a:gd name="T62" fmla="*/ 12 w 27"/>
                <a:gd name="T63" fmla="*/ 13 h 22"/>
                <a:gd name="T64" fmla="*/ 11 w 27"/>
                <a:gd name="T65" fmla="*/ 13 h 22"/>
                <a:gd name="T66" fmla="*/ 10 w 27"/>
                <a:gd name="T67" fmla="*/ 14 h 22"/>
                <a:gd name="T68" fmla="*/ 9 w 27"/>
                <a:gd name="T69" fmla="*/ 15 h 22"/>
                <a:gd name="T70" fmla="*/ 9 w 27"/>
                <a:gd name="T71" fmla="*/ 15 h 22"/>
                <a:gd name="T72" fmla="*/ 8 w 27"/>
                <a:gd name="T73" fmla="*/ 15 h 22"/>
                <a:gd name="T74" fmla="*/ 8 w 27"/>
                <a:gd name="T75" fmla="*/ 16 h 22"/>
                <a:gd name="T76" fmla="*/ 8 w 27"/>
                <a:gd name="T77" fmla="*/ 17 h 22"/>
                <a:gd name="T78" fmla="*/ 8 w 27"/>
                <a:gd name="T79" fmla="*/ 18 h 22"/>
                <a:gd name="T80" fmla="*/ 8 w 27"/>
                <a:gd name="T81" fmla="*/ 19 h 22"/>
                <a:gd name="T82" fmla="*/ 7 w 27"/>
                <a:gd name="T83" fmla="*/ 19 h 22"/>
                <a:gd name="T84" fmla="*/ 7 w 27"/>
                <a:gd name="T85" fmla="*/ 19 h 22"/>
                <a:gd name="T86" fmla="*/ 6 w 27"/>
                <a:gd name="T87" fmla="*/ 20 h 22"/>
                <a:gd name="T88" fmla="*/ 5 w 27"/>
                <a:gd name="T89" fmla="*/ 20 h 22"/>
                <a:gd name="T90" fmla="*/ 4 w 27"/>
                <a:gd name="T91" fmla="*/ 20 h 22"/>
                <a:gd name="T92" fmla="*/ 4 w 27"/>
                <a:gd name="T93" fmla="*/ 21 h 22"/>
                <a:gd name="T94" fmla="*/ 3 w 27"/>
                <a:gd name="T95" fmla="*/ 21 h 22"/>
                <a:gd name="T96" fmla="*/ 2 w 27"/>
                <a:gd name="T97" fmla="*/ 20 h 22"/>
                <a:gd name="T98" fmla="*/ 2 w 27"/>
                <a:gd name="T99" fmla="*/ 20 h 22"/>
                <a:gd name="T100" fmla="*/ 2 w 27"/>
                <a:gd name="T101" fmla="*/ 20 h 22"/>
                <a:gd name="T102" fmla="*/ 1 w 27"/>
                <a:gd name="T103" fmla="*/ 19 h 22"/>
                <a:gd name="T104" fmla="*/ 1 w 27"/>
                <a:gd name="T105" fmla="*/ 19 h 22"/>
                <a:gd name="T106" fmla="*/ 0 w 27"/>
                <a:gd name="T107" fmla="*/ 18 h 22"/>
                <a:gd name="T108" fmla="*/ 0 w 27"/>
                <a:gd name="T109" fmla="*/ 17 h 22"/>
                <a:gd name="T110" fmla="*/ 0 w 27"/>
                <a:gd name="T111" fmla="*/ 17 h 22"/>
                <a:gd name="T112" fmla="*/ 0 w 27"/>
                <a:gd name="T113" fmla="*/ 16 h 22"/>
                <a:gd name="T114" fmla="*/ 0 w 27"/>
                <a:gd name="T115" fmla="*/ 15 h 22"/>
                <a:gd name="T116" fmla="*/ 0 w 27"/>
                <a:gd name="T117" fmla="*/ 15 h 22"/>
                <a:gd name="T118" fmla="*/ 1 w 27"/>
                <a:gd name="T11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22">
                  <a:moveTo>
                    <a:pt x="1" y="13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5" name="Line 211"/>
            <p:cNvSpPr>
              <a:spLocks noChangeShapeType="1"/>
            </p:cNvSpPr>
            <p:nvPr/>
          </p:nvSpPr>
          <p:spPr bwMode="auto">
            <a:xfrm flipH="1">
              <a:off x="837" y="2504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719" y="1410"/>
              <a:ext cx="48" cy="74"/>
            </a:xfrm>
            <a:custGeom>
              <a:avLst/>
              <a:gdLst>
                <a:gd name="T0" fmla="*/ 0 w 49"/>
                <a:gd name="T1" fmla="*/ 0 h 73"/>
                <a:gd name="T2" fmla="*/ 0 w 49"/>
                <a:gd name="T3" fmla="*/ 1 h 73"/>
                <a:gd name="T4" fmla="*/ 0 w 49"/>
                <a:gd name="T5" fmla="*/ 2 h 73"/>
                <a:gd name="T6" fmla="*/ 0 w 49"/>
                <a:gd name="T7" fmla="*/ 3 h 73"/>
                <a:gd name="T8" fmla="*/ 1 w 49"/>
                <a:gd name="T9" fmla="*/ 4 h 73"/>
                <a:gd name="T10" fmla="*/ 2 w 49"/>
                <a:gd name="T11" fmla="*/ 5 h 73"/>
                <a:gd name="T12" fmla="*/ 2 w 49"/>
                <a:gd name="T13" fmla="*/ 6 h 73"/>
                <a:gd name="T14" fmla="*/ 3 w 49"/>
                <a:gd name="T15" fmla="*/ 6 h 73"/>
                <a:gd name="T16" fmla="*/ 3 w 49"/>
                <a:gd name="T17" fmla="*/ 7 h 73"/>
                <a:gd name="T18" fmla="*/ 4 w 49"/>
                <a:gd name="T19" fmla="*/ 8 h 73"/>
                <a:gd name="T20" fmla="*/ 4 w 49"/>
                <a:gd name="T21" fmla="*/ 9 h 73"/>
                <a:gd name="T22" fmla="*/ 5 w 49"/>
                <a:gd name="T23" fmla="*/ 12 h 73"/>
                <a:gd name="T24" fmla="*/ 6 w 49"/>
                <a:gd name="T25" fmla="*/ 15 h 73"/>
                <a:gd name="T26" fmla="*/ 7 w 49"/>
                <a:gd name="T27" fmla="*/ 18 h 73"/>
                <a:gd name="T28" fmla="*/ 7 w 49"/>
                <a:gd name="T29" fmla="*/ 21 h 73"/>
                <a:gd name="T30" fmla="*/ 8 w 49"/>
                <a:gd name="T31" fmla="*/ 24 h 73"/>
                <a:gd name="T32" fmla="*/ 8 w 49"/>
                <a:gd name="T33" fmla="*/ 26 h 73"/>
                <a:gd name="T34" fmla="*/ 8 w 49"/>
                <a:gd name="T35" fmla="*/ 29 h 73"/>
                <a:gd name="T36" fmla="*/ 10 w 49"/>
                <a:gd name="T37" fmla="*/ 32 h 73"/>
                <a:gd name="T38" fmla="*/ 11 w 49"/>
                <a:gd name="T39" fmla="*/ 35 h 73"/>
                <a:gd name="T40" fmla="*/ 12 w 49"/>
                <a:gd name="T41" fmla="*/ 37 h 73"/>
                <a:gd name="T42" fmla="*/ 12 w 49"/>
                <a:gd name="T43" fmla="*/ 39 h 73"/>
                <a:gd name="T44" fmla="*/ 13 w 49"/>
                <a:gd name="T45" fmla="*/ 42 h 73"/>
                <a:gd name="T46" fmla="*/ 14 w 49"/>
                <a:gd name="T47" fmla="*/ 44 h 73"/>
                <a:gd name="T48" fmla="*/ 16 w 49"/>
                <a:gd name="T49" fmla="*/ 47 h 73"/>
                <a:gd name="T50" fmla="*/ 16 w 49"/>
                <a:gd name="T51" fmla="*/ 49 h 73"/>
                <a:gd name="T52" fmla="*/ 17 w 49"/>
                <a:gd name="T53" fmla="*/ 51 h 73"/>
                <a:gd name="T54" fmla="*/ 19 w 49"/>
                <a:gd name="T55" fmla="*/ 52 h 73"/>
                <a:gd name="T56" fmla="*/ 21 w 49"/>
                <a:gd name="T57" fmla="*/ 55 h 73"/>
                <a:gd name="T58" fmla="*/ 23 w 49"/>
                <a:gd name="T59" fmla="*/ 57 h 73"/>
                <a:gd name="T60" fmla="*/ 24 w 49"/>
                <a:gd name="T61" fmla="*/ 59 h 73"/>
                <a:gd name="T62" fmla="*/ 24 w 49"/>
                <a:gd name="T63" fmla="*/ 59 h 73"/>
                <a:gd name="T64" fmla="*/ 25 w 49"/>
                <a:gd name="T65" fmla="*/ 59 h 73"/>
                <a:gd name="T66" fmla="*/ 26 w 49"/>
                <a:gd name="T67" fmla="*/ 60 h 73"/>
                <a:gd name="T68" fmla="*/ 27 w 49"/>
                <a:gd name="T69" fmla="*/ 60 h 73"/>
                <a:gd name="T70" fmla="*/ 29 w 49"/>
                <a:gd name="T71" fmla="*/ 61 h 73"/>
                <a:gd name="T72" fmla="*/ 30 w 49"/>
                <a:gd name="T73" fmla="*/ 62 h 73"/>
                <a:gd name="T74" fmla="*/ 32 w 49"/>
                <a:gd name="T75" fmla="*/ 63 h 73"/>
                <a:gd name="T76" fmla="*/ 33 w 49"/>
                <a:gd name="T77" fmla="*/ 65 h 73"/>
                <a:gd name="T78" fmla="*/ 34 w 49"/>
                <a:gd name="T79" fmla="*/ 65 h 73"/>
                <a:gd name="T80" fmla="*/ 35 w 49"/>
                <a:gd name="T81" fmla="*/ 65 h 73"/>
                <a:gd name="T82" fmla="*/ 35 w 49"/>
                <a:gd name="T83" fmla="*/ 66 h 73"/>
                <a:gd name="T84" fmla="*/ 37 w 49"/>
                <a:gd name="T85" fmla="*/ 67 h 73"/>
                <a:gd name="T86" fmla="*/ 39 w 49"/>
                <a:gd name="T87" fmla="*/ 68 h 73"/>
                <a:gd name="T88" fmla="*/ 40 w 49"/>
                <a:gd name="T89" fmla="*/ 68 h 73"/>
                <a:gd name="T90" fmla="*/ 41 w 49"/>
                <a:gd name="T91" fmla="*/ 69 h 73"/>
                <a:gd name="T92" fmla="*/ 45 w 49"/>
                <a:gd name="T93" fmla="*/ 70 h 73"/>
                <a:gd name="T94" fmla="*/ 46 w 49"/>
                <a:gd name="T95" fmla="*/ 70 h 73"/>
                <a:gd name="T96" fmla="*/ 47 w 49"/>
                <a:gd name="T97" fmla="*/ 71 h 73"/>
                <a:gd name="T98" fmla="*/ 48 w 49"/>
                <a:gd name="T99" fmla="*/ 72 h 73"/>
                <a:gd name="T100" fmla="*/ 47 w 49"/>
                <a:gd name="T10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" h="7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12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10" y="32"/>
                  </a:lnTo>
                  <a:lnTo>
                    <a:pt x="11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4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7" y="51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1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7" y="67"/>
                  </a:lnTo>
                  <a:lnTo>
                    <a:pt x="39" y="68"/>
                  </a:lnTo>
                  <a:lnTo>
                    <a:pt x="40" y="68"/>
                  </a:lnTo>
                  <a:lnTo>
                    <a:pt x="41" y="69"/>
                  </a:lnTo>
                  <a:lnTo>
                    <a:pt x="45" y="70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8" y="72"/>
                  </a:lnTo>
                  <a:lnTo>
                    <a:pt x="47" y="72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7" name="Freeform 213"/>
            <p:cNvSpPr>
              <a:spLocks/>
            </p:cNvSpPr>
            <p:nvPr/>
          </p:nvSpPr>
          <p:spPr bwMode="auto">
            <a:xfrm>
              <a:off x="628" y="1408"/>
              <a:ext cx="83" cy="22"/>
            </a:xfrm>
            <a:custGeom>
              <a:avLst/>
              <a:gdLst>
                <a:gd name="T0" fmla="*/ 82 w 83"/>
                <a:gd name="T1" fmla="*/ 0 h 22"/>
                <a:gd name="T2" fmla="*/ 80 w 83"/>
                <a:gd name="T3" fmla="*/ 2 h 22"/>
                <a:gd name="T4" fmla="*/ 74 w 83"/>
                <a:gd name="T5" fmla="*/ 9 h 22"/>
                <a:gd name="T6" fmla="*/ 66 w 83"/>
                <a:gd name="T7" fmla="*/ 15 h 22"/>
                <a:gd name="T8" fmla="*/ 58 w 83"/>
                <a:gd name="T9" fmla="*/ 19 h 22"/>
                <a:gd name="T10" fmla="*/ 50 w 83"/>
                <a:gd name="T11" fmla="*/ 21 h 22"/>
                <a:gd name="T12" fmla="*/ 41 w 83"/>
                <a:gd name="T13" fmla="*/ 21 h 22"/>
                <a:gd name="T14" fmla="*/ 31 w 83"/>
                <a:gd name="T15" fmla="*/ 20 h 22"/>
                <a:gd name="T16" fmla="*/ 22 w 83"/>
                <a:gd name="T17" fmla="*/ 18 h 22"/>
                <a:gd name="T18" fmla="*/ 14 w 83"/>
                <a:gd name="T19" fmla="*/ 13 h 22"/>
                <a:gd name="T20" fmla="*/ 7 w 83"/>
                <a:gd name="T21" fmla="*/ 8 h 22"/>
                <a:gd name="T22" fmla="*/ 0 w 83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22">
                  <a:moveTo>
                    <a:pt x="82" y="0"/>
                  </a:moveTo>
                  <a:lnTo>
                    <a:pt x="80" y="2"/>
                  </a:lnTo>
                  <a:lnTo>
                    <a:pt x="74" y="9"/>
                  </a:lnTo>
                  <a:lnTo>
                    <a:pt x="66" y="15"/>
                  </a:lnTo>
                  <a:lnTo>
                    <a:pt x="58" y="19"/>
                  </a:lnTo>
                  <a:lnTo>
                    <a:pt x="50" y="21"/>
                  </a:lnTo>
                  <a:lnTo>
                    <a:pt x="41" y="21"/>
                  </a:lnTo>
                  <a:lnTo>
                    <a:pt x="31" y="20"/>
                  </a:lnTo>
                  <a:lnTo>
                    <a:pt x="22" y="18"/>
                  </a:lnTo>
                  <a:lnTo>
                    <a:pt x="14" y="13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8" name="Freeform 214"/>
            <p:cNvSpPr>
              <a:spLocks/>
            </p:cNvSpPr>
            <p:nvPr/>
          </p:nvSpPr>
          <p:spPr bwMode="auto">
            <a:xfrm>
              <a:off x="645" y="1428"/>
              <a:ext cx="39" cy="76"/>
            </a:xfrm>
            <a:custGeom>
              <a:avLst/>
              <a:gdLst>
                <a:gd name="T0" fmla="*/ 14 w 39"/>
                <a:gd name="T1" fmla="*/ 0 h 76"/>
                <a:gd name="T2" fmla="*/ 13 w 39"/>
                <a:gd name="T3" fmla="*/ 1 h 76"/>
                <a:gd name="T4" fmla="*/ 9 w 39"/>
                <a:gd name="T5" fmla="*/ 2 h 76"/>
                <a:gd name="T6" fmla="*/ 6 w 39"/>
                <a:gd name="T7" fmla="*/ 3 h 76"/>
                <a:gd name="T8" fmla="*/ 2 w 39"/>
                <a:gd name="T9" fmla="*/ 6 h 76"/>
                <a:gd name="T10" fmla="*/ 1 w 39"/>
                <a:gd name="T11" fmla="*/ 9 h 76"/>
                <a:gd name="T12" fmla="*/ 0 w 39"/>
                <a:gd name="T13" fmla="*/ 12 h 76"/>
                <a:gd name="T14" fmla="*/ 0 w 39"/>
                <a:gd name="T15" fmla="*/ 17 h 76"/>
                <a:gd name="T16" fmla="*/ 0 w 39"/>
                <a:gd name="T17" fmla="*/ 20 h 76"/>
                <a:gd name="T18" fmla="*/ 0 w 39"/>
                <a:gd name="T19" fmla="*/ 24 h 76"/>
                <a:gd name="T20" fmla="*/ 1 w 39"/>
                <a:gd name="T21" fmla="*/ 28 h 76"/>
                <a:gd name="T22" fmla="*/ 2 w 39"/>
                <a:gd name="T23" fmla="*/ 32 h 76"/>
                <a:gd name="T24" fmla="*/ 5 w 39"/>
                <a:gd name="T25" fmla="*/ 37 h 76"/>
                <a:gd name="T26" fmla="*/ 7 w 39"/>
                <a:gd name="T27" fmla="*/ 42 h 76"/>
                <a:gd name="T28" fmla="*/ 10 w 39"/>
                <a:gd name="T29" fmla="*/ 47 h 76"/>
                <a:gd name="T30" fmla="*/ 14 w 39"/>
                <a:gd name="T31" fmla="*/ 51 h 76"/>
                <a:gd name="T32" fmla="*/ 18 w 39"/>
                <a:gd name="T33" fmla="*/ 55 h 76"/>
                <a:gd name="T34" fmla="*/ 22 w 39"/>
                <a:gd name="T35" fmla="*/ 59 h 76"/>
                <a:gd name="T36" fmla="*/ 26 w 39"/>
                <a:gd name="T37" fmla="*/ 63 h 76"/>
                <a:gd name="T38" fmla="*/ 30 w 39"/>
                <a:gd name="T39" fmla="*/ 67 h 76"/>
                <a:gd name="T40" fmla="*/ 34 w 39"/>
                <a:gd name="T41" fmla="*/ 71 h 76"/>
                <a:gd name="T42" fmla="*/ 38 w 39"/>
                <a:gd name="T4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76">
                  <a:moveTo>
                    <a:pt x="14" y="0"/>
                  </a:moveTo>
                  <a:lnTo>
                    <a:pt x="13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5" y="37"/>
                  </a:lnTo>
                  <a:lnTo>
                    <a:pt x="7" y="42"/>
                  </a:lnTo>
                  <a:lnTo>
                    <a:pt x="10" y="47"/>
                  </a:lnTo>
                  <a:lnTo>
                    <a:pt x="14" y="51"/>
                  </a:lnTo>
                  <a:lnTo>
                    <a:pt x="18" y="55"/>
                  </a:lnTo>
                  <a:lnTo>
                    <a:pt x="22" y="59"/>
                  </a:lnTo>
                  <a:lnTo>
                    <a:pt x="26" y="63"/>
                  </a:lnTo>
                  <a:lnTo>
                    <a:pt x="30" y="67"/>
                  </a:lnTo>
                  <a:lnTo>
                    <a:pt x="34" y="71"/>
                  </a:lnTo>
                  <a:lnTo>
                    <a:pt x="38" y="75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99" name="Freeform 215"/>
            <p:cNvSpPr>
              <a:spLocks/>
            </p:cNvSpPr>
            <p:nvPr/>
          </p:nvSpPr>
          <p:spPr bwMode="auto">
            <a:xfrm>
              <a:off x="830" y="1551"/>
              <a:ext cx="111" cy="61"/>
            </a:xfrm>
            <a:custGeom>
              <a:avLst/>
              <a:gdLst>
                <a:gd name="T0" fmla="*/ 0 w 112"/>
                <a:gd name="T1" fmla="*/ 10 h 60"/>
                <a:gd name="T2" fmla="*/ 0 w 112"/>
                <a:gd name="T3" fmla="*/ 10 h 60"/>
                <a:gd name="T4" fmla="*/ 0 w 112"/>
                <a:gd name="T5" fmla="*/ 11 h 60"/>
                <a:gd name="T6" fmla="*/ 1 w 112"/>
                <a:gd name="T7" fmla="*/ 12 h 60"/>
                <a:gd name="T8" fmla="*/ 2 w 112"/>
                <a:gd name="T9" fmla="*/ 13 h 60"/>
                <a:gd name="T10" fmla="*/ 4 w 112"/>
                <a:gd name="T11" fmla="*/ 13 h 60"/>
                <a:gd name="T12" fmla="*/ 5 w 112"/>
                <a:gd name="T13" fmla="*/ 15 h 60"/>
                <a:gd name="T14" fmla="*/ 7 w 112"/>
                <a:gd name="T15" fmla="*/ 15 h 60"/>
                <a:gd name="T16" fmla="*/ 8 w 112"/>
                <a:gd name="T17" fmla="*/ 17 h 60"/>
                <a:gd name="T18" fmla="*/ 9 w 112"/>
                <a:gd name="T19" fmla="*/ 17 h 60"/>
                <a:gd name="T20" fmla="*/ 9 w 112"/>
                <a:gd name="T21" fmla="*/ 17 h 60"/>
                <a:gd name="T22" fmla="*/ 10 w 112"/>
                <a:gd name="T23" fmla="*/ 17 h 60"/>
                <a:gd name="T24" fmla="*/ 11 w 112"/>
                <a:gd name="T25" fmla="*/ 17 h 60"/>
                <a:gd name="T26" fmla="*/ 11 w 112"/>
                <a:gd name="T27" fmla="*/ 18 h 60"/>
                <a:gd name="T28" fmla="*/ 13 w 112"/>
                <a:gd name="T29" fmla="*/ 18 h 60"/>
                <a:gd name="T30" fmla="*/ 14 w 112"/>
                <a:gd name="T31" fmla="*/ 19 h 60"/>
                <a:gd name="T32" fmla="*/ 15 w 112"/>
                <a:gd name="T33" fmla="*/ 19 h 60"/>
                <a:gd name="T34" fmla="*/ 15 w 112"/>
                <a:gd name="T35" fmla="*/ 20 h 60"/>
                <a:gd name="T36" fmla="*/ 15 w 112"/>
                <a:gd name="T37" fmla="*/ 20 h 60"/>
                <a:gd name="T38" fmla="*/ 16 w 112"/>
                <a:gd name="T39" fmla="*/ 21 h 60"/>
                <a:gd name="T40" fmla="*/ 17 w 112"/>
                <a:gd name="T41" fmla="*/ 22 h 60"/>
                <a:gd name="T42" fmla="*/ 19 w 112"/>
                <a:gd name="T43" fmla="*/ 26 h 60"/>
                <a:gd name="T44" fmla="*/ 23 w 112"/>
                <a:gd name="T45" fmla="*/ 30 h 60"/>
                <a:gd name="T46" fmla="*/ 26 w 112"/>
                <a:gd name="T47" fmla="*/ 35 h 60"/>
                <a:gd name="T48" fmla="*/ 30 w 112"/>
                <a:gd name="T49" fmla="*/ 39 h 60"/>
                <a:gd name="T50" fmla="*/ 34 w 112"/>
                <a:gd name="T51" fmla="*/ 44 h 60"/>
                <a:gd name="T52" fmla="*/ 38 w 112"/>
                <a:gd name="T53" fmla="*/ 47 h 60"/>
                <a:gd name="T54" fmla="*/ 42 w 112"/>
                <a:gd name="T55" fmla="*/ 51 h 60"/>
                <a:gd name="T56" fmla="*/ 46 w 112"/>
                <a:gd name="T57" fmla="*/ 54 h 60"/>
                <a:gd name="T58" fmla="*/ 50 w 112"/>
                <a:gd name="T59" fmla="*/ 57 h 60"/>
                <a:gd name="T60" fmla="*/ 55 w 112"/>
                <a:gd name="T61" fmla="*/ 58 h 60"/>
                <a:gd name="T62" fmla="*/ 61 w 112"/>
                <a:gd name="T63" fmla="*/ 59 h 60"/>
                <a:gd name="T64" fmla="*/ 67 w 112"/>
                <a:gd name="T65" fmla="*/ 59 h 60"/>
                <a:gd name="T66" fmla="*/ 71 w 112"/>
                <a:gd name="T67" fmla="*/ 58 h 60"/>
                <a:gd name="T68" fmla="*/ 76 w 112"/>
                <a:gd name="T69" fmla="*/ 56 h 60"/>
                <a:gd name="T70" fmla="*/ 81 w 112"/>
                <a:gd name="T71" fmla="*/ 53 h 60"/>
                <a:gd name="T72" fmla="*/ 87 w 112"/>
                <a:gd name="T73" fmla="*/ 50 h 60"/>
                <a:gd name="T74" fmla="*/ 91 w 112"/>
                <a:gd name="T75" fmla="*/ 46 h 60"/>
                <a:gd name="T76" fmla="*/ 95 w 112"/>
                <a:gd name="T77" fmla="*/ 42 h 60"/>
                <a:gd name="T78" fmla="*/ 98 w 112"/>
                <a:gd name="T79" fmla="*/ 36 h 60"/>
                <a:gd name="T80" fmla="*/ 101 w 112"/>
                <a:gd name="T81" fmla="*/ 30 h 60"/>
                <a:gd name="T82" fmla="*/ 103 w 112"/>
                <a:gd name="T83" fmla="*/ 27 h 60"/>
                <a:gd name="T84" fmla="*/ 103 w 112"/>
                <a:gd name="T85" fmla="*/ 28 h 60"/>
                <a:gd name="T86" fmla="*/ 103 w 112"/>
                <a:gd name="T87" fmla="*/ 29 h 60"/>
                <a:gd name="T88" fmla="*/ 102 w 112"/>
                <a:gd name="T89" fmla="*/ 30 h 60"/>
                <a:gd name="T90" fmla="*/ 102 w 112"/>
                <a:gd name="T91" fmla="*/ 30 h 60"/>
                <a:gd name="T92" fmla="*/ 101 w 112"/>
                <a:gd name="T93" fmla="*/ 31 h 60"/>
                <a:gd name="T94" fmla="*/ 101 w 112"/>
                <a:gd name="T95" fmla="*/ 31 h 60"/>
                <a:gd name="T96" fmla="*/ 101 w 112"/>
                <a:gd name="T97" fmla="*/ 30 h 60"/>
                <a:gd name="T98" fmla="*/ 103 w 112"/>
                <a:gd name="T99" fmla="*/ 30 h 60"/>
                <a:gd name="T100" fmla="*/ 103 w 112"/>
                <a:gd name="T101" fmla="*/ 27 h 60"/>
                <a:gd name="T102" fmla="*/ 105 w 112"/>
                <a:gd name="T103" fmla="*/ 24 h 60"/>
                <a:gd name="T104" fmla="*/ 107 w 112"/>
                <a:gd name="T105" fmla="*/ 20 h 60"/>
                <a:gd name="T106" fmla="*/ 108 w 112"/>
                <a:gd name="T107" fmla="*/ 16 h 60"/>
                <a:gd name="T108" fmla="*/ 109 w 112"/>
                <a:gd name="T109" fmla="*/ 11 h 60"/>
                <a:gd name="T110" fmla="*/ 110 w 112"/>
                <a:gd name="T111" fmla="*/ 8 h 60"/>
                <a:gd name="T112" fmla="*/ 111 w 112"/>
                <a:gd name="T113" fmla="*/ 4 h 60"/>
                <a:gd name="T114" fmla="*/ 111 w 112"/>
                <a:gd name="T115" fmla="*/ 2 h 60"/>
                <a:gd name="T116" fmla="*/ 111 w 112"/>
                <a:gd name="T1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" h="6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3" y="30"/>
                  </a:lnTo>
                  <a:lnTo>
                    <a:pt x="26" y="35"/>
                  </a:lnTo>
                  <a:lnTo>
                    <a:pt x="30" y="39"/>
                  </a:lnTo>
                  <a:lnTo>
                    <a:pt x="34" y="44"/>
                  </a:lnTo>
                  <a:lnTo>
                    <a:pt x="38" y="47"/>
                  </a:lnTo>
                  <a:lnTo>
                    <a:pt x="42" y="51"/>
                  </a:lnTo>
                  <a:lnTo>
                    <a:pt x="46" y="54"/>
                  </a:lnTo>
                  <a:lnTo>
                    <a:pt x="50" y="57"/>
                  </a:lnTo>
                  <a:lnTo>
                    <a:pt x="55" y="58"/>
                  </a:lnTo>
                  <a:lnTo>
                    <a:pt x="61" y="59"/>
                  </a:lnTo>
                  <a:lnTo>
                    <a:pt x="67" y="59"/>
                  </a:lnTo>
                  <a:lnTo>
                    <a:pt x="71" y="58"/>
                  </a:lnTo>
                  <a:lnTo>
                    <a:pt x="76" y="56"/>
                  </a:lnTo>
                  <a:lnTo>
                    <a:pt x="81" y="53"/>
                  </a:lnTo>
                  <a:lnTo>
                    <a:pt x="87" y="50"/>
                  </a:lnTo>
                  <a:lnTo>
                    <a:pt x="91" y="46"/>
                  </a:lnTo>
                  <a:lnTo>
                    <a:pt x="95" y="42"/>
                  </a:lnTo>
                  <a:lnTo>
                    <a:pt x="98" y="36"/>
                  </a:lnTo>
                  <a:lnTo>
                    <a:pt x="101" y="30"/>
                  </a:lnTo>
                  <a:lnTo>
                    <a:pt x="103" y="27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1" y="30"/>
                  </a:lnTo>
                  <a:lnTo>
                    <a:pt x="103" y="30"/>
                  </a:lnTo>
                  <a:lnTo>
                    <a:pt x="103" y="27"/>
                  </a:lnTo>
                  <a:lnTo>
                    <a:pt x="105" y="24"/>
                  </a:lnTo>
                  <a:lnTo>
                    <a:pt x="107" y="20"/>
                  </a:lnTo>
                  <a:lnTo>
                    <a:pt x="108" y="16"/>
                  </a:lnTo>
                  <a:lnTo>
                    <a:pt x="109" y="11"/>
                  </a:lnTo>
                  <a:lnTo>
                    <a:pt x="110" y="8"/>
                  </a:lnTo>
                  <a:lnTo>
                    <a:pt x="111" y="4"/>
                  </a:lnTo>
                  <a:lnTo>
                    <a:pt x="111" y="2"/>
                  </a:lnTo>
                  <a:lnTo>
                    <a:pt x="111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0" name="Freeform 216"/>
            <p:cNvSpPr>
              <a:spLocks/>
            </p:cNvSpPr>
            <p:nvPr/>
          </p:nvSpPr>
          <p:spPr bwMode="auto">
            <a:xfrm>
              <a:off x="932" y="1584"/>
              <a:ext cx="17" cy="26"/>
            </a:xfrm>
            <a:custGeom>
              <a:avLst/>
              <a:gdLst>
                <a:gd name="T0" fmla="*/ 5 w 17"/>
                <a:gd name="T1" fmla="*/ 0 h 26"/>
                <a:gd name="T2" fmla="*/ 5 w 17"/>
                <a:gd name="T3" fmla="*/ 0 h 26"/>
                <a:gd name="T4" fmla="*/ 5 w 17"/>
                <a:gd name="T5" fmla="*/ 2 h 26"/>
                <a:gd name="T6" fmla="*/ 5 w 17"/>
                <a:gd name="T7" fmla="*/ 4 h 26"/>
                <a:gd name="T8" fmla="*/ 0 w 17"/>
                <a:gd name="T9" fmla="*/ 7 h 26"/>
                <a:gd name="T10" fmla="*/ 5 w 17"/>
                <a:gd name="T11" fmla="*/ 10 h 26"/>
                <a:gd name="T12" fmla="*/ 5 w 17"/>
                <a:gd name="T13" fmla="*/ 12 h 26"/>
                <a:gd name="T14" fmla="*/ 5 w 17"/>
                <a:gd name="T15" fmla="*/ 16 h 26"/>
                <a:gd name="T16" fmla="*/ 5 w 17"/>
                <a:gd name="T17" fmla="*/ 19 h 26"/>
                <a:gd name="T18" fmla="*/ 10 w 17"/>
                <a:gd name="T19" fmla="*/ 22 h 26"/>
                <a:gd name="T20" fmla="*/ 10 w 17"/>
                <a:gd name="T21" fmla="*/ 23 h 26"/>
                <a:gd name="T22" fmla="*/ 16 w 17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6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6" y="25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1" name="Freeform 217"/>
            <p:cNvSpPr>
              <a:spLocks/>
            </p:cNvSpPr>
            <p:nvPr/>
          </p:nvSpPr>
          <p:spPr bwMode="auto">
            <a:xfrm>
              <a:off x="1112" y="1677"/>
              <a:ext cx="19" cy="76"/>
            </a:xfrm>
            <a:custGeom>
              <a:avLst/>
              <a:gdLst>
                <a:gd name="T0" fmla="*/ 0 w 18"/>
                <a:gd name="T1" fmla="*/ 74 h 75"/>
                <a:gd name="T2" fmla="*/ 1 w 18"/>
                <a:gd name="T3" fmla="*/ 71 h 75"/>
                <a:gd name="T4" fmla="*/ 4 w 18"/>
                <a:gd name="T5" fmla="*/ 68 h 75"/>
                <a:gd name="T6" fmla="*/ 5 w 18"/>
                <a:gd name="T7" fmla="*/ 66 h 75"/>
                <a:gd name="T8" fmla="*/ 8 w 18"/>
                <a:gd name="T9" fmla="*/ 63 h 75"/>
                <a:gd name="T10" fmla="*/ 8 w 18"/>
                <a:gd name="T11" fmla="*/ 60 h 75"/>
                <a:gd name="T12" fmla="*/ 9 w 18"/>
                <a:gd name="T13" fmla="*/ 57 h 75"/>
                <a:gd name="T14" fmla="*/ 10 w 18"/>
                <a:gd name="T15" fmla="*/ 56 h 75"/>
                <a:gd name="T16" fmla="*/ 11 w 18"/>
                <a:gd name="T17" fmla="*/ 53 h 75"/>
                <a:gd name="T18" fmla="*/ 13 w 18"/>
                <a:gd name="T19" fmla="*/ 51 h 75"/>
                <a:gd name="T20" fmla="*/ 13 w 18"/>
                <a:gd name="T21" fmla="*/ 49 h 75"/>
                <a:gd name="T22" fmla="*/ 13 w 18"/>
                <a:gd name="T23" fmla="*/ 49 h 75"/>
                <a:gd name="T24" fmla="*/ 14 w 18"/>
                <a:gd name="T25" fmla="*/ 47 h 75"/>
                <a:gd name="T26" fmla="*/ 14 w 18"/>
                <a:gd name="T27" fmla="*/ 47 h 75"/>
                <a:gd name="T28" fmla="*/ 15 w 18"/>
                <a:gd name="T29" fmla="*/ 46 h 75"/>
                <a:gd name="T30" fmla="*/ 14 w 18"/>
                <a:gd name="T31" fmla="*/ 46 h 75"/>
                <a:gd name="T32" fmla="*/ 16 w 18"/>
                <a:gd name="T33" fmla="*/ 38 h 75"/>
                <a:gd name="T34" fmla="*/ 17 w 18"/>
                <a:gd name="T35" fmla="*/ 31 h 75"/>
                <a:gd name="T36" fmla="*/ 16 w 18"/>
                <a:gd name="T37" fmla="*/ 24 h 75"/>
                <a:gd name="T38" fmla="*/ 15 w 18"/>
                <a:gd name="T39" fmla="*/ 18 h 75"/>
                <a:gd name="T40" fmla="*/ 12 w 18"/>
                <a:gd name="T41" fmla="*/ 14 h 75"/>
                <a:gd name="T42" fmla="*/ 10 w 18"/>
                <a:gd name="T43" fmla="*/ 9 h 75"/>
                <a:gd name="T44" fmla="*/ 8 w 18"/>
                <a:gd name="T45" fmla="*/ 5 h 75"/>
                <a:gd name="T46" fmla="*/ 7 w 18"/>
                <a:gd name="T47" fmla="*/ 2 h 75"/>
                <a:gd name="T48" fmla="*/ 5 w 18"/>
                <a:gd name="T49" fmla="*/ 1 h 75"/>
                <a:gd name="T50" fmla="*/ 5 w 18"/>
                <a:gd name="T5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75">
                  <a:moveTo>
                    <a:pt x="0" y="74"/>
                  </a:moveTo>
                  <a:lnTo>
                    <a:pt x="1" y="71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7" y="31"/>
                  </a:lnTo>
                  <a:lnTo>
                    <a:pt x="16" y="24"/>
                  </a:lnTo>
                  <a:lnTo>
                    <a:pt x="15" y="18"/>
                  </a:lnTo>
                  <a:lnTo>
                    <a:pt x="12" y="14"/>
                  </a:lnTo>
                  <a:lnTo>
                    <a:pt x="10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2" name="Freeform 218"/>
            <p:cNvSpPr>
              <a:spLocks/>
            </p:cNvSpPr>
            <p:nvPr/>
          </p:nvSpPr>
          <p:spPr bwMode="auto">
            <a:xfrm>
              <a:off x="808" y="2521"/>
              <a:ext cx="37" cy="35"/>
            </a:xfrm>
            <a:custGeom>
              <a:avLst/>
              <a:gdLst>
                <a:gd name="T0" fmla="*/ 0 w 37"/>
                <a:gd name="T1" fmla="*/ 34 h 35"/>
                <a:gd name="T2" fmla="*/ 5 w 37"/>
                <a:gd name="T3" fmla="*/ 31 h 35"/>
                <a:gd name="T4" fmla="*/ 9 w 37"/>
                <a:gd name="T5" fmla="*/ 29 h 35"/>
                <a:gd name="T6" fmla="*/ 14 w 37"/>
                <a:gd name="T7" fmla="*/ 25 h 35"/>
                <a:gd name="T8" fmla="*/ 18 w 37"/>
                <a:gd name="T9" fmla="*/ 23 h 35"/>
                <a:gd name="T10" fmla="*/ 22 w 37"/>
                <a:gd name="T11" fmla="*/ 20 h 35"/>
                <a:gd name="T12" fmla="*/ 26 w 37"/>
                <a:gd name="T13" fmla="*/ 17 h 35"/>
                <a:gd name="T14" fmla="*/ 29 w 37"/>
                <a:gd name="T15" fmla="*/ 13 h 35"/>
                <a:gd name="T16" fmla="*/ 31 w 37"/>
                <a:gd name="T17" fmla="*/ 9 h 35"/>
                <a:gd name="T18" fmla="*/ 33 w 37"/>
                <a:gd name="T19" fmla="*/ 5 h 35"/>
                <a:gd name="T20" fmla="*/ 36 w 3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5">
                  <a:moveTo>
                    <a:pt x="0" y="34"/>
                  </a:moveTo>
                  <a:lnTo>
                    <a:pt x="5" y="31"/>
                  </a:lnTo>
                  <a:lnTo>
                    <a:pt x="9" y="29"/>
                  </a:lnTo>
                  <a:lnTo>
                    <a:pt x="14" y="25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26" y="17"/>
                  </a:lnTo>
                  <a:lnTo>
                    <a:pt x="29" y="13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6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3" name="Freeform 219"/>
            <p:cNvSpPr>
              <a:spLocks/>
            </p:cNvSpPr>
            <p:nvPr/>
          </p:nvSpPr>
          <p:spPr bwMode="auto">
            <a:xfrm>
              <a:off x="782" y="2391"/>
              <a:ext cx="63" cy="37"/>
            </a:xfrm>
            <a:custGeom>
              <a:avLst/>
              <a:gdLst>
                <a:gd name="T0" fmla="*/ 1 w 62"/>
                <a:gd name="T1" fmla="*/ 36 h 37"/>
                <a:gd name="T2" fmla="*/ 1 w 62"/>
                <a:gd name="T3" fmla="*/ 35 h 37"/>
                <a:gd name="T4" fmla="*/ 0 w 62"/>
                <a:gd name="T5" fmla="*/ 35 h 37"/>
                <a:gd name="T6" fmla="*/ 0 w 62"/>
                <a:gd name="T7" fmla="*/ 34 h 37"/>
                <a:gd name="T8" fmla="*/ 0 w 62"/>
                <a:gd name="T9" fmla="*/ 34 h 37"/>
                <a:gd name="T10" fmla="*/ 0 w 62"/>
                <a:gd name="T11" fmla="*/ 33 h 37"/>
                <a:gd name="T12" fmla="*/ 0 w 62"/>
                <a:gd name="T13" fmla="*/ 33 h 37"/>
                <a:gd name="T14" fmla="*/ 0 w 62"/>
                <a:gd name="T15" fmla="*/ 32 h 37"/>
                <a:gd name="T16" fmla="*/ 0 w 62"/>
                <a:gd name="T17" fmla="*/ 32 h 37"/>
                <a:gd name="T18" fmla="*/ 0 w 62"/>
                <a:gd name="T19" fmla="*/ 31 h 37"/>
                <a:gd name="T20" fmla="*/ 4 w 62"/>
                <a:gd name="T21" fmla="*/ 25 h 37"/>
                <a:gd name="T22" fmla="*/ 7 w 62"/>
                <a:gd name="T23" fmla="*/ 21 h 37"/>
                <a:gd name="T24" fmla="*/ 11 w 62"/>
                <a:gd name="T25" fmla="*/ 16 h 37"/>
                <a:gd name="T26" fmla="*/ 16 w 62"/>
                <a:gd name="T27" fmla="*/ 13 h 37"/>
                <a:gd name="T28" fmla="*/ 20 w 62"/>
                <a:gd name="T29" fmla="*/ 10 h 37"/>
                <a:gd name="T30" fmla="*/ 25 w 62"/>
                <a:gd name="T31" fmla="*/ 7 h 37"/>
                <a:gd name="T32" fmla="*/ 30 w 62"/>
                <a:gd name="T33" fmla="*/ 4 h 37"/>
                <a:gd name="T34" fmla="*/ 34 w 62"/>
                <a:gd name="T35" fmla="*/ 3 h 37"/>
                <a:gd name="T36" fmla="*/ 41 w 62"/>
                <a:gd name="T37" fmla="*/ 2 h 37"/>
                <a:gd name="T38" fmla="*/ 46 w 62"/>
                <a:gd name="T39" fmla="*/ 0 h 37"/>
                <a:gd name="T40" fmla="*/ 54 w 62"/>
                <a:gd name="T41" fmla="*/ 1 h 37"/>
                <a:gd name="T42" fmla="*/ 54 w 62"/>
                <a:gd name="T43" fmla="*/ 1 h 37"/>
                <a:gd name="T44" fmla="*/ 55 w 62"/>
                <a:gd name="T45" fmla="*/ 1 h 37"/>
                <a:gd name="T46" fmla="*/ 55 w 62"/>
                <a:gd name="T47" fmla="*/ 1 h 37"/>
                <a:gd name="T48" fmla="*/ 55 w 62"/>
                <a:gd name="T49" fmla="*/ 2 h 37"/>
                <a:gd name="T50" fmla="*/ 55 w 62"/>
                <a:gd name="T51" fmla="*/ 2 h 37"/>
                <a:gd name="T52" fmla="*/ 56 w 62"/>
                <a:gd name="T53" fmla="*/ 2 h 37"/>
                <a:gd name="T54" fmla="*/ 56 w 62"/>
                <a:gd name="T55" fmla="*/ 2 h 37"/>
                <a:gd name="T56" fmla="*/ 57 w 62"/>
                <a:gd name="T57" fmla="*/ 3 h 37"/>
                <a:gd name="T58" fmla="*/ 58 w 62"/>
                <a:gd name="T59" fmla="*/ 3 h 37"/>
                <a:gd name="T60" fmla="*/ 58 w 62"/>
                <a:gd name="T61" fmla="*/ 4 h 37"/>
                <a:gd name="T62" fmla="*/ 59 w 62"/>
                <a:gd name="T63" fmla="*/ 8 h 37"/>
                <a:gd name="T64" fmla="*/ 59 w 62"/>
                <a:gd name="T65" fmla="*/ 9 h 37"/>
                <a:gd name="T66" fmla="*/ 59 w 62"/>
                <a:gd name="T67" fmla="*/ 10 h 37"/>
                <a:gd name="T68" fmla="*/ 59 w 62"/>
                <a:gd name="T69" fmla="*/ 11 h 37"/>
                <a:gd name="T70" fmla="*/ 59 w 62"/>
                <a:gd name="T71" fmla="*/ 12 h 37"/>
                <a:gd name="T72" fmla="*/ 60 w 62"/>
                <a:gd name="T73" fmla="*/ 12 h 37"/>
                <a:gd name="T74" fmla="*/ 60 w 62"/>
                <a:gd name="T75" fmla="*/ 13 h 37"/>
                <a:gd name="T76" fmla="*/ 60 w 62"/>
                <a:gd name="T77" fmla="*/ 14 h 37"/>
                <a:gd name="T78" fmla="*/ 60 w 62"/>
                <a:gd name="T79" fmla="*/ 15 h 37"/>
                <a:gd name="T80" fmla="*/ 60 w 62"/>
                <a:gd name="T81" fmla="*/ 16 h 37"/>
                <a:gd name="T82" fmla="*/ 61 w 62"/>
                <a:gd name="T83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7">
                  <a:moveTo>
                    <a:pt x="1" y="36"/>
                  </a:move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1" y="17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4" name="Freeform 220"/>
            <p:cNvSpPr>
              <a:spLocks/>
            </p:cNvSpPr>
            <p:nvPr/>
          </p:nvSpPr>
          <p:spPr bwMode="auto">
            <a:xfrm>
              <a:off x="721" y="2270"/>
              <a:ext cx="26" cy="69"/>
            </a:xfrm>
            <a:custGeom>
              <a:avLst/>
              <a:gdLst>
                <a:gd name="T0" fmla="*/ 26 w 27"/>
                <a:gd name="T1" fmla="*/ 0 h 69"/>
                <a:gd name="T2" fmla="*/ 21 w 27"/>
                <a:gd name="T3" fmla="*/ 6 h 69"/>
                <a:gd name="T4" fmla="*/ 17 w 27"/>
                <a:gd name="T5" fmla="*/ 13 h 69"/>
                <a:gd name="T6" fmla="*/ 13 w 27"/>
                <a:gd name="T7" fmla="*/ 19 h 69"/>
                <a:gd name="T8" fmla="*/ 9 w 27"/>
                <a:gd name="T9" fmla="*/ 25 h 69"/>
                <a:gd name="T10" fmla="*/ 7 w 27"/>
                <a:gd name="T11" fmla="*/ 33 h 69"/>
                <a:gd name="T12" fmla="*/ 4 w 27"/>
                <a:gd name="T13" fmla="*/ 39 h 69"/>
                <a:gd name="T14" fmla="*/ 1 w 27"/>
                <a:gd name="T15" fmla="*/ 47 h 69"/>
                <a:gd name="T16" fmla="*/ 0 w 27"/>
                <a:gd name="T17" fmla="*/ 54 h 69"/>
                <a:gd name="T18" fmla="*/ 0 w 27"/>
                <a:gd name="T19" fmla="*/ 61 h 69"/>
                <a:gd name="T20" fmla="*/ 0 w 27"/>
                <a:gd name="T21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9">
                  <a:moveTo>
                    <a:pt x="26" y="0"/>
                  </a:moveTo>
                  <a:lnTo>
                    <a:pt x="21" y="6"/>
                  </a:lnTo>
                  <a:lnTo>
                    <a:pt x="17" y="13"/>
                  </a:lnTo>
                  <a:lnTo>
                    <a:pt x="13" y="19"/>
                  </a:lnTo>
                  <a:lnTo>
                    <a:pt x="9" y="25"/>
                  </a:lnTo>
                  <a:lnTo>
                    <a:pt x="7" y="33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8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5" name="Freeform 221"/>
            <p:cNvSpPr>
              <a:spLocks/>
            </p:cNvSpPr>
            <p:nvPr/>
          </p:nvSpPr>
          <p:spPr bwMode="auto">
            <a:xfrm>
              <a:off x="646" y="1731"/>
              <a:ext cx="37" cy="32"/>
            </a:xfrm>
            <a:custGeom>
              <a:avLst/>
              <a:gdLst>
                <a:gd name="T0" fmla="*/ 0 w 37"/>
                <a:gd name="T1" fmla="*/ 31 h 32"/>
                <a:gd name="T2" fmla="*/ 0 w 37"/>
                <a:gd name="T3" fmla="*/ 30 h 32"/>
                <a:gd name="T4" fmla="*/ 0 w 37"/>
                <a:gd name="T5" fmla="*/ 29 h 32"/>
                <a:gd name="T6" fmla="*/ 0 w 37"/>
                <a:gd name="T7" fmla="*/ 29 h 32"/>
                <a:gd name="T8" fmla="*/ 0 w 37"/>
                <a:gd name="T9" fmla="*/ 28 h 32"/>
                <a:gd name="T10" fmla="*/ 0 w 37"/>
                <a:gd name="T11" fmla="*/ 27 h 32"/>
                <a:gd name="T12" fmla="*/ 0 w 37"/>
                <a:gd name="T13" fmla="*/ 26 h 32"/>
                <a:gd name="T14" fmla="*/ 1 w 37"/>
                <a:gd name="T15" fmla="*/ 26 h 32"/>
                <a:gd name="T16" fmla="*/ 1 w 37"/>
                <a:gd name="T17" fmla="*/ 26 h 32"/>
                <a:gd name="T18" fmla="*/ 2 w 37"/>
                <a:gd name="T19" fmla="*/ 26 h 32"/>
                <a:gd name="T20" fmla="*/ 7 w 37"/>
                <a:gd name="T21" fmla="*/ 25 h 32"/>
                <a:gd name="T22" fmla="*/ 11 w 37"/>
                <a:gd name="T23" fmla="*/ 24 h 32"/>
                <a:gd name="T24" fmla="*/ 15 w 37"/>
                <a:gd name="T25" fmla="*/ 23 h 32"/>
                <a:gd name="T26" fmla="*/ 18 w 37"/>
                <a:gd name="T27" fmla="*/ 20 h 32"/>
                <a:gd name="T28" fmla="*/ 22 w 37"/>
                <a:gd name="T29" fmla="*/ 18 h 32"/>
                <a:gd name="T30" fmla="*/ 25 w 37"/>
                <a:gd name="T31" fmla="*/ 15 h 32"/>
                <a:gd name="T32" fmla="*/ 28 w 37"/>
                <a:gd name="T33" fmla="*/ 12 h 32"/>
                <a:gd name="T34" fmla="*/ 31 w 37"/>
                <a:gd name="T35" fmla="*/ 8 h 32"/>
                <a:gd name="T36" fmla="*/ 34 w 37"/>
                <a:gd name="T37" fmla="*/ 5 h 32"/>
                <a:gd name="T38" fmla="*/ 36 w 37"/>
                <a:gd name="T3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32">
                  <a:moveTo>
                    <a:pt x="0" y="31"/>
                  </a:move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7" y="25"/>
                  </a:lnTo>
                  <a:lnTo>
                    <a:pt x="11" y="24"/>
                  </a:lnTo>
                  <a:lnTo>
                    <a:pt x="15" y="23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8" y="12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6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6" name="Freeform 222"/>
            <p:cNvSpPr>
              <a:spLocks/>
            </p:cNvSpPr>
            <p:nvPr/>
          </p:nvSpPr>
          <p:spPr bwMode="auto">
            <a:xfrm>
              <a:off x="596" y="1289"/>
              <a:ext cx="20" cy="74"/>
            </a:xfrm>
            <a:custGeom>
              <a:avLst/>
              <a:gdLst>
                <a:gd name="T0" fmla="*/ 20 w 21"/>
                <a:gd name="T1" fmla="*/ 72 h 73"/>
                <a:gd name="T2" fmla="*/ 20 w 21"/>
                <a:gd name="T3" fmla="*/ 72 h 73"/>
                <a:gd name="T4" fmla="*/ 18 w 21"/>
                <a:gd name="T5" fmla="*/ 71 h 73"/>
                <a:gd name="T6" fmla="*/ 17 w 21"/>
                <a:gd name="T7" fmla="*/ 70 h 73"/>
                <a:gd name="T8" fmla="*/ 17 w 21"/>
                <a:gd name="T9" fmla="*/ 70 h 73"/>
                <a:gd name="T10" fmla="*/ 14 w 21"/>
                <a:gd name="T11" fmla="*/ 69 h 73"/>
                <a:gd name="T12" fmla="*/ 13 w 21"/>
                <a:gd name="T13" fmla="*/ 68 h 73"/>
                <a:gd name="T14" fmla="*/ 12 w 21"/>
                <a:gd name="T15" fmla="*/ 66 h 73"/>
                <a:gd name="T16" fmla="*/ 10 w 21"/>
                <a:gd name="T17" fmla="*/ 65 h 73"/>
                <a:gd name="T18" fmla="*/ 9 w 21"/>
                <a:gd name="T19" fmla="*/ 64 h 73"/>
                <a:gd name="T20" fmla="*/ 9 w 21"/>
                <a:gd name="T21" fmla="*/ 64 h 73"/>
                <a:gd name="T22" fmla="*/ 6 w 21"/>
                <a:gd name="T23" fmla="*/ 59 h 73"/>
                <a:gd name="T24" fmla="*/ 2 w 21"/>
                <a:gd name="T25" fmla="*/ 54 h 73"/>
                <a:gd name="T26" fmla="*/ 1 w 21"/>
                <a:gd name="T27" fmla="*/ 48 h 73"/>
                <a:gd name="T28" fmla="*/ 0 w 21"/>
                <a:gd name="T29" fmla="*/ 42 h 73"/>
                <a:gd name="T30" fmla="*/ 0 w 21"/>
                <a:gd name="T31" fmla="*/ 35 h 73"/>
                <a:gd name="T32" fmla="*/ 0 w 21"/>
                <a:gd name="T33" fmla="*/ 30 h 73"/>
                <a:gd name="T34" fmla="*/ 0 w 21"/>
                <a:gd name="T35" fmla="*/ 23 h 73"/>
                <a:gd name="T36" fmla="*/ 2 w 21"/>
                <a:gd name="T37" fmla="*/ 18 h 73"/>
                <a:gd name="T38" fmla="*/ 5 w 21"/>
                <a:gd name="T39" fmla="*/ 13 h 73"/>
                <a:gd name="T40" fmla="*/ 9 w 21"/>
                <a:gd name="T41" fmla="*/ 7 h 73"/>
                <a:gd name="T42" fmla="*/ 9 w 21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3">
                  <a:moveTo>
                    <a:pt x="20" y="72"/>
                  </a:moveTo>
                  <a:lnTo>
                    <a:pt x="20" y="72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2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7" name="Freeform 223"/>
            <p:cNvSpPr>
              <a:spLocks/>
            </p:cNvSpPr>
            <p:nvPr/>
          </p:nvSpPr>
          <p:spPr bwMode="auto">
            <a:xfrm>
              <a:off x="531" y="1250"/>
              <a:ext cx="65" cy="71"/>
            </a:xfrm>
            <a:custGeom>
              <a:avLst/>
              <a:gdLst>
                <a:gd name="T0" fmla="*/ 64 w 65"/>
                <a:gd name="T1" fmla="*/ 70 h 71"/>
                <a:gd name="T2" fmla="*/ 64 w 65"/>
                <a:gd name="T3" fmla="*/ 70 h 71"/>
                <a:gd name="T4" fmla="*/ 56 w 65"/>
                <a:gd name="T5" fmla="*/ 70 h 71"/>
                <a:gd name="T6" fmla="*/ 48 w 65"/>
                <a:gd name="T7" fmla="*/ 67 h 71"/>
                <a:gd name="T8" fmla="*/ 40 w 65"/>
                <a:gd name="T9" fmla="*/ 63 h 71"/>
                <a:gd name="T10" fmla="*/ 33 w 65"/>
                <a:gd name="T11" fmla="*/ 58 h 71"/>
                <a:gd name="T12" fmla="*/ 27 w 65"/>
                <a:gd name="T13" fmla="*/ 52 h 71"/>
                <a:gd name="T14" fmla="*/ 23 w 65"/>
                <a:gd name="T15" fmla="*/ 45 h 71"/>
                <a:gd name="T16" fmla="*/ 16 w 65"/>
                <a:gd name="T17" fmla="*/ 38 h 71"/>
                <a:gd name="T18" fmla="*/ 12 w 65"/>
                <a:gd name="T19" fmla="*/ 31 h 71"/>
                <a:gd name="T20" fmla="*/ 8 w 65"/>
                <a:gd name="T21" fmla="*/ 23 h 71"/>
                <a:gd name="T22" fmla="*/ 3 w 65"/>
                <a:gd name="T23" fmla="*/ 15 h 71"/>
                <a:gd name="T24" fmla="*/ 3 w 65"/>
                <a:gd name="T25" fmla="*/ 14 h 71"/>
                <a:gd name="T26" fmla="*/ 2 w 65"/>
                <a:gd name="T27" fmla="*/ 13 h 71"/>
                <a:gd name="T28" fmla="*/ 1 w 65"/>
                <a:gd name="T29" fmla="*/ 11 h 71"/>
                <a:gd name="T30" fmla="*/ 1 w 65"/>
                <a:gd name="T31" fmla="*/ 9 h 71"/>
                <a:gd name="T32" fmla="*/ 0 w 65"/>
                <a:gd name="T33" fmla="*/ 6 h 71"/>
                <a:gd name="T34" fmla="*/ 0 w 65"/>
                <a:gd name="T35" fmla="*/ 4 h 71"/>
                <a:gd name="T36" fmla="*/ 0 w 65"/>
                <a:gd name="T37" fmla="*/ 2 h 71"/>
                <a:gd name="T38" fmla="*/ 0 w 65"/>
                <a:gd name="T39" fmla="*/ 1 h 71"/>
                <a:gd name="T40" fmla="*/ 0 w 65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1">
                  <a:moveTo>
                    <a:pt x="64" y="70"/>
                  </a:moveTo>
                  <a:lnTo>
                    <a:pt x="64" y="70"/>
                  </a:lnTo>
                  <a:lnTo>
                    <a:pt x="56" y="70"/>
                  </a:lnTo>
                  <a:lnTo>
                    <a:pt x="48" y="67"/>
                  </a:lnTo>
                  <a:lnTo>
                    <a:pt x="40" y="63"/>
                  </a:lnTo>
                  <a:lnTo>
                    <a:pt x="33" y="58"/>
                  </a:lnTo>
                  <a:lnTo>
                    <a:pt x="27" y="52"/>
                  </a:lnTo>
                  <a:lnTo>
                    <a:pt x="23" y="45"/>
                  </a:lnTo>
                  <a:lnTo>
                    <a:pt x="16" y="38"/>
                  </a:lnTo>
                  <a:lnTo>
                    <a:pt x="12" y="31"/>
                  </a:lnTo>
                  <a:lnTo>
                    <a:pt x="8" y="23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8" name="Freeform 224"/>
            <p:cNvSpPr>
              <a:spLocks/>
            </p:cNvSpPr>
            <p:nvPr/>
          </p:nvSpPr>
          <p:spPr bwMode="auto">
            <a:xfrm>
              <a:off x="548" y="1294"/>
              <a:ext cx="17" cy="26"/>
            </a:xfrm>
            <a:custGeom>
              <a:avLst/>
              <a:gdLst>
                <a:gd name="T0" fmla="*/ 16 w 17"/>
                <a:gd name="T1" fmla="*/ 0 h 26"/>
                <a:gd name="T2" fmla="*/ 12 w 17"/>
                <a:gd name="T3" fmla="*/ 2 h 26"/>
                <a:gd name="T4" fmla="*/ 9 w 17"/>
                <a:gd name="T5" fmla="*/ 6 h 26"/>
                <a:gd name="T6" fmla="*/ 6 w 17"/>
                <a:gd name="T7" fmla="*/ 7 h 26"/>
                <a:gd name="T8" fmla="*/ 6 w 17"/>
                <a:gd name="T9" fmla="*/ 9 h 26"/>
                <a:gd name="T10" fmla="*/ 3 w 17"/>
                <a:gd name="T11" fmla="*/ 12 h 26"/>
                <a:gd name="T12" fmla="*/ 3 w 17"/>
                <a:gd name="T13" fmla="*/ 14 h 26"/>
                <a:gd name="T14" fmla="*/ 0 w 17"/>
                <a:gd name="T15" fmla="*/ 17 h 26"/>
                <a:gd name="T16" fmla="*/ 3 w 17"/>
                <a:gd name="T17" fmla="*/ 19 h 26"/>
                <a:gd name="T18" fmla="*/ 3 w 17"/>
                <a:gd name="T19" fmla="*/ 22 h 26"/>
                <a:gd name="T20" fmla="*/ 3 w 17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6">
                  <a:moveTo>
                    <a:pt x="16" y="0"/>
                  </a:moveTo>
                  <a:lnTo>
                    <a:pt x="12" y="2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5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09" name="Freeform 225"/>
            <p:cNvSpPr>
              <a:spLocks/>
            </p:cNvSpPr>
            <p:nvPr/>
          </p:nvSpPr>
          <p:spPr bwMode="auto">
            <a:xfrm>
              <a:off x="950" y="1677"/>
              <a:ext cx="52" cy="17"/>
            </a:xfrm>
            <a:custGeom>
              <a:avLst/>
              <a:gdLst>
                <a:gd name="T0" fmla="*/ 51 w 52"/>
                <a:gd name="T1" fmla="*/ 5 h 19"/>
                <a:gd name="T2" fmla="*/ 50 w 52"/>
                <a:gd name="T3" fmla="*/ 7 h 19"/>
                <a:gd name="T4" fmla="*/ 48 w 52"/>
                <a:gd name="T5" fmla="*/ 8 h 19"/>
                <a:gd name="T6" fmla="*/ 47 w 52"/>
                <a:gd name="T7" fmla="*/ 10 h 19"/>
                <a:gd name="T8" fmla="*/ 46 w 52"/>
                <a:gd name="T9" fmla="*/ 11 h 19"/>
                <a:gd name="T10" fmla="*/ 44 w 52"/>
                <a:gd name="T11" fmla="*/ 13 h 19"/>
                <a:gd name="T12" fmla="*/ 42 w 52"/>
                <a:gd name="T13" fmla="*/ 14 h 19"/>
                <a:gd name="T14" fmla="*/ 41 w 52"/>
                <a:gd name="T15" fmla="*/ 15 h 19"/>
                <a:gd name="T16" fmla="*/ 40 w 52"/>
                <a:gd name="T17" fmla="*/ 16 h 19"/>
                <a:gd name="T18" fmla="*/ 37 w 52"/>
                <a:gd name="T19" fmla="*/ 17 h 19"/>
                <a:gd name="T20" fmla="*/ 35 w 52"/>
                <a:gd name="T21" fmla="*/ 18 h 19"/>
                <a:gd name="T22" fmla="*/ 34 w 52"/>
                <a:gd name="T23" fmla="*/ 17 h 19"/>
                <a:gd name="T24" fmla="*/ 32 w 52"/>
                <a:gd name="T25" fmla="*/ 16 h 19"/>
                <a:gd name="T26" fmla="*/ 27 w 52"/>
                <a:gd name="T27" fmla="*/ 14 h 19"/>
                <a:gd name="T28" fmla="*/ 23 w 52"/>
                <a:gd name="T29" fmla="*/ 12 h 19"/>
                <a:gd name="T30" fmla="*/ 17 w 52"/>
                <a:gd name="T31" fmla="*/ 9 h 19"/>
                <a:gd name="T32" fmla="*/ 12 w 52"/>
                <a:gd name="T33" fmla="*/ 7 h 19"/>
                <a:gd name="T34" fmla="*/ 7 w 52"/>
                <a:gd name="T35" fmla="*/ 5 h 19"/>
                <a:gd name="T36" fmla="*/ 4 w 52"/>
                <a:gd name="T37" fmla="*/ 3 h 19"/>
                <a:gd name="T38" fmla="*/ 1 w 52"/>
                <a:gd name="T39" fmla="*/ 1 h 19"/>
                <a:gd name="T40" fmla="*/ 0 w 52"/>
                <a:gd name="T4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9">
                  <a:moveTo>
                    <a:pt x="51" y="5"/>
                  </a:moveTo>
                  <a:lnTo>
                    <a:pt x="50" y="7"/>
                  </a:lnTo>
                  <a:lnTo>
                    <a:pt x="48" y="8"/>
                  </a:lnTo>
                  <a:lnTo>
                    <a:pt x="47" y="10"/>
                  </a:lnTo>
                  <a:lnTo>
                    <a:pt x="46" y="11"/>
                  </a:lnTo>
                  <a:lnTo>
                    <a:pt x="44" y="13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7" y="17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3" y="12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5"/>
                  </a:lnTo>
                  <a:lnTo>
                    <a:pt x="4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0" name="Freeform 226"/>
            <p:cNvSpPr>
              <a:spLocks/>
            </p:cNvSpPr>
            <p:nvPr/>
          </p:nvSpPr>
          <p:spPr bwMode="auto">
            <a:xfrm>
              <a:off x="834" y="1588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6 h 28"/>
                <a:gd name="T4" fmla="*/ 14 w 17"/>
                <a:gd name="T5" fmla="*/ 25 h 28"/>
                <a:gd name="T6" fmla="*/ 12 w 17"/>
                <a:gd name="T7" fmla="*/ 24 h 28"/>
                <a:gd name="T8" fmla="*/ 10 w 17"/>
                <a:gd name="T9" fmla="*/ 21 h 28"/>
                <a:gd name="T10" fmla="*/ 8 w 17"/>
                <a:gd name="T11" fmla="*/ 18 h 28"/>
                <a:gd name="T12" fmla="*/ 5 w 17"/>
                <a:gd name="T13" fmla="*/ 14 h 28"/>
                <a:gd name="T14" fmla="*/ 3 w 17"/>
                <a:gd name="T15" fmla="*/ 10 h 28"/>
                <a:gd name="T16" fmla="*/ 1 w 17"/>
                <a:gd name="T17" fmla="*/ 7 h 28"/>
                <a:gd name="T18" fmla="*/ 1 w 17"/>
                <a:gd name="T19" fmla="*/ 3 h 28"/>
                <a:gd name="T20" fmla="*/ 0 w 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8">
                  <a:moveTo>
                    <a:pt x="16" y="27"/>
                  </a:moveTo>
                  <a:lnTo>
                    <a:pt x="16" y="26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5" y="14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1" name="Freeform 227"/>
            <p:cNvSpPr>
              <a:spLocks/>
            </p:cNvSpPr>
            <p:nvPr/>
          </p:nvSpPr>
          <p:spPr bwMode="auto">
            <a:xfrm>
              <a:off x="748" y="2534"/>
              <a:ext cx="24" cy="154"/>
            </a:xfrm>
            <a:custGeom>
              <a:avLst/>
              <a:gdLst>
                <a:gd name="T0" fmla="*/ 23 w 24"/>
                <a:gd name="T1" fmla="*/ 151 h 153"/>
                <a:gd name="T2" fmla="*/ 22 w 24"/>
                <a:gd name="T3" fmla="*/ 151 h 153"/>
                <a:gd name="T4" fmla="*/ 22 w 24"/>
                <a:gd name="T5" fmla="*/ 152 h 153"/>
                <a:gd name="T6" fmla="*/ 22 w 24"/>
                <a:gd name="T7" fmla="*/ 152 h 153"/>
                <a:gd name="T8" fmla="*/ 21 w 24"/>
                <a:gd name="T9" fmla="*/ 152 h 153"/>
                <a:gd name="T10" fmla="*/ 20 w 24"/>
                <a:gd name="T11" fmla="*/ 151 h 153"/>
                <a:gd name="T12" fmla="*/ 20 w 24"/>
                <a:gd name="T13" fmla="*/ 151 h 153"/>
                <a:gd name="T14" fmla="*/ 19 w 24"/>
                <a:gd name="T15" fmla="*/ 152 h 153"/>
                <a:gd name="T16" fmla="*/ 19 w 24"/>
                <a:gd name="T17" fmla="*/ 152 h 153"/>
                <a:gd name="T18" fmla="*/ 19 w 24"/>
                <a:gd name="T19" fmla="*/ 152 h 153"/>
                <a:gd name="T20" fmla="*/ 11 w 24"/>
                <a:gd name="T21" fmla="*/ 140 h 153"/>
                <a:gd name="T22" fmla="*/ 5 w 24"/>
                <a:gd name="T23" fmla="*/ 127 h 153"/>
                <a:gd name="T24" fmla="*/ 1 w 24"/>
                <a:gd name="T25" fmla="*/ 111 h 153"/>
                <a:gd name="T26" fmla="*/ 0 w 24"/>
                <a:gd name="T27" fmla="*/ 95 h 153"/>
                <a:gd name="T28" fmla="*/ 0 w 24"/>
                <a:gd name="T29" fmla="*/ 77 h 153"/>
                <a:gd name="T30" fmla="*/ 0 w 24"/>
                <a:gd name="T31" fmla="*/ 60 h 153"/>
                <a:gd name="T32" fmla="*/ 2 w 24"/>
                <a:gd name="T33" fmla="*/ 43 h 153"/>
                <a:gd name="T34" fmla="*/ 6 w 24"/>
                <a:gd name="T35" fmla="*/ 27 h 153"/>
                <a:gd name="T36" fmla="*/ 11 w 24"/>
                <a:gd name="T37" fmla="*/ 13 h 153"/>
                <a:gd name="T38" fmla="*/ 16 w 24"/>
                <a:gd name="T39" fmla="*/ 2 h 153"/>
                <a:gd name="T40" fmla="*/ 17 w 24"/>
                <a:gd name="T41" fmla="*/ 1 h 153"/>
                <a:gd name="T42" fmla="*/ 17 w 24"/>
                <a:gd name="T43" fmla="*/ 1 h 153"/>
                <a:gd name="T44" fmla="*/ 17 w 24"/>
                <a:gd name="T45" fmla="*/ 1 h 153"/>
                <a:gd name="T46" fmla="*/ 18 w 24"/>
                <a:gd name="T47" fmla="*/ 0 h 153"/>
                <a:gd name="T48" fmla="*/ 19 w 24"/>
                <a:gd name="T49" fmla="*/ 0 h 153"/>
                <a:gd name="T50" fmla="*/ 19 w 24"/>
                <a:gd name="T51" fmla="*/ 0 h 153"/>
                <a:gd name="T52" fmla="*/ 20 w 24"/>
                <a:gd name="T53" fmla="*/ 1 h 153"/>
                <a:gd name="T54" fmla="*/ 21 w 24"/>
                <a:gd name="T55" fmla="*/ 1 h 153"/>
                <a:gd name="T56" fmla="*/ 21 w 24"/>
                <a:gd name="T57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153">
                  <a:moveTo>
                    <a:pt x="23" y="151"/>
                  </a:moveTo>
                  <a:lnTo>
                    <a:pt x="22" y="151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1"/>
                  </a:lnTo>
                  <a:lnTo>
                    <a:pt x="19" y="152"/>
                  </a:lnTo>
                  <a:lnTo>
                    <a:pt x="19" y="152"/>
                  </a:lnTo>
                  <a:lnTo>
                    <a:pt x="19" y="152"/>
                  </a:lnTo>
                  <a:lnTo>
                    <a:pt x="11" y="140"/>
                  </a:lnTo>
                  <a:lnTo>
                    <a:pt x="5" y="127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2" y="43"/>
                  </a:lnTo>
                  <a:lnTo>
                    <a:pt x="6" y="27"/>
                  </a:lnTo>
                  <a:lnTo>
                    <a:pt x="11" y="1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2" name="Freeform 228"/>
            <p:cNvSpPr>
              <a:spLocks/>
            </p:cNvSpPr>
            <p:nvPr/>
          </p:nvSpPr>
          <p:spPr bwMode="auto">
            <a:xfrm>
              <a:off x="643" y="1495"/>
              <a:ext cx="26" cy="71"/>
            </a:xfrm>
            <a:custGeom>
              <a:avLst/>
              <a:gdLst>
                <a:gd name="T0" fmla="*/ 25 w 26"/>
                <a:gd name="T1" fmla="*/ 0 h 72"/>
                <a:gd name="T2" fmla="*/ 19 w 26"/>
                <a:gd name="T3" fmla="*/ 2 h 72"/>
                <a:gd name="T4" fmla="*/ 14 w 26"/>
                <a:gd name="T5" fmla="*/ 5 h 72"/>
                <a:gd name="T6" fmla="*/ 9 w 26"/>
                <a:gd name="T7" fmla="*/ 9 h 72"/>
                <a:gd name="T8" fmla="*/ 6 w 26"/>
                <a:gd name="T9" fmla="*/ 14 h 72"/>
                <a:gd name="T10" fmla="*/ 3 w 26"/>
                <a:gd name="T11" fmla="*/ 20 h 72"/>
                <a:gd name="T12" fmla="*/ 1 w 26"/>
                <a:gd name="T13" fmla="*/ 26 h 72"/>
                <a:gd name="T14" fmla="*/ 0 w 26"/>
                <a:gd name="T15" fmla="*/ 33 h 72"/>
                <a:gd name="T16" fmla="*/ 0 w 26"/>
                <a:gd name="T17" fmla="*/ 39 h 72"/>
                <a:gd name="T18" fmla="*/ 0 w 26"/>
                <a:gd name="T19" fmla="*/ 45 h 72"/>
                <a:gd name="T20" fmla="*/ 0 w 26"/>
                <a:gd name="T21" fmla="*/ 51 h 72"/>
                <a:gd name="T22" fmla="*/ 0 w 26"/>
                <a:gd name="T23" fmla="*/ 52 h 72"/>
                <a:gd name="T24" fmla="*/ 1 w 26"/>
                <a:gd name="T25" fmla="*/ 54 h 72"/>
                <a:gd name="T26" fmla="*/ 1 w 26"/>
                <a:gd name="T27" fmla="*/ 56 h 72"/>
                <a:gd name="T28" fmla="*/ 0 w 26"/>
                <a:gd name="T29" fmla="*/ 59 h 72"/>
                <a:gd name="T30" fmla="*/ 0 w 26"/>
                <a:gd name="T31" fmla="*/ 62 h 72"/>
                <a:gd name="T32" fmla="*/ 0 w 26"/>
                <a:gd name="T33" fmla="*/ 65 h 72"/>
                <a:gd name="T34" fmla="*/ 1 w 26"/>
                <a:gd name="T35" fmla="*/ 67 h 72"/>
                <a:gd name="T36" fmla="*/ 0 w 26"/>
                <a:gd name="T37" fmla="*/ 69 h 72"/>
                <a:gd name="T38" fmla="*/ 0 w 26"/>
                <a:gd name="T39" fmla="*/ 71 h 72"/>
                <a:gd name="T40" fmla="*/ 0 w 26"/>
                <a:gd name="T41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72">
                  <a:moveTo>
                    <a:pt x="25" y="0"/>
                  </a:move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3" name="Freeform 229"/>
            <p:cNvSpPr>
              <a:spLocks/>
            </p:cNvSpPr>
            <p:nvPr/>
          </p:nvSpPr>
          <p:spPr bwMode="auto">
            <a:xfrm>
              <a:off x="759" y="2424"/>
              <a:ext cx="19" cy="41"/>
            </a:xfrm>
            <a:custGeom>
              <a:avLst/>
              <a:gdLst>
                <a:gd name="T0" fmla="*/ 18 w 19"/>
                <a:gd name="T1" fmla="*/ 0 h 41"/>
                <a:gd name="T2" fmla="*/ 17 w 19"/>
                <a:gd name="T3" fmla="*/ 1 h 41"/>
                <a:gd name="T4" fmla="*/ 17 w 19"/>
                <a:gd name="T5" fmla="*/ 3 h 41"/>
                <a:gd name="T6" fmla="*/ 16 w 19"/>
                <a:gd name="T7" fmla="*/ 7 h 41"/>
                <a:gd name="T8" fmla="*/ 15 w 19"/>
                <a:gd name="T9" fmla="*/ 12 h 41"/>
                <a:gd name="T10" fmla="*/ 12 w 19"/>
                <a:gd name="T11" fmla="*/ 17 h 41"/>
                <a:gd name="T12" fmla="*/ 10 w 19"/>
                <a:gd name="T13" fmla="*/ 21 h 41"/>
                <a:gd name="T14" fmla="*/ 9 w 19"/>
                <a:gd name="T15" fmla="*/ 27 h 41"/>
                <a:gd name="T16" fmla="*/ 6 w 19"/>
                <a:gd name="T17" fmla="*/ 32 h 41"/>
                <a:gd name="T18" fmla="*/ 2 w 19"/>
                <a:gd name="T19" fmla="*/ 37 h 41"/>
                <a:gd name="T20" fmla="*/ 0 w 19"/>
                <a:gd name="T2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1">
                  <a:moveTo>
                    <a:pt x="18" y="0"/>
                  </a:moveTo>
                  <a:lnTo>
                    <a:pt x="17" y="1"/>
                  </a:lnTo>
                  <a:lnTo>
                    <a:pt x="17" y="3"/>
                  </a:lnTo>
                  <a:lnTo>
                    <a:pt x="16" y="7"/>
                  </a:lnTo>
                  <a:lnTo>
                    <a:pt x="15" y="12"/>
                  </a:lnTo>
                  <a:lnTo>
                    <a:pt x="12" y="17"/>
                  </a:lnTo>
                  <a:lnTo>
                    <a:pt x="10" y="21"/>
                  </a:lnTo>
                  <a:lnTo>
                    <a:pt x="9" y="27"/>
                  </a:lnTo>
                  <a:lnTo>
                    <a:pt x="6" y="32"/>
                  </a:lnTo>
                  <a:lnTo>
                    <a:pt x="2" y="37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4" name="Freeform 230"/>
            <p:cNvSpPr>
              <a:spLocks/>
            </p:cNvSpPr>
            <p:nvPr/>
          </p:nvSpPr>
          <p:spPr bwMode="auto">
            <a:xfrm>
              <a:off x="845" y="252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1 w 17"/>
                <a:gd name="T5" fmla="*/ 1 h 17"/>
                <a:gd name="T6" fmla="*/ 2 w 17"/>
                <a:gd name="T7" fmla="*/ 2 h 17"/>
                <a:gd name="T8" fmla="*/ 5 w 17"/>
                <a:gd name="T9" fmla="*/ 3 h 17"/>
                <a:gd name="T10" fmla="*/ 8 w 17"/>
                <a:gd name="T11" fmla="*/ 5 h 17"/>
                <a:gd name="T12" fmla="*/ 9 w 17"/>
                <a:gd name="T13" fmla="*/ 8 h 17"/>
                <a:gd name="T14" fmla="*/ 12 w 17"/>
                <a:gd name="T15" fmla="*/ 10 h 17"/>
                <a:gd name="T16" fmla="*/ 13 w 17"/>
                <a:gd name="T17" fmla="*/ 12 h 17"/>
                <a:gd name="T18" fmla="*/ 16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5" name="Freeform 231"/>
            <p:cNvSpPr>
              <a:spLocks/>
            </p:cNvSpPr>
            <p:nvPr/>
          </p:nvSpPr>
          <p:spPr bwMode="auto">
            <a:xfrm>
              <a:off x="691" y="1404"/>
              <a:ext cx="20" cy="22"/>
            </a:xfrm>
            <a:custGeom>
              <a:avLst/>
              <a:gdLst>
                <a:gd name="T0" fmla="*/ 20 w 21"/>
                <a:gd name="T1" fmla="*/ 0 h 20"/>
                <a:gd name="T2" fmla="*/ 19 w 21"/>
                <a:gd name="T3" fmla="*/ 1 h 20"/>
                <a:gd name="T4" fmla="*/ 19 w 21"/>
                <a:gd name="T5" fmla="*/ 2 h 20"/>
                <a:gd name="T6" fmla="*/ 17 w 21"/>
                <a:gd name="T7" fmla="*/ 4 h 20"/>
                <a:gd name="T8" fmla="*/ 15 w 21"/>
                <a:gd name="T9" fmla="*/ 7 h 20"/>
                <a:gd name="T10" fmla="*/ 14 w 21"/>
                <a:gd name="T11" fmla="*/ 10 h 20"/>
                <a:gd name="T12" fmla="*/ 12 w 21"/>
                <a:gd name="T13" fmla="*/ 12 h 20"/>
                <a:gd name="T14" fmla="*/ 9 w 21"/>
                <a:gd name="T15" fmla="*/ 15 h 20"/>
                <a:gd name="T16" fmla="*/ 6 w 21"/>
                <a:gd name="T17" fmla="*/ 17 h 20"/>
                <a:gd name="T18" fmla="*/ 3 w 21"/>
                <a:gd name="T19" fmla="*/ 18 h 20"/>
                <a:gd name="T20" fmla="*/ 0 w 21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0">
                  <a:moveTo>
                    <a:pt x="20" y="0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6" name="Freeform 232"/>
            <p:cNvSpPr>
              <a:spLocks/>
            </p:cNvSpPr>
            <p:nvPr/>
          </p:nvSpPr>
          <p:spPr bwMode="auto">
            <a:xfrm>
              <a:off x="795" y="1465"/>
              <a:ext cx="22" cy="43"/>
            </a:xfrm>
            <a:custGeom>
              <a:avLst/>
              <a:gdLst>
                <a:gd name="T0" fmla="*/ 16 w 22"/>
                <a:gd name="T1" fmla="*/ 42 h 43"/>
                <a:gd name="T2" fmla="*/ 18 w 22"/>
                <a:gd name="T3" fmla="*/ 38 h 43"/>
                <a:gd name="T4" fmla="*/ 20 w 22"/>
                <a:gd name="T5" fmla="*/ 34 h 43"/>
                <a:gd name="T6" fmla="*/ 21 w 22"/>
                <a:gd name="T7" fmla="*/ 31 h 43"/>
                <a:gd name="T8" fmla="*/ 20 w 22"/>
                <a:gd name="T9" fmla="*/ 29 h 43"/>
                <a:gd name="T10" fmla="*/ 20 w 22"/>
                <a:gd name="T11" fmla="*/ 27 h 43"/>
                <a:gd name="T12" fmla="*/ 19 w 22"/>
                <a:gd name="T13" fmla="*/ 25 h 43"/>
                <a:gd name="T14" fmla="*/ 17 w 22"/>
                <a:gd name="T15" fmla="*/ 23 h 43"/>
                <a:gd name="T16" fmla="*/ 17 w 22"/>
                <a:gd name="T17" fmla="*/ 23 h 43"/>
                <a:gd name="T18" fmla="*/ 16 w 22"/>
                <a:gd name="T19" fmla="*/ 22 h 43"/>
                <a:gd name="T20" fmla="*/ 15 w 22"/>
                <a:gd name="T21" fmla="*/ 22 h 43"/>
                <a:gd name="T22" fmla="*/ 14 w 22"/>
                <a:gd name="T23" fmla="*/ 19 h 43"/>
                <a:gd name="T24" fmla="*/ 13 w 22"/>
                <a:gd name="T25" fmla="*/ 16 h 43"/>
                <a:gd name="T26" fmla="*/ 12 w 22"/>
                <a:gd name="T27" fmla="*/ 14 h 43"/>
                <a:gd name="T28" fmla="*/ 10 w 22"/>
                <a:gd name="T29" fmla="*/ 11 h 43"/>
                <a:gd name="T30" fmla="*/ 9 w 22"/>
                <a:gd name="T31" fmla="*/ 9 h 43"/>
                <a:gd name="T32" fmla="*/ 7 w 22"/>
                <a:gd name="T33" fmla="*/ 6 h 43"/>
                <a:gd name="T34" fmla="*/ 6 w 22"/>
                <a:gd name="T35" fmla="*/ 5 h 43"/>
                <a:gd name="T36" fmla="*/ 4 w 22"/>
                <a:gd name="T37" fmla="*/ 2 h 43"/>
                <a:gd name="T38" fmla="*/ 2 w 22"/>
                <a:gd name="T39" fmla="*/ 1 h 43"/>
                <a:gd name="T40" fmla="*/ 0 w 2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43">
                  <a:moveTo>
                    <a:pt x="16" y="42"/>
                  </a:moveTo>
                  <a:lnTo>
                    <a:pt x="18" y="38"/>
                  </a:lnTo>
                  <a:lnTo>
                    <a:pt x="20" y="34"/>
                  </a:lnTo>
                  <a:lnTo>
                    <a:pt x="21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19" y="25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7" name="Freeform 233"/>
            <p:cNvSpPr>
              <a:spLocks/>
            </p:cNvSpPr>
            <p:nvPr/>
          </p:nvSpPr>
          <p:spPr bwMode="auto">
            <a:xfrm>
              <a:off x="780" y="2705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1 w 17"/>
                <a:gd name="T3" fmla="*/ 14 h 17"/>
                <a:gd name="T4" fmla="*/ 1 w 17"/>
                <a:gd name="T5" fmla="*/ 14 h 17"/>
                <a:gd name="T6" fmla="*/ 4 w 17"/>
                <a:gd name="T7" fmla="*/ 16 h 17"/>
                <a:gd name="T8" fmla="*/ 4 w 17"/>
                <a:gd name="T9" fmla="*/ 14 h 17"/>
                <a:gd name="T10" fmla="*/ 7 w 17"/>
                <a:gd name="T11" fmla="*/ 14 h 17"/>
                <a:gd name="T12" fmla="*/ 8 w 17"/>
                <a:gd name="T13" fmla="*/ 14 h 17"/>
                <a:gd name="T14" fmla="*/ 10 w 17"/>
                <a:gd name="T15" fmla="*/ 13 h 17"/>
                <a:gd name="T16" fmla="*/ 12 w 17"/>
                <a:gd name="T17" fmla="*/ 10 h 17"/>
                <a:gd name="T18" fmla="*/ 15 w 17"/>
                <a:gd name="T19" fmla="*/ 7 h 17"/>
                <a:gd name="T20" fmla="*/ 16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13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8" name="Freeform 234"/>
            <p:cNvSpPr>
              <a:spLocks/>
            </p:cNvSpPr>
            <p:nvPr/>
          </p:nvSpPr>
          <p:spPr bwMode="auto">
            <a:xfrm>
              <a:off x="997" y="16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2 w 17"/>
                <a:gd name="T7" fmla="*/ 14 h 17"/>
                <a:gd name="T8" fmla="*/ 2 w 17"/>
                <a:gd name="T9" fmla="*/ 13 h 17"/>
                <a:gd name="T10" fmla="*/ 4 w 17"/>
                <a:gd name="T11" fmla="*/ 12 h 17"/>
                <a:gd name="T12" fmla="*/ 8 w 17"/>
                <a:gd name="T13" fmla="*/ 11 h 17"/>
                <a:gd name="T14" fmla="*/ 12 w 17"/>
                <a:gd name="T15" fmla="*/ 8 h 17"/>
                <a:gd name="T16" fmla="*/ 12 w 17"/>
                <a:gd name="T17" fmla="*/ 6 h 17"/>
                <a:gd name="T18" fmla="*/ 14 w 17"/>
                <a:gd name="T19" fmla="*/ 3 h 17"/>
                <a:gd name="T20" fmla="*/ 16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19" name="Freeform 235"/>
            <p:cNvSpPr>
              <a:spLocks/>
            </p:cNvSpPr>
            <p:nvPr/>
          </p:nvSpPr>
          <p:spPr bwMode="auto">
            <a:xfrm>
              <a:off x="861" y="2129"/>
              <a:ext cx="375" cy="357"/>
            </a:xfrm>
            <a:custGeom>
              <a:avLst/>
              <a:gdLst>
                <a:gd name="T0" fmla="*/ 338 w 375"/>
                <a:gd name="T1" fmla="*/ 52 h 357"/>
                <a:gd name="T2" fmla="*/ 340 w 375"/>
                <a:gd name="T3" fmla="*/ 50 h 357"/>
                <a:gd name="T4" fmla="*/ 341 w 375"/>
                <a:gd name="T5" fmla="*/ 49 h 357"/>
                <a:gd name="T6" fmla="*/ 342 w 375"/>
                <a:gd name="T7" fmla="*/ 46 h 357"/>
                <a:gd name="T8" fmla="*/ 343 w 375"/>
                <a:gd name="T9" fmla="*/ 45 h 357"/>
                <a:gd name="T10" fmla="*/ 347 w 375"/>
                <a:gd name="T11" fmla="*/ 40 h 357"/>
                <a:gd name="T12" fmla="*/ 352 w 375"/>
                <a:gd name="T13" fmla="*/ 31 h 357"/>
                <a:gd name="T14" fmla="*/ 357 w 375"/>
                <a:gd name="T15" fmla="*/ 24 h 357"/>
                <a:gd name="T16" fmla="*/ 363 w 375"/>
                <a:gd name="T17" fmla="*/ 16 h 357"/>
                <a:gd name="T18" fmla="*/ 368 w 375"/>
                <a:gd name="T19" fmla="*/ 10 h 357"/>
                <a:gd name="T20" fmla="*/ 374 w 375"/>
                <a:gd name="T21" fmla="*/ 0 h 357"/>
                <a:gd name="T22" fmla="*/ 367 w 375"/>
                <a:gd name="T23" fmla="*/ 12 h 357"/>
                <a:gd name="T24" fmla="*/ 361 w 375"/>
                <a:gd name="T25" fmla="*/ 23 h 357"/>
                <a:gd name="T26" fmla="*/ 355 w 375"/>
                <a:gd name="T27" fmla="*/ 35 h 357"/>
                <a:gd name="T28" fmla="*/ 351 w 375"/>
                <a:gd name="T29" fmla="*/ 45 h 357"/>
                <a:gd name="T30" fmla="*/ 349 w 375"/>
                <a:gd name="T31" fmla="*/ 51 h 357"/>
                <a:gd name="T32" fmla="*/ 350 w 375"/>
                <a:gd name="T33" fmla="*/ 70 h 357"/>
                <a:gd name="T34" fmla="*/ 348 w 375"/>
                <a:gd name="T35" fmla="*/ 104 h 357"/>
                <a:gd name="T36" fmla="*/ 338 w 375"/>
                <a:gd name="T37" fmla="*/ 147 h 357"/>
                <a:gd name="T38" fmla="*/ 312 w 375"/>
                <a:gd name="T39" fmla="*/ 193 h 357"/>
                <a:gd name="T40" fmla="*/ 268 w 375"/>
                <a:gd name="T41" fmla="*/ 235 h 357"/>
                <a:gd name="T42" fmla="*/ 240 w 375"/>
                <a:gd name="T43" fmla="*/ 249 h 357"/>
                <a:gd name="T44" fmla="*/ 215 w 375"/>
                <a:gd name="T45" fmla="*/ 254 h 357"/>
                <a:gd name="T46" fmla="*/ 195 w 375"/>
                <a:gd name="T47" fmla="*/ 255 h 357"/>
                <a:gd name="T48" fmla="*/ 182 w 375"/>
                <a:gd name="T49" fmla="*/ 252 h 357"/>
                <a:gd name="T50" fmla="*/ 174 w 375"/>
                <a:gd name="T51" fmla="*/ 255 h 357"/>
                <a:gd name="T52" fmla="*/ 149 w 375"/>
                <a:gd name="T53" fmla="*/ 264 h 357"/>
                <a:gd name="T54" fmla="*/ 106 w 375"/>
                <a:gd name="T55" fmla="*/ 278 h 357"/>
                <a:gd name="T56" fmla="*/ 72 w 375"/>
                <a:gd name="T57" fmla="*/ 289 h 357"/>
                <a:gd name="T58" fmla="*/ 42 w 375"/>
                <a:gd name="T59" fmla="*/ 305 h 357"/>
                <a:gd name="T60" fmla="*/ 16 w 375"/>
                <a:gd name="T61" fmla="*/ 333 h 357"/>
                <a:gd name="T62" fmla="*/ 2 w 375"/>
                <a:gd name="T63" fmla="*/ 353 h 357"/>
                <a:gd name="T64" fmla="*/ 0 w 375"/>
                <a:gd name="T65" fmla="*/ 334 h 357"/>
                <a:gd name="T66" fmla="*/ 0 w 375"/>
                <a:gd name="T67" fmla="*/ 311 h 357"/>
                <a:gd name="T68" fmla="*/ 0 w 375"/>
                <a:gd name="T69" fmla="*/ 288 h 357"/>
                <a:gd name="T70" fmla="*/ 5 w 375"/>
                <a:gd name="T71" fmla="*/ 266 h 357"/>
                <a:gd name="T72" fmla="*/ 13 w 375"/>
                <a:gd name="T73" fmla="*/ 253 h 357"/>
                <a:gd name="T74" fmla="*/ 40 w 375"/>
                <a:gd name="T75" fmla="*/ 238 h 357"/>
                <a:gd name="T76" fmla="*/ 70 w 375"/>
                <a:gd name="T77" fmla="*/ 232 h 357"/>
                <a:gd name="T78" fmla="*/ 100 w 375"/>
                <a:gd name="T79" fmla="*/ 230 h 357"/>
                <a:gd name="T80" fmla="*/ 130 w 375"/>
                <a:gd name="T81" fmla="*/ 227 h 357"/>
                <a:gd name="T82" fmla="*/ 163 w 375"/>
                <a:gd name="T83" fmla="*/ 217 h 357"/>
                <a:gd name="T84" fmla="*/ 218 w 375"/>
                <a:gd name="T85" fmla="*/ 185 h 357"/>
                <a:gd name="T86" fmla="*/ 260 w 375"/>
                <a:gd name="T87" fmla="*/ 149 h 357"/>
                <a:gd name="T88" fmla="*/ 293 w 375"/>
                <a:gd name="T89" fmla="*/ 113 h 357"/>
                <a:gd name="T90" fmla="*/ 321 w 375"/>
                <a:gd name="T91" fmla="*/ 76 h 357"/>
                <a:gd name="T92" fmla="*/ 343 w 375"/>
                <a:gd name="T93" fmla="*/ 4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57">
                  <a:moveTo>
                    <a:pt x="338" y="53"/>
                  </a:moveTo>
                  <a:lnTo>
                    <a:pt x="338" y="52"/>
                  </a:lnTo>
                  <a:lnTo>
                    <a:pt x="339" y="51"/>
                  </a:lnTo>
                  <a:lnTo>
                    <a:pt x="340" y="50"/>
                  </a:lnTo>
                  <a:lnTo>
                    <a:pt x="341" y="49"/>
                  </a:lnTo>
                  <a:lnTo>
                    <a:pt x="341" y="49"/>
                  </a:lnTo>
                  <a:lnTo>
                    <a:pt x="341" y="48"/>
                  </a:lnTo>
                  <a:lnTo>
                    <a:pt x="342" y="46"/>
                  </a:lnTo>
                  <a:lnTo>
                    <a:pt x="342" y="46"/>
                  </a:lnTo>
                  <a:lnTo>
                    <a:pt x="343" y="45"/>
                  </a:lnTo>
                  <a:lnTo>
                    <a:pt x="343" y="44"/>
                  </a:lnTo>
                  <a:lnTo>
                    <a:pt x="347" y="40"/>
                  </a:lnTo>
                  <a:lnTo>
                    <a:pt x="349" y="36"/>
                  </a:lnTo>
                  <a:lnTo>
                    <a:pt x="352" y="31"/>
                  </a:lnTo>
                  <a:lnTo>
                    <a:pt x="355" y="27"/>
                  </a:lnTo>
                  <a:lnTo>
                    <a:pt x="357" y="24"/>
                  </a:lnTo>
                  <a:lnTo>
                    <a:pt x="360" y="20"/>
                  </a:lnTo>
                  <a:lnTo>
                    <a:pt x="363" y="16"/>
                  </a:lnTo>
                  <a:lnTo>
                    <a:pt x="365" y="12"/>
                  </a:lnTo>
                  <a:lnTo>
                    <a:pt x="368" y="10"/>
                  </a:lnTo>
                  <a:lnTo>
                    <a:pt x="370" y="7"/>
                  </a:lnTo>
                  <a:lnTo>
                    <a:pt x="374" y="0"/>
                  </a:lnTo>
                  <a:lnTo>
                    <a:pt x="371" y="6"/>
                  </a:lnTo>
                  <a:lnTo>
                    <a:pt x="367" y="12"/>
                  </a:lnTo>
                  <a:lnTo>
                    <a:pt x="365" y="18"/>
                  </a:lnTo>
                  <a:lnTo>
                    <a:pt x="361" y="23"/>
                  </a:lnTo>
                  <a:lnTo>
                    <a:pt x="357" y="29"/>
                  </a:lnTo>
                  <a:lnTo>
                    <a:pt x="355" y="35"/>
                  </a:lnTo>
                  <a:lnTo>
                    <a:pt x="353" y="40"/>
                  </a:lnTo>
                  <a:lnTo>
                    <a:pt x="351" y="45"/>
                  </a:lnTo>
                  <a:lnTo>
                    <a:pt x="350" y="49"/>
                  </a:lnTo>
                  <a:lnTo>
                    <a:pt x="349" y="51"/>
                  </a:lnTo>
                  <a:lnTo>
                    <a:pt x="349" y="58"/>
                  </a:lnTo>
                  <a:lnTo>
                    <a:pt x="350" y="70"/>
                  </a:lnTo>
                  <a:lnTo>
                    <a:pt x="349" y="85"/>
                  </a:lnTo>
                  <a:lnTo>
                    <a:pt x="348" y="104"/>
                  </a:lnTo>
                  <a:lnTo>
                    <a:pt x="344" y="124"/>
                  </a:lnTo>
                  <a:lnTo>
                    <a:pt x="338" y="147"/>
                  </a:lnTo>
                  <a:lnTo>
                    <a:pt x="327" y="171"/>
                  </a:lnTo>
                  <a:lnTo>
                    <a:pt x="312" y="193"/>
                  </a:lnTo>
                  <a:lnTo>
                    <a:pt x="292" y="215"/>
                  </a:lnTo>
                  <a:lnTo>
                    <a:pt x="268" y="235"/>
                  </a:lnTo>
                  <a:lnTo>
                    <a:pt x="252" y="243"/>
                  </a:lnTo>
                  <a:lnTo>
                    <a:pt x="240" y="249"/>
                  </a:lnTo>
                  <a:lnTo>
                    <a:pt x="227" y="252"/>
                  </a:lnTo>
                  <a:lnTo>
                    <a:pt x="215" y="254"/>
                  </a:lnTo>
                  <a:lnTo>
                    <a:pt x="205" y="254"/>
                  </a:lnTo>
                  <a:lnTo>
                    <a:pt x="195" y="255"/>
                  </a:lnTo>
                  <a:lnTo>
                    <a:pt x="187" y="253"/>
                  </a:lnTo>
                  <a:lnTo>
                    <a:pt x="182" y="252"/>
                  </a:lnTo>
                  <a:lnTo>
                    <a:pt x="177" y="253"/>
                  </a:lnTo>
                  <a:lnTo>
                    <a:pt x="174" y="255"/>
                  </a:lnTo>
                  <a:lnTo>
                    <a:pt x="174" y="252"/>
                  </a:lnTo>
                  <a:lnTo>
                    <a:pt x="149" y="264"/>
                  </a:lnTo>
                  <a:lnTo>
                    <a:pt x="126" y="272"/>
                  </a:lnTo>
                  <a:lnTo>
                    <a:pt x="106" y="278"/>
                  </a:lnTo>
                  <a:lnTo>
                    <a:pt x="89" y="284"/>
                  </a:lnTo>
                  <a:lnTo>
                    <a:pt x="72" y="289"/>
                  </a:lnTo>
                  <a:lnTo>
                    <a:pt x="56" y="296"/>
                  </a:lnTo>
                  <a:lnTo>
                    <a:pt x="42" y="305"/>
                  </a:lnTo>
                  <a:lnTo>
                    <a:pt x="30" y="316"/>
                  </a:lnTo>
                  <a:lnTo>
                    <a:pt x="16" y="333"/>
                  </a:lnTo>
                  <a:lnTo>
                    <a:pt x="3" y="356"/>
                  </a:lnTo>
                  <a:lnTo>
                    <a:pt x="2" y="353"/>
                  </a:lnTo>
                  <a:lnTo>
                    <a:pt x="1" y="343"/>
                  </a:lnTo>
                  <a:lnTo>
                    <a:pt x="0" y="334"/>
                  </a:lnTo>
                  <a:lnTo>
                    <a:pt x="0" y="323"/>
                  </a:lnTo>
                  <a:lnTo>
                    <a:pt x="0" y="311"/>
                  </a:lnTo>
                  <a:lnTo>
                    <a:pt x="0" y="298"/>
                  </a:lnTo>
                  <a:lnTo>
                    <a:pt x="0" y="288"/>
                  </a:lnTo>
                  <a:lnTo>
                    <a:pt x="2" y="277"/>
                  </a:lnTo>
                  <a:lnTo>
                    <a:pt x="5" y="266"/>
                  </a:lnTo>
                  <a:lnTo>
                    <a:pt x="8" y="259"/>
                  </a:lnTo>
                  <a:lnTo>
                    <a:pt x="13" y="253"/>
                  </a:lnTo>
                  <a:lnTo>
                    <a:pt x="26" y="245"/>
                  </a:lnTo>
                  <a:lnTo>
                    <a:pt x="40" y="238"/>
                  </a:lnTo>
                  <a:lnTo>
                    <a:pt x="55" y="235"/>
                  </a:lnTo>
                  <a:lnTo>
                    <a:pt x="70" y="232"/>
                  </a:lnTo>
                  <a:lnTo>
                    <a:pt x="85" y="232"/>
                  </a:lnTo>
                  <a:lnTo>
                    <a:pt x="100" y="230"/>
                  </a:lnTo>
                  <a:lnTo>
                    <a:pt x="115" y="229"/>
                  </a:lnTo>
                  <a:lnTo>
                    <a:pt x="130" y="227"/>
                  </a:lnTo>
                  <a:lnTo>
                    <a:pt x="146" y="223"/>
                  </a:lnTo>
                  <a:lnTo>
                    <a:pt x="163" y="217"/>
                  </a:lnTo>
                  <a:lnTo>
                    <a:pt x="192" y="202"/>
                  </a:lnTo>
                  <a:lnTo>
                    <a:pt x="218" y="185"/>
                  </a:lnTo>
                  <a:lnTo>
                    <a:pt x="240" y="166"/>
                  </a:lnTo>
                  <a:lnTo>
                    <a:pt x="260" y="149"/>
                  </a:lnTo>
                  <a:lnTo>
                    <a:pt x="278" y="130"/>
                  </a:lnTo>
                  <a:lnTo>
                    <a:pt x="293" y="113"/>
                  </a:lnTo>
                  <a:lnTo>
                    <a:pt x="308" y="93"/>
                  </a:lnTo>
                  <a:lnTo>
                    <a:pt x="321" y="76"/>
                  </a:lnTo>
                  <a:lnTo>
                    <a:pt x="333" y="59"/>
                  </a:lnTo>
                  <a:lnTo>
                    <a:pt x="343" y="44"/>
                  </a:lnTo>
                  <a:lnTo>
                    <a:pt x="338" y="53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0" name="Freeform 236"/>
            <p:cNvSpPr>
              <a:spLocks/>
            </p:cNvSpPr>
            <p:nvPr/>
          </p:nvSpPr>
          <p:spPr bwMode="auto">
            <a:xfrm>
              <a:off x="860" y="2129"/>
              <a:ext cx="376" cy="362"/>
            </a:xfrm>
            <a:custGeom>
              <a:avLst/>
              <a:gdLst>
                <a:gd name="T0" fmla="*/ 339 w 376"/>
                <a:gd name="T1" fmla="*/ 53 h 361"/>
                <a:gd name="T2" fmla="*/ 340 w 376"/>
                <a:gd name="T3" fmla="*/ 50 h 361"/>
                <a:gd name="T4" fmla="*/ 343 w 376"/>
                <a:gd name="T5" fmla="*/ 49 h 361"/>
                <a:gd name="T6" fmla="*/ 343 w 376"/>
                <a:gd name="T7" fmla="*/ 47 h 361"/>
                <a:gd name="T8" fmla="*/ 344 w 376"/>
                <a:gd name="T9" fmla="*/ 45 h 361"/>
                <a:gd name="T10" fmla="*/ 348 w 376"/>
                <a:gd name="T11" fmla="*/ 41 h 361"/>
                <a:gd name="T12" fmla="*/ 353 w 376"/>
                <a:gd name="T13" fmla="*/ 32 h 361"/>
                <a:gd name="T14" fmla="*/ 359 w 376"/>
                <a:gd name="T15" fmla="*/ 24 h 361"/>
                <a:gd name="T16" fmla="*/ 364 w 376"/>
                <a:gd name="T17" fmla="*/ 16 h 361"/>
                <a:gd name="T18" fmla="*/ 369 w 376"/>
                <a:gd name="T19" fmla="*/ 10 h 361"/>
                <a:gd name="T20" fmla="*/ 375 w 376"/>
                <a:gd name="T21" fmla="*/ 0 h 361"/>
                <a:gd name="T22" fmla="*/ 368 w 376"/>
                <a:gd name="T23" fmla="*/ 12 h 361"/>
                <a:gd name="T24" fmla="*/ 362 w 376"/>
                <a:gd name="T25" fmla="*/ 23 h 361"/>
                <a:gd name="T26" fmla="*/ 356 w 376"/>
                <a:gd name="T27" fmla="*/ 35 h 361"/>
                <a:gd name="T28" fmla="*/ 352 w 376"/>
                <a:gd name="T29" fmla="*/ 45 h 361"/>
                <a:gd name="T30" fmla="*/ 351 w 376"/>
                <a:gd name="T31" fmla="*/ 52 h 361"/>
                <a:gd name="T32" fmla="*/ 351 w 376"/>
                <a:gd name="T33" fmla="*/ 71 h 361"/>
                <a:gd name="T34" fmla="*/ 349 w 376"/>
                <a:gd name="T35" fmla="*/ 105 h 361"/>
                <a:gd name="T36" fmla="*/ 338 w 376"/>
                <a:gd name="T37" fmla="*/ 149 h 361"/>
                <a:gd name="T38" fmla="*/ 313 w 376"/>
                <a:gd name="T39" fmla="*/ 196 h 361"/>
                <a:gd name="T40" fmla="*/ 268 w 376"/>
                <a:gd name="T41" fmla="*/ 239 h 361"/>
                <a:gd name="T42" fmla="*/ 240 w 376"/>
                <a:gd name="T43" fmla="*/ 252 h 361"/>
                <a:gd name="T44" fmla="*/ 216 w 376"/>
                <a:gd name="T45" fmla="*/ 257 h 361"/>
                <a:gd name="T46" fmla="*/ 197 w 376"/>
                <a:gd name="T47" fmla="*/ 258 h 361"/>
                <a:gd name="T48" fmla="*/ 183 w 376"/>
                <a:gd name="T49" fmla="*/ 256 h 361"/>
                <a:gd name="T50" fmla="*/ 174 w 376"/>
                <a:gd name="T51" fmla="*/ 258 h 361"/>
                <a:gd name="T52" fmla="*/ 150 w 376"/>
                <a:gd name="T53" fmla="*/ 267 h 361"/>
                <a:gd name="T54" fmla="*/ 107 w 376"/>
                <a:gd name="T55" fmla="*/ 282 h 361"/>
                <a:gd name="T56" fmla="*/ 71 w 376"/>
                <a:gd name="T57" fmla="*/ 293 h 361"/>
                <a:gd name="T58" fmla="*/ 43 w 376"/>
                <a:gd name="T59" fmla="*/ 307 h 361"/>
                <a:gd name="T60" fmla="*/ 16 w 376"/>
                <a:gd name="T61" fmla="*/ 338 h 361"/>
                <a:gd name="T62" fmla="*/ 2 w 376"/>
                <a:gd name="T63" fmla="*/ 356 h 361"/>
                <a:gd name="T64" fmla="*/ 0 w 376"/>
                <a:gd name="T65" fmla="*/ 338 h 361"/>
                <a:gd name="T66" fmla="*/ 0 w 376"/>
                <a:gd name="T67" fmla="*/ 315 h 361"/>
                <a:gd name="T68" fmla="*/ 0 w 376"/>
                <a:gd name="T69" fmla="*/ 291 h 361"/>
                <a:gd name="T70" fmla="*/ 5 w 376"/>
                <a:gd name="T71" fmla="*/ 270 h 361"/>
                <a:gd name="T72" fmla="*/ 14 w 376"/>
                <a:gd name="T73" fmla="*/ 256 h 361"/>
                <a:gd name="T74" fmla="*/ 41 w 376"/>
                <a:gd name="T75" fmla="*/ 240 h 361"/>
                <a:gd name="T76" fmla="*/ 71 w 376"/>
                <a:gd name="T77" fmla="*/ 235 h 361"/>
                <a:gd name="T78" fmla="*/ 100 w 376"/>
                <a:gd name="T79" fmla="*/ 233 h 361"/>
                <a:gd name="T80" fmla="*/ 132 w 376"/>
                <a:gd name="T81" fmla="*/ 230 h 361"/>
                <a:gd name="T82" fmla="*/ 165 w 376"/>
                <a:gd name="T83" fmla="*/ 220 h 361"/>
                <a:gd name="T84" fmla="*/ 218 w 376"/>
                <a:gd name="T85" fmla="*/ 187 h 361"/>
                <a:gd name="T86" fmla="*/ 261 w 376"/>
                <a:gd name="T87" fmla="*/ 151 h 361"/>
                <a:gd name="T88" fmla="*/ 295 w 376"/>
                <a:gd name="T89" fmla="*/ 114 h 361"/>
                <a:gd name="T90" fmla="*/ 322 w 376"/>
                <a:gd name="T91" fmla="*/ 77 h 361"/>
                <a:gd name="T92" fmla="*/ 344 w 376"/>
                <a:gd name="T93" fmla="*/ 4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6" h="361">
                  <a:moveTo>
                    <a:pt x="339" y="54"/>
                  </a:moveTo>
                  <a:lnTo>
                    <a:pt x="339" y="53"/>
                  </a:lnTo>
                  <a:lnTo>
                    <a:pt x="340" y="52"/>
                  </a:lnTo>
                  <a:lnTo>
                    <a:pt x="340" y="50"/>
                  </a:lnTo>
                  <a:lnTo>
                    <a:pt x="342" y="50"/>
                  </a:lnTo>
                  <a:lnTo>
                    <a:pt x="343" y="49"/>
                  </a:lnTo>
                  <a:lnTo>
                    <a:pt x="342" y="49"/>
                  </a:lnTo>
                  <a:lnTo>
                    <a:pt x="343" y="47"/>
                  </a:lnTo>
                  <a:lnTo>
                    <a:pt x="343" y="46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8" y="41"/>
                  </a:lnTo>
                  <a:lnTo>
                    <a:pt x="351" y="36"/>
                  </a:lnTo>
                  <a:lnTo>
                    <a:pt x="353" y="32"/>
                  </a:lnTo>
                  <a:lnTo>
                    <a:pt x="356" y="27"/>
                  </a:lnTo>
                  <a:lnTo>
                    <a:pt x="359" y="24"/>
                  </a:lnTo>
                  <a:lnTo>
                    <a:pt x="361" y="20"/>
                  </a:lnTo>
                  <a:lnTo>
                    <a:pt x="364" y="16"/>
                  </a:lnTo>
                  <a:lnTo>
                    <a:pt x="367" y="12"/>
                  </a:lnTo>
                  <a:lnTo>
                    <a:pt x="369" y="10"/>
                  </a:lnTo>
                  <a:lnTo>
                    <a:pt x="371" y="7"/>
                  </a:lnTo>
                  <a:lnTo>
                    <a:pt x="375" y="0"/>
                  </a:lnTo>
                  <a:lnTo>
                    <a:pt x="372" y="6"/>
                  </a:lnTo>
                  <a:lnTo>
                    <a:pt x="368" y="12"/>
                  </a:lnTo>
                  <a:lnTo>
                    <a:pt x="366" y="18"/>
                  </a:lnTo>
                  <a:lnTo>
                    <a:pt x="362" y="23"/>
                  </a:lnTo>
                  <a:lnTo>
                    <a:pt x="359" y="29"/>
                  </a:lnTo>
                  <a:lnTo>
                    <a:pt x="356" y="35"/>
                  </a:lnTo>
                  <a:lnTo>
                    <a:pt x="354" y="41"/>
                  </a:lnTo>
                  <a:lnTo>
                    <a:pt x="352" y="45"/>
                  </a:lnTo>
                  <a:lnTo>
                    <a:pt x="351" y="49"/>
                  </a:lnTo>
                  <a:lnTo>
                    <a:pt x="351" y="52"/>
                  </a:lnTo>
                  <a:lnTo>
                    <a:pt x="351" y="59"/>
                  </a:lnTo>
                  <a:lnTo>
                    <a:pt x="351" y="71"/>
                  </a:lnTo>
                  <a:lnTo>
                    <a:pt x="351" y="86"/>
                  </a:lnTo>
                  <a:lnTo>
                    <a:pt x="349" y="105"/>
                  </a:lnTo>
                  <a:lnTo>
                    <a:pt x="346" y="127"/>
                  </a:lnTo>
                  <a:lnTo>
                    <a:pt x="338" y="149"/>
                  </a:lnTo>
                  <a:lnTo>
                    <a:pt x="327" y="173"/>
                  </a:lnTo>
                  <a:lnTo>
                    <a:pt x="313" y="196"/>
                  </a:lnTo>
                  <a:lnTo>
                    <a:pt x="294" y="218"/>
                  </a:lnTo>
                  <a:lnTo>
                    <a:pt x="268" y="239"/>
                  </a:lnTo>
                  <a:lnTo>
                    <a:pt x="254" y="246"/>
                  </a:lnTo>
                  <a:lnTo>
                    <a:pt x="240" y="252"/>
                  </a:lnTo>
                  <a:lnTo>
                    <a:pt x="228" y="255"/>
                  </a:lnTo>
                  <a:lnTo>
                    <a:pt x="216" y="257"/>
                  </a:lnTo>
                  <a:lnTo>
                    <a:pt x="206" y="258"/>
                  </a:lnTo>
                  <a:lnTo>
                    <a:pt x="197" y="258"/>
                  </a:lnTo>
                  <a:lnTo>
                    <a:pt x="189" y="256"/>
                  </a:lnTo>
                  <a:lnTo>
                    <a:pt x="183" y="256"/>
                  </a:lnTo>
                  <a:lnTo>
                    <a:pt x="177" y="256"/>
                  </a:lnTo>
                  <a:lnTo>
                    <a:pt x="174" y="258"/>
                  </a:lnTo>
                  <a:lnTo>
                    <a:pt x="175" y="255"/>
                  </a:lnTo>
                  <a:lnTo>
                    <a:pt x="150" y="267"/>
                  </a:lnTo>
                  <a:lnTo>
                    <a:pt x="127" y="275"/>
                  </a:lnTo>
                  <a:lnTo>
                    <a:pt x="107" y="282"/>
                  </a:lnTo>
                  <a:lnTo>
                    <a:pt x="88" y="287"/>
                  </a:lnTo>
                  <a:lnTo>
                    <a:pt x="71" y="293"/>
                  </a:lnTo>
                  <a:lnTo>
                    <a:pt x="56" y="300"/>
                  </a:lnTo>
                  <a:lnTo>
                    <a:pt x="43" y="307"/>
                  </a:lnTo>
                  <a:lnTo>
                    <a:pt x="30" y="320"/>
                  </a:lnTo>
                  <a:lnTo>
                    <a:pt x="16" y="338"/>
                  </a:lnTo>
                  <a:lnTo>
                    <a:pt x="3" y="360"/>
                  </a:lnTo>
                  <a:lnTo>
                    <a:pt x="2" y="356"/>
                  </a:lnTo>
                  <a:lnTo>
                    <a:pt x="1" y="348"/>
                  </a:lnTo>
                  <a:lnTo>
                    <a:pt x="0" y="338"/>
                  </a:lnTo>
                  <a:lnTo>
                    <a:pt x="0" y="326"/>
                  </a:lnTo>
                  <a:lnTo>
                    <a:pt x="0" y="315"/>
                  </a:lnTo>
                  <a:lnTo>
                    <a:pt x="0" y="302"/>
                  </a:lnTo>
                  <a:lnTo>
                    <a:pt x="0" y="291"/>
                  </a:lnTo>
                  <a:lnTo>
                    <a:pt x="1" y="280"/>
                  </a:lnTo>
                  <a:lnTo>
                    <a:pt x="5" y="270"/>
                  </a:lnTo>
                  <a:lnTo>
                    <a:pt x="8" y="261"/>
                  </a:lnTo>
                  <a:lnTo>
                    <a:pt x="14" y="256"/>
                  </a:lnTo>
                  <a:lnTo>
                    <a:pt x="27" y="247"/>
                  </a:lnTo>
                  <a:lnTo>
                    <a:pt x="41" y="240"/>
                  </a:lnTo>
                  <a:lnTo>
                    <a:pt x="55" y="237"/>
                  </a:lnTo>
                  <a:lnTo>
                    <a:pt x="71" y="235"/>
                  </a:lnTo>
                  <a:lnTo>
                    <a:pt x="86" y="234"/>
                  </a:lnTo>
                  <a:lnTo>
                    <a:pt x="100" y="233"/>
                  </a:lnTo>
                  <a:lnTo>
                    <a:pt x="115" y="232"/>
                  </a:lnTo>
                  <a:lnTo>
                    <a:pt x="132" y="230"/>
                  </a:lnTo>
                  <a:lnTo>
                    <a:pt x="148" y="227"/>
                  </a:lnTo>
                  <a:lnTo>
                    <a:pt x="165" y="220"/>
                  </a:lnTo>
                  <a:lnTo>
                    <a:pt x="192" y="204"/>
                  </a:lnTo>
                  <a:lnTo>
                    <a:pt x="218" y="187"/>
                  </a:lnTo>
                  <a:lnTo>
                    <a:pt x="240" y="169"/>
                  </a:lnTo>
                  <a:lnTo>
                    <a:pt x="261" y="151"/>
                  </a:lnTo>
                  <a:lnTo>
                    <a:pt x="279" y="132"/>
                  </a:lnTo>
                  <a:lnTo>
                    <a:pt x="295" y="114"/>
                  </a:lnTo>
                  <a:lnTo>
                    <a:pt x="309" y="94"/>
                  </a:lnTo>
                  <a:lnTo>
                    <a:pt x="322" y="77"/>
                  </a:lnTo>
                  <a:lnTo>
                    <a:pt x="334" y="60"/>
                  </a:lnTo>
                  <a:lnTo>
                    <a:pt x="344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1" name="Freeform 237"/>
            <p:cNvSpPr>
              <a:spLocks/>
            </p:cNvSpPr>
            <p:nvPr/>
          </p:nvSpPr>
          <p:spPr bwMode="auto">
            <a:xfrm>
              <a:off x="1108" y="2298"/>
              <a:ext cx="70" cy="63"/>
            </a:xfrm>
            <a:custGeom>
              <a:avLst/>
              <a:gdLst>
                <a:gd name="T0" fmla="*/ 43 w 70"/>
                <a:gd name="T1" fmla="*/ 43 h 64"/>
                <a:gd name="T2" fmla="*/ 38 w 70"/>
                <a:gd name="T3" fmla="*/ 48 h 64"/>
                <a:gd name="T4" fmla="*/ 32 w 70"/>
                <a:gd name="T5" fmla="*/ 52 h 64"/>
                <a:gd name="T6" fmla="*/ 27 w 70"/>
                <a:gd name="T7" fmla="*/ 55 h 64"/>
                <a:gd name="T8" fmla="*/ 22 w 70"/>
                <a:gd name="T9" fmla="*/ 59 h 64"/>
                <a:gd name="T10" fmla="*/ 17 w 70"/>
                <a:gd name="T11" fmla="*/ 61 h 64"/>
                <a:gd name="T12" fmla="*/ 13 w 70"/>
                <a:gd name="T13" fmla="*/ 62 h 64"/>
                <a:gd name="T14" fmla="*/ 8 w 70"/>
                <a:gd name="T15" fmla="*/ 63 h 64"/>
                <a:gd name="T16" fmla="*/ 6 w 70"/>
                <a:gd name="T17" fmla="*/ 63 h 64"/>
                <a:gd name="T18" fmla="*/ 3 w 70"/>
                <a:gd name="T19" fmla="*/ 62 h 64"/>
                <a:gd name="T20" fmla="*/ 0 w 70"/>
                <a:gd name="T21" fmla="*/ 61 h 64"/>
                <a:gd name="T22" fmla="*/ 0 w 70"/>
                <a:gd name="T23" fmla="*/ 59 h 64"/>
                <a:gd name="T24" fmla="*/ 0 w 70"/>
                <a:gd name="T25" fmla="*/ 55 h 64"/>
                <a:gd name="T26" fmla="*/ 0 w 70"/>
                <a:gd name="T27" fmla="*/ 52 h 64"/>
                <a:gd name="T28" fmla="*/ 2 w 70"/>
                <a:gd name="T29" fmla="*/ 48 h 64"/>
                <a:gd name="T30" fmla="*/ 4 w 70"/>
                <a:gd name="T31" fmla="*/ 44 h 64"/>
                <a:gd name="T32" fmla="*/ 7 w 70"/>
                <a:gd name="T33" fmla="*/ 40 h 64"/>
                <a:gd name="T34" fmla="*/ 11 w 70"/>
                <a:gd name="T35" fmla="*/ 35 h 64"/>
                <a:gd name="T36" fmla="*/ 15 w 70"/>
                <a:gd name="T37" fmla="*/ 30 h 64"/>
                <a:gd name="T38" fmla="*/ 20 w 70"/>
                <a:gd name="T39" fmla="*/ 25 h 64"/>
                <a:gd name="T40" fmla="*/ 25 w 70"/>
                <a:gd name="T41" fmla="*/ 20 h 64"/>
                <a:gd name="T42" fmla="*/ 31 w 70"/>
                <a:gd name="T43" fmla="*/ 15 h 64"/>
                <a:gd name="T44" fmla="*/ 36 w 70"/>
                <a:gd name="T45" fmla="*/ 11 h 64"/>
                <a:gd name="T46" fmla="*/ 42 w 70"/>
                <a:gd name="T47" fmla="*/ 7 h 64"/>
                <a:gd name="T48" fmla="*/ 47 w 70"/>
                <a:gd name="T49" fmla="*/ 5 h 64"/>
                <a:gd name="T50" fmla="*/ 51 w 70"/>
                <a:gd name="T51" fmla="*/ 2 h 64"/>
                <a:gd name="T52" fmla="*/ 56 w 70"/>
                <a:gd name="T53" fmla="*/ 1 h 64"/>
                <a:gd name="T54" fmla="*/ 60 w 70"/>
                <a:gd name="T55" fmla="*/ 0 h 64"/>
                <a:gd name="T56" fmla="*/ 62 w 70"/>
                <a:gd name="T57" fmla="*/ 0 h 64"/>
                <a:gd name="T58" fmla="*/ 66 w 70"/>
                <a:gd name="T59" fmla="*/ 1 h 64"/>
                <a:gd name="T60" fmla="*/ 68 w 70"/>
                <a:gd name="T61" fmla="*/ 2 h 64"/>
                <a:gd name="T62" fmla="*/ 68 w 70"/>
                <a:gd name="T63" fmla="*/ 5 h 64"/>
                <a:gd name="T64" fmla="*/ 69 w 70"/>
                <a:gd name="T65" fmla="*/ 8 h 64"/>
                <a:gd name="T66" fmla="*/ 68 w 70"/>
                <a:gd name="T67" fmla="*/ 11 h 64"/>
                <a:gd name="T68" fmla="*/ 67 w 70"/>
                <a:gd name="T69" fmla="*/ 15 h 64"/>
                <a:gd name="T70" fmla="*/ 64 w 70"/>
                <a:gd name="T71" fmla="*/ 19 h 64"/>
                <a:gd name="T72" fmla="*/ 61 w 70"/>
                <a:gd name="T73" fmla="*/ 24 h 64"/>
                <a:gd name="T74" fmla="*/ 57 w 70"/>
                <a:gd name="T75" fmla="*/ 29 h 64"/>
                <a:gd name="T76" fmla="*/ 54 w 70"/>
                <a:gd name="T77" fmla="*/ 34 h 64"/>
                <a:gd name="T78" fmla="*/ 49 w 70"/>
                <a:gd name="T79" fmla="*/ 38 h 64"/>
                <a:gd name="T80" fmla="*/ 43 w 70"/>
                <a:gd name="T81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64">
                  <a:moveTo>
                    <a:pt x="43" y="43"/>
                  </a:moveTo>
                  <a:lnTo>
                    <a:pt x="38" y="48"/>
                  </a:lnTo>
                  <a:lnTo>
                    <a:pt x="32" y="52"/>
                  </a:lnTo>
                  <a:lnTo>
                    <a:pt x="27" y="55"/>
                  </a:lnTo>
                  <a:lnTo>
                    <a:pt x="22" y="59"/>
                  </a:lnTo>
                  <a:lnTo>
                    <a:pt x="17" y="61"/>
                  </a:lnTo>
                  <a:lnTo>
                    <a:pt x="13" y="62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3" y="62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4"/>
                  </a:lnTo>
                  <a:lnTo>
                    <a:pt x="7" y="40"/>
                  </a:lnTo>
                  <a:lnTo>
                    <a:pt x="11" y="35"/>
                  </a:lnTo>
                  <a:lnTo>
                    <a:pt x="15" y="30"/>
                  </a:lnTo>
                  <a:lnTo>
                    <a:pt x="20" y="25"/>
                  </a:lnTo>
                  <a:lnTo>
                    <a:pt x="25" y="20"/>
                  </a:lnTo>
                  <a:lnTo>
                    <a:pt x="31" y="15"/>
                  </a:lnTo>
                  <a:lnTo>
                    <a:pt x="36" y="11"/>
                  </a:lnTo>
                  <a:lnTo>
                    <a:pt x="42" y="7"/>
                  </a:lnTo>
                  <a:lnTo>
                    <a:pt x="47" y="5"/>
                  </a:lnTo>
                  <a:lnTo>
                    <a:pt x="51" y="2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1"/>
                  </a:lnTo>
                  <a:lnTo>
                    <a:pt x="68" y="2"/>
                  </a:lnTo>
                  <a:lnTo>
                    <a:pt x="68" y="5"/>
                  </a:lnTo>
                  <a:lnTo>
                    <a:pt x="69" y="8"/>
                  </a:lnTo>
                  <a:lnTo>
                    <a:pt x="68" y="11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1" y="24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9" y="38"/>
                  </a:lnTo>
                  <a:lnTo>
                    <a:pt x="43" y="43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2" name="Freeform 238"/>
            <p:cNvSpPr>
              <a:spLocks/>
            </p:cNvSpPr>
            <p:nvPr/>
          </p:nvSpPr>
          <p:spPr bwMode="auto">
            <a:xfrm>
              <a:off x="1112" y="2301"/>
              <a:ext cx="65" cy="58"/>
            </a:xfrm>
            <a:custGeom>
              <a:avLst/>
              <a:gdLst>
                <a:gd name="T0" fmla="*/ 39 w 64"/>
                <a:gd name="T1" fmla="*/ 40 h 59"/>
                <a:gd name="T2" fmla="*/ 34 w 64"/>
                <a:gd name="T3" fmla="*/ 44 h 59"/>
                <a:gd name="T4" fmla="*/ 30 w 64"/>
                <a:gd name="T5" fmla="*/ 48 h 59"/>
                <a:gd name="T6" fmla="*/ 24 w 64"/>
                <a:gd name="T7" fmla="*/ 50 h 59"/>
                <a:gd name="T8" fmla="*/ 20 w 64"/>
                <a:gd name="T9" fmla="*/ 54 h 59"/>
                <a:gd name="T10" fmla="*/ 15 w 64"/>
                <a:gd name="T11" fmla="*/ 55 h 59"/>
                <a:gd name="T12" fmla="*/ 11 w 64"/>
                <a:gd name="T13" fmla="*/ 57 h 59"/>
                <a:gd name="T14" fmla="*/ 7 w 64"/>
                <a:gd name="T15" fmla="*/ 57 h 59"/>
                <a:gd name="T16" fmla="*/ 5 w 64"/>
                <a:gd name="T17" fmla="*/ 58 h 59"/>
                <a:gd name="T18" fmla="*/ 2 w 64"/>
                <a:gd name="T19" fmla="*/ 57 h 59"/>
                <a:gd name="T20" fmla="*/ 0 w 64"/>
                <a:gd name="T21" fmla="*/ 56 h 59"/>
                <a:gd name="T22" fmla="*/ 0 w 64"/>
                <a:gd name="T23" fmla="*/ 54 h 59"/>
                <a:gd name="T24" fmla="*/ 0 w 64"/>
                <a:gd name="T25" fmla="*/ 51 h 59"/>
                <a:gd name="T26" fmla="*/ 0 w 64"/>
                <a:gd name="T27" fmla="*/ 47 h 59"/>
                <a:gd name="T28" fmla="*/ 1 w 64"/>
                <a:gd name="T29" fmla="*/ 45 h 59"/>
                <a:gd name="T30" fmla="*/ 4 w 64"/>
                <a:gd name="T31" fmla="*/ 41 h 59"/>
                <a:gd name="T32" fmla="*/ 7 w 64"/>
                <a:gd name="T33" fmla="*/ 36 h 59"/>
                <a:gd name="T34" fmla="*/ 10 w 64"/>
                <a:gd name="T35" fmla="*/ 32 h 59"/>
                <a:gd name="T36" fmla="*/ 14 w 64"/>
                <a:gd name="T37" fmla="*/ 28 h 59"/>
                <a:gd name="T38" fmla="*/ 18 w 64"/>
                <a:gd name="T39" fmla="*/ 23 h 59"/>
                <a:gd name="T40" fmla="*/ 23 w 64"/>
                <a:gd name="T41" fmla="*/ 19 h 59"/>
                <a:gd name="T42" fmla="*/ 28 w 64"/>
                <a:gd name="T43" fmla="*/ 14 h 59"/>
                <a:gd name="T44" fmla="*/ 34 w 64"/>
                <a:gd name="T45" fmla="*/ 11 h 59"/>
                <a:gd name="T46" fmla="*/ 39 w 64"/>
                <a:gd name="T47" fmla="*/ 7 h 59"/>
                <a:gd name="T48" fmla="*/ 43 w 64"/>
                <a:gd name="T49" fmla="*/ 5 h 59"/>
                <a:gd name="T50" fmla="*/ 47 w 64"/>
                <a:gd name="T51" fmla="*/ 3 h 59"/>
                <a:gd name="T52" fmla="*/ 51 w 64"/>
                <a:gd name="T53" fmla="*/ 1 h 59"/>
                <a:gd name="T54" fmla="*/ 54 w 64"/>
                <a:gd name="T55" fmla="*/ 0 h 59"/>
                <a:gd name="T56" fmla="*/ 57 w 64"/>
                <a:gd name="T57" fmla="*/ 0 h 59"/>
                <a:gd name="T58" fmla="*/ 60 w 64"/>
                <a:gd name="T59" fmla="*/ 1 h 59"/>
                <a:gd name="T60" fmla="*/ 62 w 64"/>
                <a:gd name="T61" fmla="*/ 2 h 59"/>
                <a:gd name="T62" fmla="*/ 63 w 64"/>
                <a:gd name="T63" fmla="*/ 4 h 59"/>
                <a:gd name="T64" fmla="*/ 62 w 64"/>
                <a:gd name="T65" fmla="*/ 8 h 59"/>
                <a:gd name="T66" fmla="*/ 62 w 64"/>
                <a:gd name="T67" fmla="*/ 11 h 59"/>
                <a:gd name="T68" fmla="*/ 61 w 64"/>
                <a:gd name="T69" fmla="*/ 14 h 59"/>
                <a:gd name="T70" fmla="*/ 59 w 64"/>
                <a:gd name="T71" fmla="*/ 18 h 59"/>
                <a:gd name="T72" fmla="*/ 55 w 64"/>
                <a:gd name="T73" fmla="*/ 22 h 59"/>
                <a:gd name="T74" fmla="*/ 53 w 64"/>
                <a:gd name="T75" fmla="*/ 27 h 59"/>
                <a:gd name="T76" fmla="*/ 48 w 64"/>
                <a:gd name="T77" fmla="*/ 31 h 59"/>
                <a:gd name="T78" fmla="*/ 44 w 64"/>
                <a:gd name="T79" fmla="*/ 35 h 59"/>
                <a:gd name="T80" fmla="*/ 39 w 64"/>
                <a:gd name="T8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59">
                  <a:moveTo>
                    <a:pt x="39" y="40"/>
                  </a:moveTo>
                  <a:lnTo>
                    <a:pt x="34" y="44"/>
                  </a:lnTo>
                  <a:lnTo>
                    <a:pt x="30" y="48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2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4" y="41"/>
                  </a:lnTo>
                  <a:lnTo>
                    <a:pt x="7" y="36"/>
                  </a:lnTo>
                  <a:lnTo>
                    <a:pt x="10" y="32"/>
                  </a:lnTo>
                  <a:lnTo>
                    <a:pt x="14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4" y="11"/>
                  </a:lnTo>
                  <a:lnTo>
                    <a:pt x="39" y="7"/>
                  </a:lnTo>
                  <a:lnTo>
                    <a:pt x="43" y="5"/>
                  </a:lnTo>
                  <a:lnTo>
                    <a:pt x="47" y="3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1" y="14"/>
                  </a:lnTo>
                  <a:lnTo>
                    <a:pt x="59" y="18"/>
                  </a:lnTo>
                  <a:lnTo>
                    <a:pt x="55" y="22"/>
                  </a:lnTo>
                  <a:lnTo>
                    <a:pt x="53" y="27"/>
                  </a:lnTo>
                  <a:lnTo>
                    <a:pt x="48" y="31"/>
                  </a:lnTo>
                  <a:lnTo>
                    <a:pt x="44" y="35"/>
                  </a:lnTo>
                  <a:lnTo>
                    <a:pt x="39" y="40"/>
                  </a:lnTo>
                </a:path>
              </a:pathLst>
            </a:custGeom>
            <a:solidFill>
              <a:srgbClr val="FF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3" name="Freeform 239"/>
            <p:cNvSpPr>
              <a:spLocks/>
            </p:cNvSpPr>
            <p:nvPr/>
          </p:nvSpPr>
          <p:spPr bwMode="auto">
            <a:xfrm>
              <a:off x="1115" y="2303"/>
              <a:ext cx="59" cy="54"/>
            </a:xfrm>
            <a:custGeom>
              <a:avLst/>
              <a:gdLst>
                <a:gd name="T0" fmla="*/ 36 w 59"/>
                <a:gd name="T1" fmla="*/ 37 h 55"/>
                <a:gd name="T2" fmla="*/ 32 w 59"/>
                <a:gd name="T3" fmla="*/ 41 h 55"/>
                <a:gd name="T4" fmla="*/ 28 w 59"/>
                <a:gd name="T5" fmla="*/ 44 h 55"/>
                <a:gd name="T6" fmla="*/ 23 w 59"/>
                <a:gd name="T7" fmla="*/ 47 h 55"/>
                <a:gd name="T8" fmla="*/ 18 w 59"/>
                <a:gd name="T9" fmla="*/ 50 h 55"/>
                <a:gd name="T10" fmla="*/ 14 w 59"/>
                <a:gd name="T11" fmla="*/ 51 h 55"/>
                <a:gd name="T12" fmla="*/ 11 w 59"/>
                <a:gd name="T13" fmla="*/ 53 h 55"/>
                <a:gd name="T14" fmla="*/ 7 w 59"/>
                <a:gd name="T15" fmla="*/ 54 h 55"/>
                <a:gd name="T16" fmla="*/ 5 w 59"/>
                <a:gd name="T17" fmla="*/ 53 h 55"/>
                <a:gd name="T18" fmla="*/ 3 w 59"/>
                <a:gd name="T19" fmla="*/ 53 h 55"/>
                <a:gd name="T20" fmla="*/ 1 w 59"/>
                <a:gd name="T21" fmla="*/ 52 h 55"/>
                <a:gd name="T22" fmla="*/ 0 w 59"/>
                <a:gd name="T23" fmla="*/ 50 h 55"/>
                <a:gd name="T24" fmla="*/ 0 w 59"/>
                <a:gd name="T25" fmla="*/ 47 h 55"/>
                <a:gd name="T26" fmla="*/ 1 w 59"/>
                <a:gd name="T27" fmla="*/ 44 h 55"/>
                <a:gd name="T28" fmla="*/ 2 w 59"/>
                <a:gd name="T29" fmla="*/ 41 h 55"/>
                <a:gd name="T30" fmla="*/ 4 w 59"/>
                <a:gd name="T31" fmla="*/ 37 h 55"/>
                <a:gd name="T32" fmla="*/ 7 w 59"/>
                <a:gd name="T33" fmla="*/ 34 h 55"/>
                <a:gd name="T34" fmla="*/ 9 w 59"/>
                <a:gd name="T35" fmla="*/ 30 h 55"/>
                <a:gd name="T36" fmla="*/ 13 w 59"/>
                <a:gd name="T37" fmla="*/ 26 h 55"/>
                <a:gd name="T38" fmla="*/ 17 w 59"/>
                <a:gd name="T39" fmla="*/ 21 h 55"/>
                <a:gd name="T40" fmla="*/ 21 w 59"/>
                <a:gd name="T41" fmla="*/ 17 h 55"/>
                <a:gd name="T42" fmla="*/ 27 w 59"/>
                <a:gd name="T43" fmla="*/ 14 h 55"/>
                <a:gd name="T44" fmla="*/ 31 w 59"/>
                <a:gd name="T45" fmla="*/ 10 h 55"/>
                <a:gd name="T46" fmla="*/ 36 w 59"/>
                <a:gd name="T47" fmla="*/ 6 h 55"/>
                <a:gd name="T48" fmla="*/ 40 w 59"/>
                <a:gd name="T49" fmla="*/ 4 h 55"/>
                <a:gd name="T50" fmla="*/ 43 w 59"/>
                <a:gd name="T51" fmla="*/ 2 h 55"/>
                <a:gd name="T52" fmla="*/ 47 w 59"/>
                <a:gd name="T53" fmla="*/ 1 h 55"/>
                <a:gd name="T54" fmla="*/ 50 w 59"/>
                <a:gd name="T55" fmla="*/ 0 h 55"/>
                <a:gd name="T56" fmla="*/ 53 w 59"/>
                <a:gd name="T57" fmla="*/ 1 h 55"/>
                <a:gd name="T58" fmla="*/ 55 w 59"/>
                <a:gd name="T59" fmla="*/ 1 h 55"/>
                <a:gd name="T60" fmla="*/ 56 w 59"/>
                <a:gd name="T61" fmla="*/ 2 h 55"/>
                <a:gd name="T62" fmla="*/ 58 w 59"/>
                <a:gd name="T63" fmla="*/ 4 h 55"/>
                <a:gd name="T64" fmla="*/ 58 w 59"/>
                <a:gd name="T65" fmla="*/ 7 h 55"/>
                <a:gd name="T66" fmla="*/ 57 w 59"/>
                <a:gd name="T67" fmla="*/ 9 h 55"/>
                <a:gd name="T68" fmla="*/ 56 w 59"/>
                <a:gd name="T69" fmla="*/ 14 h 55"/>
                <a:gd name="T70" fmla="*/ 53 w 59"/>
                <a:gd name="T71" fmla="*/ 16 h 55"/>
                <a:gd name="T72" fmla="*/ 51 w 59"/>
                <a:gd name="T73" fmla="*/ 20 h 55"/>
                <a:gd name="T74" fmla="*/ 48 w 59"/>
                <a:gd name="T75" fmla="*/ 24 h 55"/>
                <a:gd name="T76" fmla="*/ 44 w 59"/>
                <a:gd name="T77" fmla="*/ 28 h 55"/>
                <a:gd name="T78" fmla="*/ 41 w 59"/>
                <a:gd name="T79" fmla="*/ 33 h 55"/>
                <a:gd name="T80" fmla="*/ 36 w 59"/>
                <a:gd name="T81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55">
                  <a:moveTo>
                    <a:pt x="36" y="37"/>
                  </a:moveTo>
                  <a:lnTo>
                    <a:pt x="32" y="41"/>
                  </a:lnTo>
                  <a:lnTo>
                    <a:pt x="28" y="44"/>
                  </a:lnTo>
                  <a:lnTo>
                    <a:pt x="23" y="47"/>
                  </a:lnTo>
                  <a:lnTo>
                    <a:pt x="18" y="50"/>
                  </a:lnTo>
                  <a:lnTo>
                    <a:pt x="14" y="51"/>
                  </a:lnTo>
                  <a:lnTo>
                    <a:pt x="11" y="53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2" y="41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7" y="14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3" y="2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8" y="7"/>
                  </a:lnTo>
                  <a:lnTo>
                    <a:pt x="57" y="9"/>
                  </a:lnTo>
                  <a:lnTo>
                    <a:pt x="56" y="14"/>
                  </a:lnTo>
                  <a:lnTo>
                    <a:pt x="53" y="16"/>
                  </a:lnTo>
                  <a:lnTo>
                    <a:pt x="51" y="20"/>
                  </a:lnTo>
                  <a:lnTo>
                    <a:pt x="48" y="24"/>
                  </a:lnTo>
                  <a:lnTo>
                    <a:pt x="44" y="28"/>
                  </a:lnTo>
                  <a:lnTo>
                    <a:pt x="41" y="33"/>
                  </a:lnTo>
                  <a:lnTo>
                    <a:pt x="36" y="37"/>
                  </a:lnTo>
                </a:path>
              </a:pathLst>
            </a:custGeom>
            <a:solidFill>
              <a:srgbClr val="F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4" name="Freeform 240"/>
            <p:cNvSpPr>
              <a:spLocks/>
            </p:cNvSpPr>
            <p:nvPr/>
          </p:nvSpPr>
          <p:spPr bwMode="auto">
            <a:xfrm>
              <a:off x="1119" y="2305"/>
              <a:ext cx="54" cy="50"/>
            </a:xfrm>
            <a:custGeom>
              <a:avLst/>
              <a:gdLst>
                <a:gd name="T0" fmla="*/ 33 w 54"/>
                <a:gd name="T1" fmla="*/ 33 h 49"/>
                <a:gd name="T2" fmla="*/ 29 w 54"/>
                <a:gd name="T3" fmla="*/ 36 h 49"/>
                <a:gd name="T4" fmla="*/ 24 w 54"/>
                <a:gd name="T5" fmla="*/ 40 h 49"/>
                <a:gd name="T6" fmla="*/ 20 w 54"/>
                <a:gd name="T7" fmla="*/ 42 h 49"/>
                <a:gd name="T8" fmla="*/ 16 w 54"/>
                <a:gd name="T9" fmla="*/ 44 h 49"/>
                <a:gd name="T10" fmla="*/ 13 w 54"/>
                <a:gd name="T11" fmla="*/ 46 h 49"/>
                <a:gd name="T12" fmla="*/ 9 w 54"/>
                <a:gd name="T13" fmla="*/ 47 h 49"/>
                <a:gd name="T14" fmla="*/ 6 w 54"/>
                <a:gd name="T15" fmla="*/ 48 h 49"/>
                <a:gd name="T16" fmla="*/ 4 w 54"/>
                <a:gd name="T17" fmla="*/ 47 h 49"/>
                <a:gd name="T18" fmla="*/ 1 w 54"/>
                <a:gd name="T19" fmla="*/ 47 h 49"/>
                <a:gd name="T20" fmla="*/ 0 w 54"/>
                <a:gd name="T21" fmla="*/ 46 h 49"/>
                <a:gd name="T22" fmla="*/ 0 w 54"/>
                <a:gd name="T23" fmla="*/ 44 h 49"/>
                <a:gd name="T24" fmla="*/ 0 w 54"/>
                <a:gd name="T25" fmla="*/ 42 h 49"/>
                <a:gd name="T26" fmla="*/ 0 w 54"/>
                <a:gd name="T27" fmla="*/ 40 h 49"/>
                <a:gd name="T28" fmla="*/ 1 w 54"/>
                <a:gd name="T29" fmla="*/ 36 h 49"/>
                <a:gd name="T30" fmla="*/ 4 w 54"/>
                <a:gd name="T31" fmla="*/ 34 h 49"/>
                <a:gd name="T32" fmla="*/ 6 w 54"/>
                <a:gd name="T33" fmla="*/ 30 h 49"/>
                <a:gd name="T34" fmla="*/ 8 w 54"/>
                <a:gd name="T35" fmla="*/ 27 h 49"/>
                <a:gd name="T36" fmla="*/ 11 w 54"/>
                <a:gd name="T37" fmla="*/ 23 h 49"/>
                <a:gd name="T38" fmla="*/ 15 w 54"/>
                <a:gd name="T39" fmla="*/ 19 h 49"/>
                <a:gd name="T40" fmla="*/ 20 w 54"/>
                <a:gd name="T41" fmla="*/ 16 h 49"/>
                <a:gd name="T42" fmla="*/ 24 w 54"/>
                <a:gd name="T43" fmla="*/ 12 h 49"/>
                <a:gd name="T44" fmla="*/ 28 w 54"/>
                <a:gd name="T45" fmla="*/ 8 h 49"/>
                <a:gd name="T46" fmla="*/ 31 w 54"/>
                <a:gd name="T47" fmla="*/ 6 h 49"/>
                <a:gd name="T48" fmla="*/ 36 w 54"/>
                <a:gd name="T49" fmla="*/ 3 h 49"/>
                <a:gd name="T50" fmla="*/ 39 w 54"/>
                <a:gd name="T51" fmla="*/ 2 h 49"/>
                <a:gd name="T52" fmla="*/ 43 w 54"/>
                <a:gd name="T53" fmla="*/ 1 h 49"/>
                <a:gd name="T54" fmla="*/ 45 w 54"/>
                <a:gd name="T55" fmla="*/ 0 h 49"/>
                <a:gd name="T56" fmla="*/ 47 w 54"/>
                <a:gd name="T57" fmla="*/ 0 h 49"/>
                <a:gd name="T58" fmla="*/ 50 w 54"/>
                <a:gd name="T59" fmla="*/ 1 h 49"/>
                <a:gd name="T60" fmla="*/ 52 w 54"/>
                <a:gd name="T61" fmla="*/ 2 h 49"/>
                <a:gd name="T62" fmla="*/ 52 w 54"/>
                <a:gd name="T63" fmla="*/ 3 h 49"/>
                <a:gd name="T64" fmla="*/ 53 w 54"/>
                <a:gd name="T65" fmla="*/ 6 h 49"/>
                <a:gd name="T66" fmla="*/ 52 w 54"/>
                <a:gd name="T67" fmla="*/ 9 h 49"/>
                <a:gd name="T68" fmla="*/ 51 w 54"/>
                <a:gd name="T69" fmla="*/ 11 h 49"/>
                <a:gd name="T70" fmla="*/ 48 w 54"/>
                <a:gd name="T71" fmla="*/ 15 h 49"/>
                <a:gd name="T72" fmla="*/ 47 w 54"/>
                <a:gd name="T73" fmla="*/ 18 h 49"/>
                <a:gd name="T74" fmla="*/ 44 w 54"/>
                <a:gd name="T75" fmla="*/ 21 h 49"/>
                <a:gd name="T76" fmla="*/ 40 w 54"/>
                <a:gd name="T77" fmla="*/ 25 h 49"/>
                <a:gd name="T78" fmla="*/ 37 w 54"/>
                <a:gd name="T79" fmla="*/ 30 h 49"/>
                <a:gd name="T80" fmla="*/ 33 w 54"/>
                <a:gd name="T8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49">
                  <a:moveTo>
                    <a:pt x="33" y="33"/>
                  </a:moveTo>
                  <a:lnTo>
                    <a:pt x="29" y="36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16" y="44"/>
                  </a:lnTo>
                  <a:lnTo>
                    <a:pt x="13" y="46"/>
                  </a:lnTo>
                  <a:lnTo>
                    <a:pt x="9" y="47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20" y="16"/>
                  </a:lnTo>
                  <a:lnTo>
                    <a:pt x="24" y="12"/>
                  </a:lnTo>
                  <a:lnTo>
                    <a:pt x="28" y="8"/>
                  </a:lnTo>
                  <a:lnTo>
                    <a:pt x="31" y="6"/>
                  </a:lnTo>
                  <a:lnTo>
                    <a:pt x="36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3" y="6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48" y="15"/>
                  </a:lnTo>
                  <a:lnTo>
                    <a:pt x="47" y="18"/>
                  </a:lnTo>
                  <a:lnTo>
                    <a:pt x="44" y="21"/>
                  </a:lnTo>
                  <a:lnTo>
                    <a:pt x="40" y="25"/>
                  </a:lnTo>
                  <a:lnTo>
                    <a:pt x="37" y="30"/>
                  </a:lnTo>
                  <a:lnTo>
                    <a:pt x="33" y="33"/>
                  </a:lnTo>
                </a:path>
              </a:pathLst>
            </a:custGeom>
            <a:solidFill>
              <a:srgbClr val="FF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5" name="Freeform 241"/>
            <p:cNvSpPr>
              <a:spLocks/>
            </p:cNvSpPr>
            <p:nvPr/>
          </p:nvSpPr>
          <p:spPr bwMode="auto">
            <a:xfrm>
              <a:off x="1123" y="2307"/>
              <a:ext cx="48" cy="43"/>
            </a:xfrm>
            <a:custGeom>
              <a:avLst/>
              <a:gdLst>
                <a:gd name="T0" fmla="*/ 29 w 48"/>
                <a:gd name="T1" fmla="*/ 29 h 44"/>
                <a:gd name="T2" fmla="*/ 26 w 48"/>
                <a:gd name="T3" fmla="*/ 32 h 44"/>
                <a:gd name="T4" fmla="*/ 23 w 48"/>
                <a:gd name="T5" fmla="*/ 35 h 44"/>
                <a:gd name="T6" fmla="*/ 18 w 48"/>
                <a:gd name="T7" fmla="*/ 37 h 44"/>
                <a:gd name="T8" fmla="*/ 15 w 48"/>
                <a:gd name="T9" fmla="*/ 39 h 44"/>
                <a:gd name="T10" fmla="*/ 12 w 48"/>
                <a:gd name="T11" fmla="*/ 41 h 44"/>
                <a:gd name="T12" fmla="*/ 8 w 48"/>
                <a:gd name="T13" fmla="*/ 42 h 44"/>
                <a:gd name="T14" fmla="*/ 6 w 48"/>
                <a:gd name="T15" fmla="*/ 43 h 44"/>
                <a:gd name="T16" fmla="*/ 3 w 48"/>
                <a:gd name="T17" fmla="*/ 43 h 44"/>
                <a:gd name="T18" fmla="*/ 2 w 48"/>
                <a:gd name="T19" fmla="*/ 42 h 44"/>
                <a:gd name="T20" fmla="*/ 0 w 48"/>
                <a:gd name="T21" fmla="*/ 41 h 44"/>
                <a:gd name="T22" fmla="*/ 0 w 48"/>
                <a:gd name="T23" fmla="*/ 40 h 44"/>
                <a:gd name="T24" fmla="*/ 0 w 48"/>
                <a:gd name="T25" fmla="*/ 37 h 44"/>
                <a:gd name="T26" fmla="*/ 0 w 48"/>
                <a:gd name="T27" fmla="*/ 35 h 44"/>
                <a:gd name="T28" fmla="*/ 1 w 48"/>
                <a:gd name="T29" fmla="*/ 33 h 44"/>
                <a:gd name="T30" fmla="*/ 3 w 48"/>
                <a:gd name="T31" fmla="*/ 30 h 44"/>
                <a:gd name="T32" fmla="*/ 6 w 48"/>
                <a:gd name="T33" fmla="*/ 27 h 44"/>
                <a:gd name="T34" fmla="*/ 7 w 48"/>
                <a:gd name="T35" fmla="*/ 24 h 44"/>
                <a:gd name="T36" fmla="*/ 10 w 48"/>
                <a:gd name="T37" fmla="*/ 21 h 44"/>
                <a:gd name="T38" fmla="*/ 14 w 48"/>
                <a:gd name="T39" fmla="*/ 17 h 44"/>
                <a:gd name="T40" fmla="*/ 18 w 48"/>
                <a:gd name="T41" fmla="*/ 15 h 44"/>
                <a:gd name="T42" fmla="*/ 21 w 48"/>
                <a:gd name="T43" fmla="*/ 11 h 44"/>
                <a:gd name="T44" fmla="*/ 25 w 48"/>
                <a:gd name="T45" fmla="*/ 7 h 44"/>
                <a:gd name="T46" fmla="*/ 29 w 48"/>
                <a:gd name="T47" fmla="*/ 5 h 44"/>
                <a:gd name="T48" fmla="*/ 32 w 48"/>
                <a:gd name="T49" fmla="*/ 3 h 44"/>
                <a:gd name="T50" fmla="*/ 35 w 48"/>
                <a:gd name="T51" fmla="*/ 2 h 44"/>
                <a:gd name="T52" fmla="*/ 39 w 48"/>
                <a:gd name="T53" fmla="*/ 1 h 44"/>
                <a:gd name="T54" fmla="*/ 40 w 48"/>
                <a:gd name="T55" fmla="*/ 0 h 44"/>
                <a:gd name="T56" fmla="*/ 43 w 48"/>
                <a:gd name="T57" fmla="*/ 0 h 44"/>
                <a:gd name="T58" fmla="*/ 45 w 48"/>
                <a:gd name="T59" fmla="*/ 0 h 44"/>
                <a:gd name="T60" fmla="*/ 46 w 48"/>
                <a:gd name="T61" fmla="*/ 1 h 44"/>
                <a:gd name="T62" fmla="*/ 46 w 48"/>
                <a:gd name="T63" fmla="*/ 3 h 44"/>
                <a:gd name="T64" fmla="*/ 47 w 48"/>
                <a:gd name="T65" fmla="*/ 5 h 44"/>
                <a:gd name="T66" fmla="*/ 46 w 48"/>
                <a:gd name="T67" fmla="*/ 7 h 44"/>
                <a:gd name="T68" fmla="*/ 45 w 48"/>
                <a:gd name="T69" fmla="*/ 11 h 44"/>
                <a:gd name="T70" fmla="*/ 44 w 48"/>
                <a:gd name="T71" fmla="*/ 13 h 44"/>
                <a:gd name="T72" fmla="*/ 42 w 48"/>
                <a:gd name="T73" fmla="*/ 16 h 44"/>
                <a:gd name="T74" fmla="*/ 39 w 48"/>
                <a:gd name="T75" fmla="*/ 20 h 44"/>
                <a:gd name="T76" fmla="*/ 37 w 48"/>
                <a:gd name="T77" fmla="*/ 22 h 44"/>
                <a:gd name="T78" fmla="*/ 33 w 48"/>
                <a:gd name="T79" fmla="*/ 27 h 44"/>
                <a:gd name="T80" fmla="*/ 29 w 48"/>
                <a:gd name="T81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44">
                  <a:moveTo>
                    <a:pt x="29" y="29"/>
                  </a:moveTo>
                  <a:lnTo>
                    <a:pt x="26" y="32"/>
                  </a:lnTo>
                  <a:lnTo>
                    <a:pt x="23" y="35"/>
                  </a:lnTo>
                  <a:lnTo>
                    <a:pt x="18" y="37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8" y="42"/>
                  </a:lnTo>
                  <a:lnTo>
                    <a:pt x="6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10" y="21"/>
                  </a:lnTo>
                  <a:lnTo>
                    <a:pt x="14" y="17"/>
                  </a:lnTo>
                  <a:lnTo>
                    <a:pt x="18" y="15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6" y="7"/>
                  </a:lnTo>
                  <a:lnTo>
                    <a:pt x="45" y="11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39" y="20"/>
                  </a:lnTo>
                  <a:lnTo>
                    <a:pt x="37" y="22"/>
                  </a:lnTo>
                  <a:lnTo>
                    <a:pt x="33" y="27"/>
                  </a:lnTo>
                  <a:lnTo>
                    <a:pt x="29" y="29"/>
                  </a:lnTo>
                </a:path>
              </a:pathLst>
            </a:custGeom>
            <a:solidFill>
              <a:srgbClr val="FF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6" name="Freeform 242"/>
            <p:cNvSpPr>
              <a:spLocks/>
            </p:cNvSpPr>
            <p:nvPr/>
          </p:nvSpPr>
          <p:spPr bwMode="auto">
            <a:xfrm>
              <a:off x="1125" y="2307"/>
              <a:ext cx="44" cy="41"/>
            </a:xfrm>
            <a:custGeom>
              <a:avLst/>
              <a:gdLst>
                <a:gd name="T0" fmla="*/ 26 w 44"/>
                <a:gd name="T1" fmla="*/ 27 h 40"/>
                <a:gd name="T2" fmla="*/ 24 w 44"/>
                <a:gd name="T3" fmla="*/ 30 h 40"/>
                <a:gd name="T4" fmla="*/ 20 w 44"/>
                <a:gd name="T5" fmla="*/ 32 h 40"/>
                <a:gd name="T6" fmla="*/ 17 w 44"/>
                <a:gd name="T7" fmla="*/ 34 h 40"/>
                <a:gd name="T8" fmla="*/ 13 w 44"/>
                <a:gd name="T9" fmla="*/ 36 h 40"/>
                <a:gd name="T10" fmla="*/ 10 w 44"/>
                <a:gd name="T11" fmla="*/ 37 h 40"/>
                <a:gd name="T12" fmla="*/ 7 w 44"/>
                <a:gd name="T13" fmla="*/ 39 h 40"/>
                <a:gd name="T14" fmla="*/ 5 w 44"/>
                <a:gd name="T15" fmla="*/ 39 h 40"/>
                <a:gd name="T16" fmla="*/ 4 w 44"/>
                <a:gd name="T17" fmla="*/ 39 h 40"/>
                <a:gd name="T18" fmla="*/ 1 w 44"/>
                <a:gd name="T19" fmla="*/ 39 h 40"/>
                <a:gd name="T20" fmla="*/ 0 w 44"/>
                <a:gd name="T21" fmla="*/ 38 h 40"/>
                <a:gd name="T22" fmla="*/ 0 w 44"/>
                <a:gd name="T23" fmla="*/ 36 h 40"/>
                <a:gd name="T24" fmla="*/ 0 w 44"/>
                <a:gd name="T25" fmla="*/ 34 h 40"/>
                <a:gd name="T26" fmla="*/ 0 w 44"/>
                <a:gd name="T27" fmla="*/ 33 h 40"/>
                <a:gd name="T28" fmla="*/ 1 w 44"/>
                <a:gd name="T29" fmla="*/ 30 h 40"/>
                <a:gd name="T30" fmla="*/ 2 w 44"/>
                <a:gd name="T31" fmla="*/ 28 h 40"/>
                <a:gd name="T32" fmla="*/ 5 w 44"/>
                <a:gd name="T33" fmla="*/ 26 h 40"/>
                <a:gd name="T34" fmla="*/ 7 w 44"/>
                <a:gd name="T35" fmla="*/ 22 h 40"/>
                <a:gd name="T36" fmla="*/ 9 w 44"/>
                <a:gd name="T37" fmla="*/ 19 h 40"/>
                <a:gd name="T38" fmla="*/ 13 w 44"/>
                <a:gd name="T39" fmla="*/ 15 h 40"/>
                <a:gd name="T40" fmla="*/ 16 w 44"/>
                <a:gd name="T41" fmla="*/ 13 h 40"/>
                <a:gd name="T42" fmla="*/ 19 w 44"/>
                <a:gd name="T43" fmla="*/ 9 h 40"/>
                <a:gd name="T44" fmla="*/ 23 w 44"/>
                <a:gd name="T45" fmla="*/ 7 h 40"/>
                <a:gd name="T46" fmla="*/ 25 w 44"/>
                <a:gd name="T47" fmla="*/ 5 h 40"/>
                <a:gd name="T48" fmla="*/ 29 w 44"/>
                <a:gd name="T49" fmla="*/ 3 h 40"/>
                <a:gd name="T50" fmla="*/ 32 w 44"/>
                <a:gd name="T51" fmla="*/ 2 h 40"/>
                <a:gd name="T52" fmla="*/ 35 w 44"/>
                <a:gd name="T53" fmla="*/ 1 h 40"/>
                <a:gd name="T54" fmla="*/ 38 w 44"/>
                <a:gd name="T55" fmla="*/ 0 h 40"/>
                <a:gd name="T56" fmla="*/ 39 w 44"/>
                <a:gd name="T57" fmla="*/ 0 h 40"/>
                <a:gd name="T58" fmla="*/ 41 w 44"/>
                <a:gd name="T59" fmla="*/ 1 h 40"/>
                <a:gd name="T60" fmla="*/ 41 w 44"/>
                <a:gd name="T61" fmla="*/ 2 h 40"/>
                <a:gd name="T62" fmla="*/ 43 w 44"/>
                <a:gd name="T63" fmla="*/ 3 h 40"/>
                <a:gd name="T64" fmla="*/ 42 w 44"/>
                <a:gd name="T65" fmla="*/ 6 h 40"/>
                <a:gd name="T66" fmla="*/ 42 w 44"/>
                <a:gd name="T67" fmla="*/ 7 h 40"/>
                <a:gd name="T68" fmla="*/ 41 w 44"/>
                <a:gd name="T69" fmla="*/ 9 h 40"/>
                <a:gd name="T70" fmla="*/ 40 w 44"/>
                <a:gd name="T71" fmla="*/ 13 h 40"/>
                <a:gd name="T72" fmla="*/ 38 w 44"/>
                <a:gd name="T73" fmla="*/ 15 h 40"/>
                <a:gd name="T74" fmla="*/ 35 w 44"/>
                <a:gd name="T75" fmla="*/ 18 h 40"/>
                <a:gd name="T76" fmla="*/ 33 w 44"/>
                <a:gd name="T77" fmla="*/ 21 h 40"/>
                <a:gd name="T78" fmla="*/ 29 w 44"/>
                <a:gd name="T79" fmla="*/ 25 h 40"/>
                <a:gd name="T80" fmla="*/ 26 w 44"/>
                <a:gd name="T8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0">
                  <a:moveTo>
                    <a:pt x="26" y="27"/>
                  </a:moveTo>
                  <a:lnTo>
                    <a:pt x="24" y="30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3" y="36"/>
                  </a:lnTo>
                  <a:lnTo>
                    <a:pt x="10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9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3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29" y="25"/>
                  </a:lnTo>
                  <a:lnTo>
                    <a:pt x="26" y="27"/>
                  </a:lnTo>
                </a:path>
              </a:pathLst>
            </a:custGeom>
            <a:solidFill>
              <a:srgbClr val="FF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7" name="Freeform 243"/>
            <p:cNvSpPr>
              <a:spLocks/>
            </p:cNvSpPr>
            <p:nvPr/>
          </p:nvSpPr>
          <p:spPr bwMode="auto">
            <a:xfrm>
              <a:off x="1128" y="2311"/>
              <a:ext cx="39" cy="35"/>
            </a:xfrm>
            <a:custGeom>
              <a:avLst/>
              <a:gdLst>
                <a:gd name="T0" fmla="*/ 22 w 38"/>
                <a:gd name="T1" fmla="*/ 22 h 34"/>
                <a:gd name="T2" fmla="*/ 21 w 38"/>
                <a:gd name="T3" fmla="*/ 26 h 34"/>
                <a:gd name="T4" fmla="*/ 17 w 38"/>
                <a:gd name="T5" fmla="*/ 27 h 34"/>
                <a:gd name="T6" fmla="*/ 14 w 38"/>
                <a:gd name="T7" fmla="*/ 29 h 34"/>
                <a:gd name="T8" fmla="*/ 11 w 38"/>
                <a:gd name="T9" fmla="*/ 31 h 34"/>
                <a:gd name="T10" fmla="*/ 9 w 38"/>
                <a:gd name="T11" fmla="*/ 32 h 34"/>
                <a:gd name="T12" fmla="*/ 7 w 38"/>
                <a:gd name="T13" fmla="*/ 32 h 34"/>
                <a:gd name="T14" fmla="*/ 5 w 38"/>
                <a:gd name="T15" fmla="*/ 33 h 34"/>
                <a:gd name="T16" fmla="*/ 2 w 38"/>
                <a:gd name="T17" fmla="*/ 33 h 34"/>
                <a:gd name="T18" fmla="*/ 1 w 38"/>
                <a:gd name="T19" fmla="*/ 32 h 34"/>
                <a:gd name="T20" fmla="*/ 0 w 38"/>
                <a:gd name="T21" fmla="*/ 32 h 34"/>
                <a:gd name="T22" fmla="*/ 0 w 38"/>
                <a:gd name="T23" fmla="*/ 30 h 34"/>
                <a:gd name="T24" fmla="*/ 0 w 38"/>
                <a:gd name="T25" fmla="*/ 29 h 34"/>
                <a:gd name="T26" fmla="*/ 0 w 38"/>
                <a:gd name="T27" fmla="*/ 27 h 34"/>
                <a:gd name="T28" fmla="*/ 1 w 38"/>
                <a:gd name="T29" fmla="*/ 26 h 34"/>
                <a:gd name="T30" fmla="*/ 2 w 38"/>
                <a:gd name="T31" fmla="*/ 23 h 34"/>
                <a:gd name="T32" fmla="*/ 4 w 38"/>
                <a:gd name="T33" fmla="*/ 21 h 34"/>
                <a:gd name="T34" fmla="*/ 6 w 38"/>
                <a:gd name="T35" fmla="*/ 18 h 34"/>
                <a:gd name="T36" fmla="*/ 8 w 38"/>
                <a:gd name="T37" fmla="*/ 17 h 34"/>
                <a:gd name="T38" fmla="*/ 11 w 38"/>
                <a:gd name="T39" fmla="*/ 13 h 34"/>
                <a:gd name="T40" fmla="*/ 14 w 38"/>
                <a:gd name="T41" fmla="*/ 11 h 34"/>
                <a:gd name="T42" fmla="*/ 17 w 38"/>
                <a:gd name="T43" fmla="*/ 8 h 34"/>
                <a:gd name="T44" fmla="*/ 20 w 38"/>
                <a:gd name="T45" fmla="*/ 6 h 34"/>
                <a:gd name="T46" fmla="*/ 22 w 38"/>
                <a:gd name="T47" fmla="*/ 4 h 34"/>
                <a:gd name="T48" fmla="*/ 25 w 38"/>
                <a:gd name="T49" fmla="*/ 2 h 34"/>
                <a:gd name="T50" fmla="*/ 27 w 38"/>
                <a:gd name="T51" fmla="*/ 1 h 34"/>
                <a:gd name="T52" fmla="*/ 30 w 38"/>
                <a:gd name="T53" fmla="*/ 0 h 34"/>
                <a:gd name="T54" fmla="*/ 32 w 38"/>
                <a:gd name="T55" fmla="*/ 0 h 34"/>
                <a:gd name="T56" fmla="*/ 34 w 38"/>
                <a:gd name="T57" fmla="*/ 1 h 34"/>
                <a:gd name="T58" fmla="*/ 36 w 38"/>
                <a:gd name="T59" fmla="*/ 1 h 34"/>
                <a:gd name="T60" fmla="*/ 36 w 38"/>
                <a:gd name="T61" fmla="*/ 1 h 34"/>
                <a:gd name="T62" fmla="*/ 36 w 38"/>
                <a:gd name="T63" fmla="*/ 2 h 34"/>
                <a:gd name="T64" fmla="*/ 37 w 38"/>
                <a:gd name="T65" fmla="*/ 4 h 34"/>
                <a:gd name="T66" fmla="*/ 37 w 38"/>
                <a:gd name="T67" fmla="*/ 6 h 34"/>
                <a:gd name="T68" fmla="*/ 36 w 38"/>
                <a:gd name="T69" fmla="*/ 8 h 34"/>
                <a:gd name="T70" fmla="*/ 35 w 38"/>
                <a:gd name="T71" fmla="*/ 10 h 34"/>
                <a:gd name="T72" fmla="*/ 33 w 38"/>
                <a:gd name="T73" fmla="*/ 13 h 34"/>
                <a:gd name="T74" fmla="*/ 30 w 38"/>
                <a:gd name="T75" fmla="*/ 15 h 34"/>
                <a:gd name="T76" fmla="*/ 29 w 38"/>
                <a:gd name="T77" fmla="*/ 17 h 34"/>
                <a:gd name="T78" fmla="*/ 26 w 38"/>
                <a:gd name="T79" fmla="*/ 21 h 34"/>
                <a:gd name="T80" fmla="*/ 22 w 38"/>
                <a:gd name="T8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34">
                  <a:moveTo>
                    <a:pt x="22" y="22"/>
                  </a:move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35" y="10"/>
                  </a:lnTo>
                  <a:lnTo>
                    <a:pt x="33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2" y="22"/>
                  </a:lnTo>
                </a:path>
              </a:pathLst>
            </a:custGeom>
            <a:solidFill>
              <a:srgbClr val="FF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8" name="Freeform 244"/>
            <p:cNvSpPr>
              <a:spLocks/>
            </p:cNvSpPr>
            <p:nvPr/>
          </p:nvSpPr>
          <p:spPr bwMode="auto">
            <a:xfrm>
              <a:off x="967" y="2381"/>
              <a:ext cx="69" cy="28"/>
            </a:xfrm>
            <a:custGeom>
              <a:avLst/>
              <a:gdLst>
                <a:gd name="T0" fmla="*/ 23 w 68"/>
                <a:gd name="T1" fmla="*/ 10 h 28"/>
                <a:gd name="T2" fmla="*/ 24 w 68"/>
                <a:gd name="T3" fmla="*/ 8 h 28"/>
                <a:gd name="T4" fmla="*/ 24 w 68"/>
                <a:gd name="T5" fmla="*/ 8 h 28"/>
                <a:gd name="T6" fmla="*/ 22 w 68"/>
                <a:gd name="T7" fmla="*/ 7 h 28"/>
                <a:gd name="T8" fmla="*/ 21 w 68"/>
                <a:gd name="T9" fmla="*/ 6 h 28"/>
                <a:gd name="T10" fmla="*/ 18 w 68"/>
                <a:gd name="T11" fmla="*/ 5 h 28"/>
                <a:gd name="T12" fmla="*/ 16 w 68"/>
                <a:gd name="T13" fmla="*/ 4 h 28"/>
                <a:gd name="T14" fmla="*/ 14 w 68"/>
                <a:gd name="T15" fmla="*/ 4 h 28"/>
                <a:gd name="T16" fmla="*/ 13 w 68"/>
                <a:gd name="T17" fmla="*/ 4 h 28"/>
                <a:gd name="T18" fmla="*/ 11 w 68"/>
                <a:gd name="T19" fmla="*/ 4 h 28"/>
                <a:gd name="T20" fmla="*/ 10 w 68"/>
                <a:gd name="T21" fmla="*/ 4 h 28"/>
                <a:gd name="T22" fmla="*/ 15 w 68"/>
                <a:gd name="T23" fmla="*/ 2 h 28"/>
                <a:gd name="T24" fmla="*/ 21 w 68"/>
                <a:gd name="T25" fmla="*/ 1 h 28"/>
                <a:gd name="T26" fmla="*/ 28 w 68"/>
                <a:gd name="T27" fmla="*/ 0 h 28"/>
                <a:gd name="T28" fmla="*/ 34 w 68"/>
                <a:gd name="T29" fmla="*/ 1 h 28"/>
                <a:gd name="T30" fmla="*/ 43 w 68"/>
                <a:gd name="T31" fmla="*/ 2 h 28"/>
                <a:gd name="T32" fmla="*/ 50 w 68"/>
                <a:gd name="T33" fmla="*/ 2 h 28"/>
                <a:gd name="T34" fmla="*/ 57 w 68"/>
                <a:gd name="T35" fmla="*/ 2 h 28"/>
                <a:gd name="T36" fmla="*/ 61 w 68"/>
                <a:gd name="T37" fmla="*/ 4 h 28"/>
                <a:gd name="T38" fmla="*/ 66 w 68"/>
                <a:gd name="T39" fmla="*/ 4 h 28"/>
                <a:gd name="T40" fmla="*/ 67 w 68"/>
                <a:gd name="T41" fmla="*/ 4 h 28"/>
                <a:gd name="T42" fmla="*/ 66 w 68"/>
                <a:gd name="T43" fmla="*/ 4 h 28"/>
                <a:gd name="T44" fmla="*/ 58 w 68"/>
                <a:gd name="T45" fmla="*/ 7 h 28"/>
                <a:gd name="T46" fmla="*/ 50 w 68"/>
                <a:gd name="T47" fmla="*/ 11 h 28"/>
                <a:gd name="T48" fmla="*/ 43 w 68"/>
                <a:gd name="T49" fmla="*/ 13 h 28"/>
                <a:gd name="T50" fmla="*/ 36 w 68"/>
                <a:gd name="T51" fmla="*/ 16 h 28"/>
                <a:gd name="T52" fmla="*/ 30 w 68"/>
                <a:gd name="T53" fmla="*/ 19 h 28"/>
                <a:gd name="T54" fmla="*/ 23 w 68"/>
                <a:gd name="T55" fmla="*/ 20 h 28"/>
                <a:gd name="T56" fmla="*/ 16 w 68"/>
                <a:gd name="T57" fmla="*/ 23 h 28"/>
                <a:gd name="T58" fmla="*/ 11 w 68"/>
                <a:gd name="T59" fmla="*/ 24 h 28"/>
                <a:gd name="T60" fmla="*/ 6 w 68"/>
                <a:gd name="T61" fmla="*/ 26 h 28"/>
                <a:gd name="T62" fmla="*/ 0 w 68"/>
                <a:gd name="T63" fmla="*/ 27 h 28"/>
                <a:gd name="T64" fmla="*/ 0 w 68"/>
                <a:gd name="T65" fmla="*/ 27 h 28"/>
                <a:gd name="T66" fmla="*/ 1 w 68"/>
                <a:gd name="T67" fmla="*/ 26 h 28"/>
                <a:gd name="T68" fmla="*/ 4 w 68"/>
                <a:gd name="T69" fmla="*/ 25 h 28"/>
                <a:gd name="T70" fmla="*/ 7 w 68"/>
                <a:gd name="T71" fmla="*/ 23 h 28"/>
                <a:gd name="T72" fmla="*/ 10 w 68"/>
                <a:gd name="T73" fmla="*/ 21 h 28"/>
                <a:gd name="T74" fmla="*/ 13 w 68"/>
                <a:gd name="T75" fmla="*/ 19 h 28"/>
                <a:gd name="T76" fmla="*/ 16 w 68"/>
                <a:gd name="T77" fmla="*/ 17 h 28"/>
                <a:gd name="T78" fmla="*/ 18 w 68"/>
                <a:gd name="T79" fmla="*/ 14 h 28"/>
                <a:gd name="T80" fmla="*/ 22 w 68"/>
                <a:gd name="T81" fmla="*/ 12 h 28"/>
                <a:gd name="T82" fmla="*/ 23 w 68"/>
                <a:gd name="T8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28">
                  <a:moveTo>
                    <a:pt x="23" y="10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43" y="2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3" y="13"/>
                  </a:lnTo>
                  <a:lnTo>
                    <a:pt x="36" y="16"/>
                  </a:lnTo>
                  <a:lnTo>
                    <a:pt x="30" y="19"/>
                  </a:lnTo>
                  <a:lnTo>
                    <a:pt x="23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6" y="2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4" y="25"/>
                  </a:lnTo>
                  <a:lnTo>
                    <a:pt x="7" y="23"/>
                  </a:lnTo>
                  <a:lnTo>
                    <a:pt x="10" y="21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3" y="10"/>
                  </a:lnTo>
                </a:path>
              </a:pathLst>
            </a:custGeom>
            <a:solidFill>
              <a:srgbClr val="E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29" name="Freeform 245"/>
            <p:cNvSpPr>
              <a:spLocks/>
            </p:cNvSpPr>
            <p:nvPr/>
          </p:nvSpPr>
          <p:spPr bwMode="auto">
            <a:xfrm>
              <a:off x="975" y="2381"/>
              <a:ext cx="61" cy="17"/>
            </a:xfrm>
            <a:custGeom>
              <a:avLst/>
              <a:gdLst>
                <a:gd name="T0" fmla="*/ 59 w 60"/>
                <a:gd name="T1" fmla="*/ 16 h 17"/>
                <a:gd name="T2" fmla="*/ 58 w 60"/>
                <a:gd name="T3" fmla="*/ 16 h 17"/>
                <a:gd name="T4" fmla="*/ 54 w 60"/>
                <a:gd name="T5" fmla="*/ 13 h 17"/>
                <a:gd name="T6" fmla="*/ 49 w 60"/>
                <a:gd name="T7" fmla="*/ 10 h 17"/>
                <a:gd name="T8" fmla="*/ 42 w 60"/>
                <a:gd name="T9" fmla="*/ 8 h 17"/>
                <a:gd name="T10" fmla="*/ 33 w 60"/>
                <a:gd name="T11" fmla="*/ 5 h 17"/>
                <a:gd name="T12" fmla="*/ 26 w 60"/>
                <a:gd name="T13" fmla="*/ 2 h 17"/>
                <a:gd name="T14" fmla="*/ 18 w 60"/>
                <a:gd name="T15" fmla="*/ 0 h 17"/>
                <a:gd name="T16" fmla="*/ 10 w 60"/>
                <a:gd name="T17" fmla="*/ 2 h 17"/>
                <a:gd name="T18" fmla="*/ 5 w 60"/>
                <a:gd name="T19" fmla="*/ 5 h 17"/>
                <a:gd name="T20" fmla="*/ 0 w 60"/>
                <a:gd name="T2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">
                  <a:moveTo>
                    <a:pt x="59" y="16"/>
                  </a:moveTo>
                  <a:lnTo>
                    <a:pt x="58" y="16"/>
                  </a:lnTo>
                  <a:lnTo>
                    <a:pt x="54" y="13"/>
                  </a:lnTo>
                  <a:lnTo>
                    <a:pt x="49" y="10"/>
                  </a:lnTo>
                  <a:lnTo>
                    <a:pt x="42" y="8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0" name="Freeform 246"/>
            <p:cNvSpPr>
              <a:spLocks/>
            </p:cNvSpPr>
            <p:nvPr/>
          </p:nvSpPr>
          <p:spPr bwMode="auto">
            <a:xfrm>
              <a:off x="860" y="2129"/>
              <a:ext cx="376" cy="362"/>
            </a:xfrm>
            <a:custGeom>
              <a:avLst/>
              <a:gdLst>
                <a:gd name="T0" fmla="*/ 339 w 376"/>
                <a:gd name="T1" fmla="*/ 53 h 361"/>
                <a:gd name="T2" fmla="*/ 340 w 376"/>
                <a:gd name="T3" fmla="*/ 50 h 361"/>
                <a:gd name="T4" fmla="*/ 343 w 376"/>
                <a:gd name="T5" fmla="*/ 49 h 361"/>
                <a:gd name="T6" fmla="*/ 343 w 376"/>
                <a:gd name="T7" fmla="*/ 47 h 361"/>
                <a:gd name="T8" fmla="*/ 344 w 376"/>
                <a:gd name="T9" fmla="*/ 45 h 361"/>
                <a:gd name="T10" fmla="*/ 348 w 376"/>
                <a:gd name="T11" fmla="*/ 41 h 361"/>
                <a:gd name="T12" fmla="*/ 353 w 376"/>
                <a:gd name="T13" fmla="*/ 32 h 361"/>
                <a:gd name="T14" fmla="*/ 359 w 376"/>
                <a:gd name="T15" fmla="*/ 24 h 361"/>
                <a:gd name="T16" fmla="*/ 364 w 376"/>
                <a:gd name="T17" fmla="*/ 16 h 361"/>
                <a:gd name="T18" fmla="*/ 369 w 376"/>
                <a:gd name="T19" fmla="*/ 10 h 361"/>
                <a:gd name="T20" fmla="*/ 375 w 376"/>
                <a:gd name="T21" fmla="*/ 0 h 361"/>
                <a:gd name="T22" fmla="*/ 368 w 376"/>
                <a:gd name="T23" fmla="*/ 12 h 361"/>
                <a:gd name="T24" fmla="*/ 362 w 376"/>
                <a:gd name="T25" fmla="*/ 23 h 361"/>
                <a:gd name="T26" fmla="*/ 356 w 376"/>
                <a:gd name="T27" fmla="*/ 35 h 361"/>
                <a:gd name="T28" fmla="*/ 352 w 376"/>
                <a:gd name="T29" fmla="*/ 45 h 361"/>
                <a:gd name="T30" fmla="*/ 351 w 376"/>
                <a:gd name="T31" fmla="*/ 52 h 361"/>
                <a:gd name="T32" fmla="*/ 351 w 376"/>
                <a:gd name="T33" fmla="*/ 71 h 361"/>
                <a:gd name="T34" fmla="*/ 349 w 376"/>
                <a:gd name="T35" fmla="*/ 105 h 361"/>
                <a:gd name="T36" fmla="*/ 338 w 376"/>
                <a:gd name="T37" fmla="*/ 149 h 361"/>
                <a:gd name="T38" fmla="*/ 313 w 376"/>
                <a:gd name="T39" fmla="*/ 196 h 361"/>
                <a:gd name="T40" fmla="*/ 268 w 376"/>
                <a:gd name="T41" fmla="*/ 239 h 361"/>
                <a:gd name="T42" fmla="*/ 240 w 376"/>
                <a:gd name="T43" fmla="*/ 252 h 361"/>
                <a:gd name="T44" fmla="*/ 217 w 376"/>
                <a:gd name="T45" fmla="*/ 256 h 361"/>
                <a:gd name="T46" fmla="*/ 198 w 376"/>
                <a:gd name="T47" fmla="*/ 257 h 361"/>
                <a:gd name="T48" fmla="*/ 184 w 376"/>
                <a:gd name="T49" fmla="*/ 255 h 361"/>
                <a:gd name="T50" fmla="*/ 175 w 376"/>
                <a:gd name="T51" fmla="*/ 257 h 361"/>
                <a:gd name="T52" fmla="*/ 150 w 376"/>
                <a:gd name="T53" fmla="*/ 267 h 361"/>
                <a:gd name="T54" fmla="*/ 107 w 376"/>
                <a:gd name="T55" fmla="*/ 282 h 361"/>
                <a:gd name="T56" fmla="*/ 71 w 376"/>
                <a:gd name="T57" fmla="*/ 293 h 361"/>
                <a:gd name="T58" fmla="*/ 43 w 376"/>
                <a:gd name="T59" fmla="*/ 307 h 361"/>
                <a:gd name="T60" fmla="*/ 16 w 376"/>
                <a:gd name="T61" fmla="*/ 338 h 361"/>
                <a:gd name="T62" fmla="*/ 2 w 376"/>
                <a:gd name="T63" fmla="*/ 356 h 361"/>
                <a:gd name="T64" fmla="*/ 0 w 376"/>
                <a:gd name="T65" fmla="*/ 338 h 361"/>
                <a:gd name="T66" fmla="*/ 0 w 376"/>
                <a:gd name="T67" fmla="*/ 315 h 361"/>
                <a:gd name="T68" fmla="*/ 0 w 376"/>
                <a:gd name="T69" fmla="*/ 291 h 361"/>
                <a:gd name="T70" fmla="*/ 5 w 376"/>
                <a:gd name="T71" fmla="*/ 270 h 361"/>
                <a:gd name="T72" fmla="*/ 14 w 376"/>
                <a:gd name="T73" fmla="*/ 256 h 361"/>
                <a:gd name="T74" fmla="*/ 41 w 376"/>
                <a:gd name="T75" fmla="*/ 240 h 361"/>
                <a:gd name="T76" fmla="*/ 71 w 376"/>
                <a:gd name="T77" fmla="*/ 235 h 361"/>
                <a:gd name="T78" fmla="*/ 100 w 376"/>
                <a:gd name="T79" fmla="*/ 233 h 361"/>
                <a:gd name="T80" fmla="*/ 132 w 376"/>
                <a:gd name="T81" fmla="*/ 230 h 361"/>
                <a:gd name="T82" fmla="*/ 165 w 376"/>
                <a:gd name="T83" fmla="*/ 220 h 361"/>
                <a:gd name="T84" fmla="*/ 218 w 376"/>
                <a:gd name="T85" fmla="*/ 187 h 361"/>
                <a:gd name="T86" fmla="*/ 261 w 376"/>
                <a:gd name="T87" fmla="*/ 151 h 361"/>
                <a:gd name="T88" fmla="*/ 295 w 376"/>
                <a:gd name="T89" fmla="*/ 114 h 361"/>
                <a:gd name="T90" fmla="*/ 322 w 376"/>
                <a:gd name="T91" fmla="*/ 77 h 361"/>
                <a:gd name="T92" fmla="*/ 344 w 376"/>
                <a:gd name="T93" fmla="*/ 4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6" h="361">
                  <a:moveTo>
                    <a:pt x="339" y="54"/>
                  </a:moveTo>
                  <a:lnTo>
                    <a:pt x="339" y="53"/>
                  </a:lnTo>
                  <a:lnTo>
                    <a:pt x="340" y="52"/>
                  </a:lnTo>
                  <a:lnTo>
                    <a:pt x="340" y="50"/>
                  </a:lnTo>
                  <a:lnTo>
                    <a:pt x="342" y="50"/>
                  </a:lnTo>
                  <a:lnTo>
                    <a:pt x="343" y="49"/>
                  </a:lnTo>
                  <a:lnTo>
                    <a:pt x="342" y="49"/>
                  </a:lnTo>
                  <a:lnTo>
                    <a:pt x="343" y="47"/>
                  </a:lnTo>
                  <a:lnTo>
                    <a:pt x="343" y="46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8" y="41"/>
                  </a:lnTo>
                  <a:lnTo>
                    <a:pt x="351" y="36"/>
                  </a:lnTo>
                  <a:lnTo>
                    <a:pt x="353" y="32"/>
                  </a:lnTo>
                  <a:lnTo>
                    <a:pt x="356" y="27"/>
                  </a:lnTo>
                  <a:lnTo>
                    <a:pt x="359" y="24"/>
                  </a:lnTo>
                  <a:lnTo>
                    <a:pt x="361" y="20"/>
                  </a:lnTo>
                  <a:lnTo>
                    <a:pt x="364" y="16"/>
                  </a:lnTo>
                  <a:lnTo>
                    <a:pt x="367" y="12"/>
                  </a:lnTo>
                  <a:lnTo>
                    <a:pt x="369" y="10"/>
                  </a:lnTo>
                  <a:lnTo>
                    <a:pt x="371" y="7"/>
                  </a:lnTo>
                  <a:lnTo>
                    <a:pt x="375" y="0"/>
                  </a:lnTo>
                  <a:lnTo>
                    <a:pt x="372" y="6"/>
                  </a:lnTo>
                  <a:lnTo>
                    <a:pt x="368" y="12"/>
                  </a:lnTo>
                  <a:lnTo>
                    <a:pt x="366" y="18"/>
                  </a:lnTo>
                  <a:lnTo>
                    <a:pt x="362" y="23"/>
                  </a:lnTo>
                  <a:lnTo>
                    <a:pt x="359" y="29"/>
                  </a:lnTo>
                  <a:lnTo>
                    <a:pt x="356" y="35"/>
                  </a:lnTo>
                  <a:lnTo>
                    <a:pt x="354" y="41"/>
                  </a:lnTo>
                  <a:lnTo>
                    <a:pt x="352" y="45"/>
                  </a:lnTo>
                  <a:lnTo>
                    <a:pt x="351" y="49"/>
                  </a:lnTo>
                  <a:lnTo>
                    <a:pt x="351" y="52"/>
                  </a:lnTo>
                  <a:lnTo>
                    <a:pt x="351" y="59"/>
                  </a:lnTo>
                  <a:lnTo>
                    <a:pt x="351" y="71"/>
                  </a:lnTo>
                  <a:lnTo>
                    <a:pt x="351" y="86"/>
                  </a:lnTo>
                  <a:lnTo>
                    <a:pt x="349" y="105"/>
                  </a:lnTo>
                  <a:lnTo>
                    <a:pt x="346" y="127"/>
                  </a:lnTo>
                  <a:lnTo>
                    <a:pt x="338" y="149"/>
                  </a:lnTo>
                  <a:lnTo>
                    <a:pt x="327" y="173"/>
                  </a:lnTo>
                  <a:lnTo>
                    <a:pt x="313" y="196"/>
                  </a:lnTo>
                  <a:lnTo>
                    <a:pt x="294" y="218"/>
                  </a:lnTo>
                  <a:lnTo>
                    <a:pt x="268" y="239"/>
                  </a:lnTo>
                  <a:lnTo>
                    <a:pt x="254" y="246"/>
                  </a:lnTo>
                  <a:lnTo>
                    <a:pt x="240" y="252"/>
                  </a:lnTo>
                  <a:lnTo>
                    <a:pt x="228" y="255"/>
                  </a:lnTo>
                  <a:lnTo>
                    <a:pt x="217" y="256"/>
                  </a:lnTo>
                  <a:lnTo>
                    <a:pt x="207" y="258"/>
                  </a:lnTo>
                  <a:lnTo>
                    <a:pt x="198" y="257"/>
                  </a:lnTo>
                  <a:lnTo>
                    <a:pt x="191" y="256"/>
                  </a:lnTo>
                  <a:lnTo>
                    <a:pt x="184" y="255"/>
                  </a:lnTo>
                  <a:lnTo>
                    <a:pt x="179" y="255"/>
                  </a:lnTo>
                  <a:lnTo>
                    <a:pt x="175" y="257"/>
                  </a:lnTo>
                  <a:lnTo>
                    <a:pt x="175" y="255"/>
                  </a:lnTo>
                  <a:lnTo>
                    <a:pt x="150" y="267"/>
                  </a:lnTo>
                  <a:lnTo>
                    <a:pt x="127" y="275"/>
                  </a:lnTo>
                  <a:lnTo>
                    <a:pt x="107" y="282"/>
                  </a:lnTo>
                  <a:lnTo>
                    <a:pt x="88" y="287"/>
                  </a:lnTo>
                  <a:lnTo>
                    <a:pt x="71" y="293"/>
                  </a:lnTo>
                  <a:lnTo>
                    <a:pt x="56" y="300"/>
                  </a:lnTo>
                  <a:lnTo>
                    <a:pt x="43" y="307"/>
                  </a:lnTo>
                  <a:lnTo>
                    <a:pt x="30" y="320"/>
                  </a:lnTo>
                  <a:lnTo>
                    <a:pt x="16" y="338"/>
                  </a:lnTo>
                  <a:lnTo>
                    <a:pt x="3" y="360"/>
                  </a:lnTo>
                  <a:lnTo>
                    <a:pt x="2" y="356"/>
                  </a:lnTo>
                  <a:lnTo>
                    <a:pt x="1" y="348"/>
                  </a:lnTo>
                  <a:lnTo>
                    <a:pt x="0" y="338"/>
                  </a:lnTo>
                  <a:lnTo>
                    <a:pt x="0" y="326"/>
                  </a:lnTo>
                  <a:lnTo>
                    <a:pt x="0" y="315"/>
                  </a:lnTo>
                  <a:lnTo>
                    <a:pt x="0" y="302"/>
                  </a:lnTo>
                  <a:lnTo>
                    <a:pt x="0" y="291"/>
                  </a:lnTo>
                  <a:lnTo>
                    <a:pt x="1" y="280"/>
                  </a:lnTo>
                  <a:lnTo>
                    <a:pt x="5" y="270"/>
                  </a:lnTo>
                  <a:lnTo>
                    <a:pt x="8" y="261"/>
                  </a:lnTo>
                  <a:lnTo>
                    <a:pt x="14" y="256"/>
                  </a:lnTo>
                  <a:lnTo>
                    <a:pt x="27" y="247"/>
                  </a:lnTo>
                  <a:lnTo>
                    <a:pt x="41" y="240"/>
                  </a:lnTo>
                  <a:lnTo>
                    <a:pt x="55" y="237"/>
                  </a:lnTo>
                  <a:lnTo>
                    <a:pt x="71" y="235"/>
                  </a:lnTo>
                  <a:lnTo>
                    <a:pt x="86" y="234"/>
                  </a:lnTo>
                  <a:lnTo>
                    <a:pt x="100" y="233"/>
                  </a:lnTo>
                  <a:lnTo>
                    <a:pt x="115" y="232"/>
                  </a:lnTo>
                  <a:lnTo>
                    <a:pt x="132" y="230"/>
                  </a:lnTo>
                  <a:lnTo>
                    <a:pt x="148" y="227"/>
                  </a:lnTo>
                  <a:lnTo>
                    <a:pt x="165" y="220"/>
                  </a:lnTo>
                  <a:lnTo>
                    <a:pt x="192" y="204"/>
                  </a:lnTo>
                  <a:lnTo>
                    <a:pt x="218" y="187"/>
                  </a:lnTo>
                  <a:lnTo>
                    <a:pt x="240" y="169"/>
                  </a:lnTo>
                  <a:lnTo>
                    <a:pt x="261" y="151"/>
                  </a:lnTo>
                  <a:lnTo>
                    <a:pt x="279" y="132"/>
                  </a:lnTo>
                  <a:lnTo>
                    <a:pt x="295" y="114"/>
                  </a:lnTo>
                  <a:lnTo>
                    <a:pt x="309" y="94"/>
                  </a:lnTo>
                  <a:lnTo>
                    <a:pt x="322" y="77"/>
                  </a:lnTo>
                  <a:lnTo>
                    <a:pt x="334" y="60"/>
                  </a:lnTo>
                  <a:lnTo>
                    <a:pt x="344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1" name="Freeform 247"/>
            <p:cNvSpPr>
              <a:spLocks/>
            </p:cNvSpPr>
            <p:nvPr/>
          </p:nvSpPr>
          <p:spPr bwMode="auto">
            <a:xfrm>
              <a:off x="1201" y="2129"/>
              <a:ext cx="35" cy="65"/>
            </a:xfrm>
            <a:custGeom>
              <a:avLst/>
              <a:gdLst>
                <a:gd name="T0" fmla="*/ 7 w 35"/>
                <a:gd name="T1" fmla="*/ 51 h 64"/>
                <a:gd name="T2" fmla="*/ 6 w 35"/>
                <a:gd name="T3" fmla="*/ 50 h 64"/>
                <a:gd name="T4" fmla="*/ 3 w 35"/>
                <a:gd name="T5" fmla="*/ 49 h 64"/>
                <a:gd name="T6" fmla="*/ 2 w 35"/>
                <a:gd name="T7" fmla="*/ 49 h 64"/>
                <a:gd name="T8" fmla="*/ 1 w 35"/>
                <a:gd name="T9" fmla="*/ 49 h 64"/>
                <a:gd name="T10" fmla="*/ 1 w 35"/>
                <a:gd name="T11" fmla="*/ 49 h 64"/>
                <a:gd name="T12" fmla="*/ 1 w 35"/>
                <a:gd name="T13" fmla="*/ 50 h 64"/>
                <a:gd name="T14" fmla="*/ 0 w 35"/>
                <a:gd name="T15" fmla="*/ 50 h 64"/>
                <a:gd name="T16" fmla="*/ 0 w 35"/>
                <a:gd name="T17" fmla="*/ 50 h 64"/>
                <a:gd name="T18" fmla="*/ 0 w 35"/>
                <a:gd name="T19" fmla="*/ 50 h 64"/>
                <a:gd name="T20" fmla="*/ 1 w 35"/>
                <a:gd name="T21" fmla="*/ 49 h 64"/>
                <a:gd name="T22" fmla="*/ 1 w 35"/>
                <a:gd name="T23" fmla="*/ 47 h 64"/>
                <a:gd name="T24" fmla="*/ 2 w 35"/>
                <a:gd name="T25" fmla="*/ 46 h 64"/>
                <a:gd name="T26" fmla="*/ 2 w 35"/>
                <a:gd name="T27" fmla="*/ 46 h 64"/>
                <a:gd name="T28" fmla="*/ 3 w 35"/>
                <a:gd name="T29" fmla="*/ 45 h 64"/>
                <a:gd name="T30" fmla="*/ 3 w 35"/>
                <a:gd name="T31" fmla="*/ 44 h 64"/>
                <a:gd name="T32" fmla="*/ 3 w 35"/>
                <a:gd name="T33" fmla="*/ 44 h 64"/>
                <a:gd name="T34" fmla="*/ 5 w 35"/>
                <a:gd name="T35" fmla="*/ 42 h 64"/>
                <a:gd name="T36" fmla="*/ 6 w 35"/>
                <a:gd name="T37" fmla="*/ 41 h 64"/>
                <a:gd name="T38" fmla="*/ 8 w 35"/>
                <a:gd name="T39" fmla="*/ 38 h 64"/>
                <a:gd name="T40" fmla="*/ 10 w 35"/>
                <a:gd name="T41" fmla="*/ 34 h 64"/>
                <a:gd name="T42" fmla="*/ 14 w 35"/>
                <a:gd name="T43" fmla="*/ 30 h 64"/>
                <a:gd name="T44" fmla="*/ 16 w 35"/>
                <a:gd name="T45" fmla="*/ 26 h 64"/>
                <a:gd name="T46" fmla="*/ 19 w 35"/>
                <a:gd name="T47" fmla="*/ 22 h 64"/>
                <a:gd name="T48" fmla="*/ 22 w 35"/>
                <a:gd name="T49" fmla="*/ 18 h 64"/>
                <a:gd name="T50" fmla="*/ 24 w 35"/>
                <a:gd name="T51" fmla="*/ 15 h 64"/>
                <a:gd name="T52" fmla="*/ 26 w 35"/>
                <a:gd name="T53" fmla="*/ 12 h 64"/>
                <a:gd name="T54" fmla="*/ 29 w 35"/>
                <a:gd name="T55" fmla="*/ 9 h 64"/>
                <a:gd name="T56" fmla="*/ 31 w 35"/>
                <a:gd name="T57" fmla="*/ 6 h 64"/>
                <a:gd name="T58" fmla="*/ 34 w 35"/>
                <a:gd name="T59" fmla="*/ 0 h 64"/>
                <a:gd name="T60" fmla="*/ 31 w 35"/>
                <a:gd name="T61" fmla="*/ 6 h 64"/>
                <a:gd name="T62" fmla="*/ 27 w 35"/>
                <a:gd name="T63" fmla="*/ 12 h 64"/>
                <a:gd name="T64" fmla="*/ 25 w 35"/>
                <a:gd name="T65" fmla="*/ 17 h 64"/>
                <a:gd name="T66" fmla="*/ 22 w 35"/>
                <a:gd name="T67" fmla="*/ 22 h 64"/>
                <a:gd name="T68" fmla="*/ 19 w 35"/>
                <a:gd name="T69" fmla="*/ 27 h 64"/>
                <a:gd name="T70" fmla="*/ 16 w 35"/>
                <a:gd name="T71" fmla="*/ 33 h 64"/>
                <a:gd name="T72" fmla="*/ 15 w 35"/>
                <a:gd name="T73" fmla="*/ 38 h 64"/>
                <a:gd name="T74" fmla="*/ 13 w 35"/>
                <a:gd name="T75" fmla="*/ 42 h 64"/>
                <a:gd name="T76" fmla="*/ 11 w 35"/>
                <a:gd name="T77" fmla="*/ 46 h 64"/>
                <a:gd name="T78" fmla="*/ 11 w 35"/>
                <a:gd name="T79" fmla="*/ 50 h 64"/>
                <a:gd name="T80" fmla="*/ 10 w 35"/>
                <a:gd name="T81" fmla="*/ 50 h 64"/>
                <a:gd name="T82" fmla="*/ 10 w 35"/>
                <a:gd name="T83" fmla="*/ 51 h 64"/>
                <a:gd name="T84" fmla="*/ 11 w 35"/>
                <a:gd name="T85" fmla="*/ 52 h 64"/>
                <a:gd name="T86" fmla="*/ 11 w 35"/>
                <a:gd name="T87" fmla="*/ 53 h 64"/>
                <a:gd name="T88" fmla="*/ 11 w 35"/>
                <a:gd name="T89" fmla="*/ 55 h 64"/>
                <a:gd name="T90" fmla="*/ 11 w 35"/>
                <a:gd name="T91" fmla="*/ 56 h 64"/>
                <a:gd name="T92" fmla="*/ 11 w 35"/>
                <a:gd name="T93" fmla="*/ 57 h 64"/>
                <a:gd name="T94" fmla="*/ 11 w 35"/>
                <a:gd name="T95" fmla="*/ 59 h 64"/>
                <a:gd name="T96" fmla="*/ 11 w 35"/>
                <a:gd name="T97" fmla="*/ 61 h 64"/>
                <a:gd name="T98" fmla="*/ 11 w 35"/>
                <a:gd name="T99" fmla="*/ 63 h 64"/>
                <a:gd name="T100" fmla="*/ 11 w 35"/>
                <a:gd name="T101" fmla="*/ 62 h 64"/>
                <a:gd name="T102" fmla="*/ 11 w 35"/>
                <a:gd name="T103" fmla="*/ 61 h 64"/>
                <a:gd name="T104" fmla="*/ 11 w 35"/>
                <a:gd name="T105" fmla="*/ 60 h 64"/>
                <a:gd name="T106" fmla="*/ 11 w 35"/>
                <a:gd name="T107" fmla="*/ 59 h 64"/>
                <a:gd name="T108" fmla="*/ 11 w 35"/>
                <a:gd name="T109" fmla="*/ 57 h 64"/>
                <a:gd name="T110" fmla="*/ 10 w 35"/>
                <a:gd name="T111" fmla="*/ 55 h 64"/>
                <a:gd name="T112" fmla="*/ 9 w 35"/>
                <a:gd name="T113" fmla="*/ 54 h 64"/>
                <a:gd name="T114" fmla="*/ 8 w 35"/>
                <a:gd name="T115" fmla="*/ 52 h 64"/>
                <a:gd name="T116" fmla="*/ 7 w 35"/>
                <a:gd name="T117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" h="64">
                  <a:moveTo>
                    <a:pt x="7" y="51"/>
                  </a:moveTo>
                  <a:lnTo>
                    <a:pt x="6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2" y="18"/>
                  </a:lnTo>
                  <a:lnTo>
                    <a:pt x="24" y="15"/>
                  </a:lnTo>
                  <a:lnTo>
                    <a:pt x="26" y="12"/>
                  </a:lnTo>
                  <a:lnTo>
                    <a:pt x="29" y="9"/>
                  </a:lnTo>
                  <a:lnTo>
                    <a:pt x="31" y="6"/>
                  </a:lnTo>
                  <a:lnTo>
                    <a:pt x="34" y="0"/>
                  </a:lnTo>
                  <a:lnTo>
                    <a:pt x="31" y="6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6" y="33"/>
                  </a:lnTo>
                  <a:lnTo>
                    <a:pt x="15" y="38"/>
                  </a:lnTo>
                  <a:lnTo>
                    <a:pt x="13" y="42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1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7" y="51"/>
                  </a:lnTo>
                </a:path>
              </a:pathLst>
            </a:custGeom>
            <a:solidFill>
              <a:srgbClr val="FF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2" name="Freeform 248"/>
            <p:cNvSpPr>
              <a:spLocks/>
            </p:cNvSpPr>
            <p:nvPr/>
          </p:nvSpPr>
          <p:spPr bwMode="auto">
            <a:xfrm>
              <a:off x="1210" y="2129"/>
              <a:ext cx="26" cy="69"/>
            </a:xfrm>
            <a:custGeom>
              <a:avLst/>
              <a:gdLst>
                <a:gd name="T0" fmla="*/ 25 w 26"/>
                <a:gd name="T1" fmla="*/ 0 h 68"/>
                <a:gd name="T2" fmla="*/ 22 w 26"/>
                <a:gd name="T3" fmla="*/ 6 h 68"/>
                <a:gd name="T4" fmla="*/ 18 w 26"/>
                <a:gd name="T5" fmla="*/ 12 h 68"/>
                <a:gd name="T6" fmla="*/ 16 w 26"/>
                <a:gd name="T7" fmla="*/ 18 h 68"/>
                <a:gd name="T8" fmla="*/ 12 w 26"/>
                <a:gd name="T9" fmla="*/ 23 h 68"/>
                <a:gd name="T10" fmla="*/ 8 w 26"/>
                <a:gd name="T11" fmla="*/ 29 h 68"/>
                <a:gd name="T12" fmla="*/ 6 w 26"/>
                <a:gd name="T13" fmla="*/ 35 h 68"/>
                <a:gd name="T14" fmla="*/ 4 w 26"/>
                <a:gd name="T15" fmla="*/ 40 h 68"/>
                <a:gd name="T16" fmla="*/ 1 w 26"/>
                <a:gd name="T17" fmla="*/ 45 h 68"/>
                <a:gd name="T18" fmla="*/ 0 w 26"/>
                <a:gd name="T19" fmla="*/ 49 h 68"/>
                <a:gd name="T20" fmla="*/ 0 w 26"/>
                <a:gd name="T21" fmla="*/ 51 h 68"/>
                <a:gd name="T22" fmla="*/ 0 w 26"/>
                <a:gd name="T23" fmla="*/ 53 h 68"/>
                <a:gd name="T24" fmla="*/ 0 w 26"/>
                <a:gd name="T25" fmla="*/ 53 h 68"/>
                <a:gd name="T26" fmla="*/ 0 w 26"/>
                <a:gd name="T27" fmla="*/ 54 h 68"/>
                <a:gd name="T28" fmla="*/ 0 w 26"/>
                <a:gd name="T29" fmla="*/ 55 h 68"/>
                <a:gd name="T30" fmla="*/ 0 w 26"/>
                <a:gd name="T31" fmla="*/ 57 h 68"/>
                <a:gd name="T32" fmla="*/ 0 w 26"/>
                <a:gd name="T33" fmla="*/ 60 h 68"/>
                <a:gd name="T34" fmla="*/ 0 w 26"/>
                <a:gd name="T35" fmla="*/ 61 h 68"/>
                <a:gd name="T36" fmla="*/ 0 w 26"/>
                <a:gd name="T37" fmla="*/ 63 h 68"/>
                <a:gd name="T38" fmla="*/ 0 w 26"/>
                <a:gd name="T39" fmla="*/ 65 h 68"/>
                <a:gd name="T40" fmla="*/ 0 w 26"/>
                <a:gd name="T41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68">
                  <a:moveTo>
                    <a:pt x="25" y="0"/>
                  </a:moveTo>
                  <a:lnTo>
                    <a:pt x="22" y="6"/>
                  </a:lnTo>
                  <a:lnTo>
                    <a:pt x="18" y="12"/>
                  </a:lnTo>
                  <a:lnTo>
                    <a:pt x="16" y="18"/>
                  </a:lnTo>
                  <a:lnTo>
                    <a:pt x="12" y="23"/>
                  </a:lnTo>
                  <a:lnTo>
                    <a:pt x="8" y="29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3" name="Freeform 249"/>
            <p:cNvSpPr>
              <a:spLocks/>
            </p:cNvSpPr>
            <p:nvPr/>
          </p:nvSpPr>
          <p:spPr bwMode="auto">
            <a:xfrm>
              <a:off x="1199" y="2136"/>
              <a:ext cx="33" cy="48"/>
            </a:xfrm>
            <a:custGeom>
              <a:avLst/>
              <a:gdLst>
                <a:gd name="T0" fmla="*/ 0 w 33"/>
                <a:gd name="T1" fmla="*/ 46 h 47"/>
                <a:gd name="T2" fmla="*/ 0 w 33"/>
                <a:gd name="T3" fmla="*/ 45 h 47"/>
                <a:gd name="T4" fmla="*/ 0 w 33"/>
                <a:gd name="T5" fmla="*/ 44 h 47"/>
                <a:gd name="T6" fmla="*/ 1 w 33"/>
                <a:gd name="T7" fmla="*/ 43 h 47"/>
                <a:gd name="T8" fmla="*/ 2 w 33"/>
                <a:gd name="T9" fmla="*/ 42 h 47"/>
                <a:gd name="T10" fmla="*/ 3 w 33"/>
                <a:gd name="T11" fmla="*/ 42 h 47"/>
                <a:gd name="T12" fmla="*/ 2 w 33"/>
                <a:gd name="T13" fmla="*/ 41 h 47"/>
                <a:gd name="T14" fmla="*/ 3 w 33"/>
                <a:gd name="T15" fmla="*/ 39 h 47"/>
                <a:gd name="T16" fmla="*/ 4 w 33"/>
                <a:gd name="T17" fmla="*/ 39 h 47"/>
                <a:gd name="T18" fmla="*/ 5 w 33"/>
                <a:gd name="T19" fmla="*/ 38 h 47"/>
                <a:gd name="T20" fmla="*/ 6 w 33"/>
                <a:gd name="T21" fmla="*/ 37 h 47"/>
                <a:gd name="T22" fmla="*/ 8 w 33"/>
                <a:gd name="T23" fmla="*/ 33 h 47"/>
                <a:gd name="T24" fmla="*/ 11 w 33"/>
                <a:gd name="T25" fmla="*/ 29 h 47"/>
                <a:gd name="T26" fmla="*/ 14 w 33"/>
                <a:gd name="T27" fmla="*/ 24 h 47"/>
                <a:gd name="T28" fmla="*/ 16 w 33"/>
                <a:gd name="T29" fmla="*/ 20 h 47"/>
                <a:gd name="T30" fmla="*/ 19 w 33"/>
                <a:gd name="T31" fmla="*/ 16 h 47"/>
                <a:gd name="T32" fmla="*/ 22 w 33"/>
                <a:gd name="T33" fmla="*/ 13 h 47"/>
                <a:gd name="T34" fmla="*/ 24 w 33"/>
                <a:gd name="T35" fmla="*/ 8 h 47"/>
                <a:gd name="T36" fmla="*/ 27 w 33"/>
                <a:gd name="T37" fmla="*/ 5 h 47"/>
                <a:gd name="T38" fmla="*/ 30 w 33"/>
                <a:gd name="T39" fmla="*/ 2 h 47"/>
                <a:gd name="T40" fmla="*/ 32 w 33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7">
                  <a:moveTo>
                    <a:pt x="0" y="46"/>
                  </a:move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8" y="33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22" y="13"/>
                  </a:lnTo>
                  <a:lnTo>
                    <a:pt x="24" y="8"/>
                  </a:lnTo>
                  <a:lnTo>
                    <a:pt x="27" y="5"/>
                  </a:lnTo>
                  <a:lnTo>
                    <a:pt x="30" y="2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4" name="Freeform 250"/>
            <p:cNvSpPr>
              <a:spLocks/>
            </p:cNvSpPr>
            <p:nvPr/>
          </p:nvSpPr>
          <p:spPr bwMode="auto">
            <a:xfrm>
              <a:off x="962" y="2175"/>
              <a:ext cx="243" cy="191"/>
            </a:xfrm>
            <a:custGeom>
              <a:avLst/>
              <a:gdLst>
                <a:gd name="T0" fmla="*/ 141 w 244"/>
                <a:gd name="T1" fmla="*/ 102 h 191"/>
                <a:gd name="T2" fmla="*/ 243 w 244"/>
                <a:gd name="T3" fmla="*/ 0 h 191"/>
                <a:gd name="T4" fmla="*/ 242 w 244"/>
                <a:gd name="T5" fmla="*/ 0 h 191"/>
                <a:gd name="T6" fmla="*/ 242 w 244"/>
                <a:gd name="T7" fmla="*/ 1 h 191"/>
                <a:gd name="T8" fmla="*/ 241 w 244"/>
                <a:gd name="T9" fmla="*/ 2 h 191"/>
                <a:gd name="T10" fmla="*/ 240 w 244"/>
                <a:gd name="T11" fmla="*/ 4 h 191"/>
                <a:gd name="T12" fmla="*/ 240 w 244"/>
                <a:gd name="T13" fmla="*/ 7 h 191"/>
                <a:gd name="T14" fmla="*/ 239 w 244"/>
                <a:gd name="T15" fmla="*/ 10 h 191"/>
                <a:gd name="T16" fmla="*/ 238 w 244"/>
                <a:gd name="T17" fmla="*/ 14 h 191"/>
                <a:gd name="T18" fmla="*/ 237 w 244"/>
                <a:gd name="T19" fmla="*/ 20 h 191"/>
                <a:gd name="T20" fmla="*/ 236 w 244"/>
                <a:gd name="T21" fmla="*/ 27 h 191"/>
                <a:gd name="T22" fmla="*/ 235 w 244"/>
                <a:gd name="T23" fmla="*/ 38 h 191"/>
                <a:gd name="T24" fmla="*/ 231 w 244"/>
                <a:gd name="T25" fmla="*/ 51 h 191"/>
                <a:gd name="T26" fmla="*/ 227 w 244"/>
                <a:gd name="T27" fmla="*/ 65 h 191"/>
                <a:gd name="T28" fmla="*/ 219 w 244"/>
                <a:gd name="T29" fmla="*/ 79 h 191"/>
                <a:gd name="T30" fmla="*/ 211 w 244"/>
                <a:gd name="T31" fmla="*/ 93 h 191"/>
                <a:gd name="T32" fmla="*/ 201 w 244"/>
                <a:gd name="T33" fmla="*/ 106 h 191"/>
                <a:gd name="T34" fmla="*/ 192 w 244"/>
                <a:gd name="T35" fmla="*/ 118 h 191"/>
                <a:gd name="T36" fmla="*/ 183 w 244"/>
                <a:gd name="T37" fmla="*/ 129 h 191"/>
                <a:gd name="T38" fmla="*/ 173 w 244"/>
                <a:gd name="T39" fmla="*/ 138 h 191"/>
                <a:gd name="T40" fmla="*/ 164 w 244"/>
                <a:gd name="T41" fmla="*/ 145 h 191"/>
                <a:gd name="T42" fmla="*/ 156 w 244"/>
                <a:gd name="T43" fmla="*/ 151 h 191"/>
                <a:gd name="T44" fmla="*/ 148 w 244"/>
                <a:gd name="T45" fmla="*/ 155 h 191"/>
                <a:gd name="T46" fmla="*/ 140 w 244"/>
                <a:gd name="T47" fmla="*/ 160 h 191"/>
                <a:gd name="T48" fmla="*/ 133 w 244"/>
                <a:gd name="T49" fmla="*/ 164 h 191"/>
                <a:gd name="T50" fmla="*/ 125 w 244"/>
                <a:gd name="T51" fmla="*/ 168 h 191"/>
                <a:gd name="T52" fmla="*/ 118 w 244"/>
                <a:gd name="T53" fmla="*/ 171 h 191"/>
                <a:gd name="T54" fmla="*/ 112 w 244"/>
                <a:gd name="T55" fmla="*/ 174 h 191"/>
                <a:gd name="T56" fmla="*/ 105 w 244"/>
                <a:gd name="T57" fmla="*/ 177 h 191"/>
                <a:gd name="T58" fmla="*/ 98 w 244"/>
                <a:gd name="T59" fmla="*/ 179 h 191"/>
                <a:gd name="T60" fmla="*/ 90 w 244"/>
                <a:gd name="T61" fmla="*/ 182 h 191"/>
                <a:gd name="T62" fmla="*/ 83 w 244"/>
                <a:gd name="T63" fmla="*/ 184 h 191"/>
                <a:gd name="T64" fmla="*/ 74 w 244"/>
                <a:gd name="T65" fmla="*/ 187 h 191"/>
                <a:gd name="T66" fmla="*/ 66 w 244"/>
                <a:gd name="T67" fmla="*/ 189 h 191"/>
                <a:gd name="T68" fmla="*/ 56 w 244"/>
                <a:gd name="T69" fmla="*/ 189 h 191"/>
                <a:gd name="T70" fmla="*/ 47 w 244"/>
                <a:gd name="T71" fmla="*/ 190 h 191"/>
                <a:gd name="T72" fmla="*/ 38 w 244"/>
                <a:gd name="T73" fmla="*/ 188 h 191"/>
                <a:gd name="T74" fmla="*/ 27 w 244"/>
                <a:gd name="T75" fmla="*/ 189 h 191"/>
                <a:gd name="T76" fmla="*/ 18 w 244"/>
                <a:gd name="T77" fmla="*/ 188 h 191"/>
                <a:gd name="T78" fmla="*/ 8 w 244"/>
                <a:gd name="T79" fmla="*/ 186 h 191"/>
                <a:gd name="T80" fmla="*/ 0 w 244"/>
                <a:gd name="T81" fmla="*/ 184 h 191"/>
                <a:gd name="T82" fmla="*/ 141 w 244"/>
                <a:gd name="T83" fmla="*/ 10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91">
                  <a:moveTo>
                    <a:pt x="141" y="102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242" y="1"/>
                  </a:lnTo>
                  <a:lnTo>
                    <a:pt x="241" y="2"/>
                  </a:lnTo>
                  <a:lnTo>
                    <a:pt x="240" y="4"/>
                  </a:lnTo>
                  <a:lnTo>
                    <a:pt x="240" y="7"/>
                  </a:lnTo>
                  <a:lnTo>
                    <a:pt x="239" y="10"/>
                  </a:lnTo>
                  <a:lnTo>
                    <a:pt x="238" y="14"/>
                  </a:lnTo>
                  <a:lnTo>
                    <a:pt x="237" y="20"/>
                  </a:lnTo>
                  <a:lnTo>
                    <a:pt x="236" y="27"/>
                  </a:lnTo>
                  <a:lnTo>
                    <a:pt x="235" y="38"/>
                  </a:lnTo>
                  <a:lnTo>
                    <a:pt x="231" y="51"/>
                  </a:lnTo>
                  <a:lnTo>
                    <a:pt x="227" y="65"/>
                  </a:lnTo>
                  <a:lnTo>
                    <a:pt x="219" y="79"/>
                  </a:lnTo>
                  <a:lnTo>
                    <a:pt x="211" y="93"/>
                  </a:lnTo>
                  <a:lnTo>
                    <a:pt x="201" y="106"/>
                  </a:lnTo>
                  <a:lnTo>
                    <a:pt x="192" y="118"/>
                  </a:lnTo>
                  <a:lnTo>
                    <a:pt x="183" y="129"/>
                  </a:lnTo>
                  <a:lnTo>
                    <a:pt x="173" y="138"/>
                  </a:lnTo>
                  <a:lnTo>
                    <a:pt x="164" y="145"/>
                  </a:lnTo>
                  <a:lnTo>
                    <a:pt x="156" y="151"/>
                  </a:lnTo>
                  <a:lnTo>
                    <a:pt x="148" y="155"/>
                  </a:lnTo>
                  <a:lnTo>
                    <a:pt x="140" y="160"/>
                  </a:lnTo>
                  <a:lnTo>
                    <a:pt x="133" y="164"/>
                  </a:lnTo>
                  <a:lnTo>
                    <a:pt x="125" y="168"/>
                  </a:lnTo>
                  <a:lnTo>
                    <a:pt x="118" y="171"/>
                  </a:lnTo>
                  <a:lnTo>
                    <a:pt x="112" y="174"/>
                  </a:lnTo>
                  <a:lnTo>
                    <a:pt x="105" y="177"/>
                  </a:lnTo>
                  <a:lnTo>
                    <a:pt x="98" y="179"/>
                  </a:lnTo>
                  <a:lnTo>
                    <a:pt x="90" y="182"/>
                  </a:lnTo>
                  <a:lnTo>
                    <a:pt x="83" y="184"/>
                  </a:lnTo>
                  <a:lnTo>
                    <a:pt x="74" y="187"/>
                  </a:lnTo>
                  <a:lnTo>
                    <a:pt x="66" y="189"/>
                  </a:lnTo>
                  <a:lnTo>
                    <a:pt x="56" y="189"/>
                  </a:lnTo>
                  <a:lnTo>
                    <a:pt x="47" y="190"/>
                  </a:lnTo>
                  <a:lnTo>
                    <a:pt x="38" y="188"/>
                  </a:lnTo>
                  <a:lnTo>
                    <a:pt x="27" y="189"/>
                  </a:lnTo>
                  <a:lnTo>
                    <a:pt x="18" y="188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41" y="102"/>
                  </a:lnTo>
                </a:path>
              </a:pathLst>
            </a:custGeom>
            <a:solidFill>
              <a:srgbClr val="FF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5" name="Freeform 251"/>
            <p:cNvSpPr>
              <a:spLocks/>
            </p:cNvSpPr>
            <p:nvPr/>
          </p:nvSpPr>
          <p:spPr bwMode="auto">
            <a:xfrm>
              <a:off x="960" y="2175"/>
              <a:ext cx="245" cy="195"/>
            </a:xfrm>
            <a:custGeom>
              <a:avLst/>
              <a:gdLst>
                <a:gd name="T0" fmla="*/ 245 w 246"/>
                <a:gd name="T1" fmla="*/ 0 h 195"/>
                <a:gd name="T2" fmla="*/ 244 w 246"/>
                <a:gd name="T3" fmla="*/ 0 h 195"/>
                <a:gd name="T4" fmla="*/ 244 w 246"/>
                <a:gd name="T5" fmla="*/ 1 h 195"/>
                <a:gd name="T6" fmla="*/ 243 w 246"/>
                <a:gd name="T7" fmla="*/ 2 h 195"/>
                <a:gd name="T8" fmla="*/ 242 w 246"/>
                <a:gd name="T9" fmla="*/ 4 h 195"/>
                <a:gd name="T10" fmla="*/ 242 w 246"/>
                <a:gd name="T11" fmla="*/ 7 h 195"/>
                <a:gd name="T12" fmla="*/ 241 w 246"/>
                <a:gd name="T13" fmla="*/ 10 h 195"/>
                <a:gd name="T14" fmla="*/ 240 w 246"/>
                <a:gd name="T15" fmla="*/ 15 h 195"/>
                <a:gd name="T16" fmla="*/ 239 w 246"/>
                <a:gd name="T17" fmla="*/ 20 h 195"/>
                <a:gd name="T18" fmla="*/ 239 w 246"/>
                <a:gd name="T19" fmla="*/ 27 h 195"/>
                <a:gd name="T20" fmla="*/ 237 w 246"/>
                <a:gd name="T21" fmla="*/ 39 h 195"/>
                <a:gd name="T22" fmla="*/ 233 w 246"/>
                <a:gd name="T23" fmla="*/ 53 h 195"/>
                <a:gd name="T24" fmla="*/ 228 w 246"/>
                <a:gd name="T25" fmla="*/ 67 h 195"/>
                <a:gd name="T26" fmla="*/ 221 w 246"/>
                <a:gd name="T27" fmla="*/ 81 h 195"/>
                <a:gd name="T28" fmla="*/ 213 w 246"/>
                <a:gd name="T29" fmla="*/ 95 h 195"/>
                <a:gd name="T30" fmla="*/ 203 w 246"/>
                <a:gd name="T31" fmla="*/ 108 h 195"/>
                <a:gd name="T32" fmla="*/ 193 w 246"/>
                <a:gd name="T33" fmla="*/ 121 h 195"/>
                <a:gd name="T34" fmla="*/ 184 w 246"/>
                <a:gd name="T35" fmla="*/ 132 h 195"/>
                <a:gd name="T36" fmla="*/ 174 w 246"/>
                <a:gd name="T37" fmla="*/ 141 h 195"/>
                <a:gd name="T38" fmla="*/ 165 w 246"/>
                <a:gd name="T39" fmla="*/ 149 h 195"/>
                <a:gd name="T40" fmla="*/ 158 w 246"/>
                <a:gd name="T41" fmla="*/ 154 h 195"/>
                <a:gd name="T42" fmla="*/ 150 w 246"/>
                <a:gd name="T43" fmla="*/ 159 h 195"/>
                <a:gd name="T44" fmla="*/ 142 w 246"/>
                <a:gd name="T45" fmla="*/ 164 h 195"/>
                <a:gd name="T46" fmla="*/ 134 w 246"/>
                <a:gd name="T47" fmla="*/ 168 h 195"/>
                <a:gd name="T48" fmla="*/ 127 w 246"/>
                <a:gd name="T49" fmla="*/ 172 h 195"/>
                <a:gd name="T50" fmla="*/ 119 w 246"/>
                <a:gd name="T51" fmla="*/ 173 h 195"/>
                <a:gd name="T52" fmla="*/ 113 w 246"/>
                <a:gd name="T53" fmla="*/ 177 h 195"/>
                <a:gd name="T54" fmla="*/ 107 w 246"/>
                <a:gd name="T55" fmla="*/ 180 h 195"/>
                <a:gd name="T56" fmla="*/ 99 w 246"/>
                <a:gd name="T57" fmla="*/ 183 h 195"/>
                <a:gd name="T58" fmla="*/ 92 w 246"/>
                <a:gd name="T59" fmla="*/ 186 h 195"/>
                <a:gd name="T60" fmla="*/ 85 w 246"/>
                <a:gd name="T61" fmla="*/ 189 h 195"/>
                <a:gd name="T62" fmla="*/ 75 w 246"/>
                <a:gd name="T63" fmla="*/ 191 h 195"/>
                <a:gd name="T64" fmla="*/ 67 w 246"/>
                <a:gd name="T65" fmla="*/ 192 h 195"/>
                <a:gd name="T66" fmla="*/ 57 w 246"/>
                <a:gd name="T67" fmla="*/ 192 h 195"/>
                <a:gd name="T68" fmla="*/ 47 w 246"/>
                <a:gd name="T69" fmla="*/ 194 h 195"/>
                <a:gd name="T70" fmla="*/ 39 w 246"/>
                <a:gd name="T71" fmla="*/ 193 h 195"/>
                <a:gd name="T72" fmla="*/ 28 w 246"/>
                <a:gd name="T73" fmla="*/ 192 h 195"/>
                <a:gd name="T74" fmla="*/ 18 w 246"/>
                <a:gd name="T75" fmla="*/ 191 h 195"/>
                <a:gd name="T76" fmla="*/ 9 w 246"/>
                <a:gd name="T77" fmla="*/ 190 h 195"/>
                <a:gd name="T78" fmla="*/ 0 w 246"/>
                <a:gd name="T79" fmla="*/ 18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195">
                  <a:moveTo>
                    <a:pt x="245" y="0"/>
                  </a:moveTo>
                  <a:lnTo>
                    <a:pt x="244" y="0"/>
                  </a:lnTo>
                  <a:lnTo>
                    <a:pt x="244" y="1"/>
                  </a:lnTo>
                  <a:lnTo>
                    <a:pt x="243" y="2"/>
                  </a:lnTo>
                  <a:lnTo>
                    <a:pt x="242" y="4"/>
                  </a:lnTo>
                  <a:lnTo>
                    <a:pt x="242" y="7"/>
                  </a:lnTo>
                  <a:lnTo>
                    <a:pt x="241" y="10"/>
                  </a:lnTo>
                  <a:lnTo>
                    <a:pt x="240" y="15"/>
                  </a:lnTo>
                  <a:lnTo>
                    <a:pt x="239" y="20"/>
                  </a:lnTo>
                  <a:lnTo>
                    <a:pt x="239" y="27"/>
                  </a:lnTo>
                  <a:lnTo>
                    <a:pt x="237" y="39"/>
                  </a:lnTo>
                  <a:lnTo>
                    <a:pt x="233" y="53"/>
                  </a:lnTo>
                  <a:lnTo>
                    <a:pt x="228" y="67"/>
                  </a:lnTo>
                  <a:lnTo>
                    <a:pt x="221" y="81"/>
                  </a:lnTo>
                  <a:lnTo>
                    <a:pt x="213" y="95"/>
                  </a:lnTo>
                  <a:lnTo>
                    <a:pt x="203" y="108"/>
                  </a:lnTo>
                  <a:lnTo>
                    <a:pt x="193" y="121"/>
                  </a:lnTo>
                  <a:lnTo>
                    <a:pt x="184" y="132"/>
                  </a:lnTo>
                  <a:lnTo>
                    <a:pt x="174" y="141"/>
                  </a:lnTo>
                  <a:lnTo>
                    <a:pt x="165" y="149"/>
                  </a:lnTo>
                  <a:lnTo>
                    <a:pt x="158" y="154"/>
                  </a:lnTo>
                  <a:lnTo>
                    <a:pt x="150" y="159"/>
                  </a:lnTo>
                  <a:lnTo>
                    <a:pt x="142" y="164"/>
                  </a:lnTo>
                  <a:lnTo>
                    <a:pt x="134" y="168"/>
                  </a:lnTo>
                  <a:lnTo>
                    <a:pt x="127" y="172"/>
                  </a:lnTo>
                  <a:lnTo>
                    <a:pt x="119" y="173"/>
                  </a:lnTo>
                  <a:lnTo>
                    <a:pt x="113" y="177"/>
                  </a:lnTo>
                  <a:lnTo>
                    <a:pt x="107" y="180"/>
                  </a:lnTo>
                  <a:lnTo>
                    <a:pt x="99" y="183"/>
                  </a:lnTo>
                  <a:lnTo>
                    <a:pt x="92" y="186"/>
                  </a:lnTo>
                  <a:lnTo>
                    <a:pt x="85" y="189"/>
                  </a:lnTo>
                  <a:lnTo>
                    <a:pt x="75" y="191"/>
                  </a:lnTo>
                  <a:lnTo>
                    <a:pt x="67" y="192"/>
                  </a:lnTo>
                  <a:lnTo>
                    <a:pt x="57" y="192"/>
                  </a:lnTo>
                  <a:lnTo>
                    <a:pt x="47" y="194"/>
                  </a:lnTo>
                  <a:lnTo>
                    <a:pt x="39" y="193"/>
                  </a:lnTo>
                  <a:lnTo>
                    <a:pt x="28" y="192"/>
                  </a:lnTo>
                  <a:lnTo>
                    <a:pt x="18" y="191"/>
                  </a:lnTo>
                  <a:lnTo>
                    <a:pt x="9" y="190"/>
                  </a:lnTo>
                  <a:lnTo>
                    <a:pt x="0" y="1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6" name="Freeform 252"/>
            <p:cNvSpPr>
              <a:spLocks/>
            </p:cNvSpPr>
            <p:nvPr/>
          </p:nvSpPr>
          <p:spPr bwMode="auto">
            <a:xfrm>
              <a:off x="1088" y="2240"/>
              <a:ext cx="48" cy="15"/>
            </a:xfrm>
            <a:custGeom>
              <a:avLst/>
              <a:gdLst>
                <a:gd name="T0" fmla="*/ 47 w 48"/>
                <a:gd name="T1" fmla="*/ 6 h 17"/>
                <a:gd name="T2" fmla="*/ 46 w 48"/>
                <a:gd name="T3" fmla="*/ 9 h 17"/>
                <a:gd name="T4" fmla="*/ 43 w 48"/>
                <a:gd name="T5" fmla="*/ 9 h 17"/>
                <a:gd name="T6" fmla="*/ 39 w 48"/>
                <a:gd name="T7" fmla="*/ 12 h 17"/>
                <a:gd name="T8" fmla="*/ 34 w 48"/>
                <a:gd name="T9" fmla="*/ 12 h 17"/>
                <a:gd name="T10" fmla="*/ 28 w 48"/>
                <a:gd name="T11" fmla="*/ 16 h 17"/>
                <a:gd name="T12" fmla="*/ 23 w 48"/>
                <a:gd name="T13" fmla="*/ 12 h 17"/>
                <a:gd name="T14" fmla="*/ 15 w 48"/>
                <a:gd name="T15" fmla="*/ 12 h 17"/>
                <a:gd name="T16" fmla="*/ 9 w 48"/>
                <a:gd name="T17" fmla="*/ 9 h 17"/>
                <a:gd name="T18" fmla="*/ 4 w 48"/>
                <a:gd name="T19" fmla="*/ 6 h 17"/>
                <a:gd name="T20" fmla="*/ 0 w 4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7">
                  <a:moveTo>
                    <a:pt x="47" y="6"/>
                  </a:moveTo>
                  <a:lnTo>
                    <a:pt x="46" y="9"/>
                  </a:lnTo>
                  <a:lnTo>
                    <a:pt x="43" y="9"/>
                  </a:lnTo>
                  <a:lnTo>
                    <a:pt x="39" y="12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3" y="12"/>
                  </a:lnTo>
                  <a:lnTo>
                    <a:pt x="15" y="12"/>
                  </a:lnTo>
                  <a:lnTo>
                    <a:pt x="9" y="9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A14444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7" name="Freeform 253"/>
            <p:cNvSpPr>
              <a:spLocks/>
            </p:cNvSpPr>
            <p:nvPr/>
          </p:nvSpPr>
          <p:spPr bwMode="auto">
            <a:xfrm>
              <a:off x="956" y="2168"/>
              <a:ext cx="247" cy="193"/>
            </a:xfrm>
            <a:custGeom>
              <a:avLst/>
              <a:gdLst>
                <a:gd name="T0" fmla="*/ 142 w 246"/>
                <a:gd name="T1" fmla="*/ 102 h 192"/>
                <a:gd name="T2" fmla="*/ 245 w 246"/>
                <a:gd name="T3" fmla="*/ 0 h 192"/>
                <a:gd name="T4" fmla="*/ 244 w 246"/>
                <a:gd name="T5" fmla="*/ 1 h 192"/>
                <a:gd name="T6" fmla="*/ 244 w 246"/>
                <a:gd name="T7" fmla="*/ 1 h 192"/>
                <a:gd name="T8" fmla="*/ 244 w 246"/>
                <a:gd name="T9" fmla="*/ 1 h 192"/>
                <a:gd name="T10" fmla="*/ 244 w 246"/>
                <a:gd name="T11" fmla="*/ 2 h 192"/>
                <a:gd name="T12" fmla="*/ 243 w 246"/>
                <a:gd name="T13" fmla="*/ 3 h 192"/>
                <a:gd name="T14" fmla="*/ 242 w 246"/>
                <a:gd name="T15" fmla="*/ 7 h 192"/>
                <a:gd name="T16" fmla="*/ 241 w 246"/>
                <a:gd name="T17" fmla="*/ 11 h 192"/>
                <a:gd name="T18" fmla="*/ 240 w 246"/>
                <a:gd name="T19" fmla="*/ 15 h 192"/>
                <a:gd name="T20" fmla="*/ 239 w 246"/>
                <a:gd name="T21" fmla="*/ 20 h 192"/>
                <a:gd name="T22" fmla="*/ 238 w 246"/>
                <a:gd name="T23" fmla="*/ 27 h 192"/>
                <a:gd name="T24" fmla="*/ 237 w 246"/>
                <a:gd name="T25" fmla="*/ 39 h 192"/>
                <a:gd name="T26" fmla="*/ 233 w 246"/>
                <a:gd name="T27" fmla="*/ 52 h 192"/>
                <a:gd name="T28" fmla="*/ 228 w 246"/>
                <a:gd name="T29" fmla="*/ 65 h 192"/>
                <a:gd name="T30" fmla="*/ 220 w 246"/>
                <a:gd name="T31" fmla="*/ 79 h 192"/>
                <a:gd name="T32" fmla="*/ 212 w 246"/>
                <a:gd name="T33" fmla="*/ 93 h 192"/>
                <a:gd name="T34" fmla="*/ 203 w 246"/>
                <a:gd name="T35" fmla="*/ 107 h 192"/>
                <a:gd name="T36" fmla="*/ 194 w 246"/>
                <a:gd name="T37" fmla="*/ 119 h 192"/>
                <a:gd name="T38" fmla="*/ 184 w 246"/>
                <a:gd name="T39" fmla="*/ 130 h 192"/>
                <a:gd name="T40" fmla="*/ 174 w 246"/>
                <a:gd name="T41" fmla="*/ 139 h 192"/>
                <a:gd name="T42" fmla="*/ 165 w 246"/>
                <a:gd name="T43" fmla="*/ 146 h 192"/>
                <a:gd name="T44" fmla="*/ 156 w 246"/>
                <a:gd name="T45" fmla="*/ 152 h 192"/>
                <a:gd name="T46" fmla="*/ 149 w 246"/>
                <a:gd name="T47" fmla="*/ 156 h 192"/>
                <a:gd name="T48" fmla="*/ 142 w 246"/>
                <a:gd name="T49" fmla="*/ 161 h 192"/>
                <a:gd name="T50" fmla="*/ 134 w 246"/>
                <a:gd name="T51" fmla="*/ 165 h 192"/>
                <a:gd name="T52" fmla="*/ 127 w 246"/>
                <a:gd name="T53" fmla="*/ 169 h 192"/>
                <a:gd name="T54" fmla="*/ 120 w 246"/>
                <a:gd name="T55" fmla="*/ 172 h 192"/>
                <a:gd name="T56" fmla="*/ 113 w 246"/>
                <a:gd name="T57" fmla="*/ 175 h 192"/>
                <a:gd name="T58" fmla="*/ 106 w 246"/>
                <a:gd name="T59" fmla="*/ 178 h 192"/>
                <a:gd name="T60" fmla="*/ 98 w 246"/>
                <a:gd name="T61" fmla="*/ 181 h 192"/>
                <a:gd name="T62" fmla="*/ 91 w 246"/>
                <a:gd name="T63" fmla="*/ 184 h 192"/>
                <a:gd name="T64" fmla="*/ 83 w 246"/>
                <a:gd name="T65" fmla="*/ 187 h 192"/>
                <a:gd name="T66" fmla="*/ 75 w 246"/>
                <a:gd name="T67" fmla="*/ 188 h 192"/>
                <a:gd name="T68" fmla="*/ 66 w 246"/>
                <a:gd name="T69" fmla="*/ 189 h 192"/>
                <a:gd name="T70" fmla="*/ 57 w 246"/>
                <a:gd name="T71" fmla="*/ 191 h 192"/>
                <a:gd name="T72" fmla="*/ 47 w 246"/>
                <a:gd name="T73" fmla="*/ 191 h 192"/>
                <a:gd name="T74" fmla="*/ 38 w 246"/>
                <a:gd name="T75" fmla="*/ 190 h 192"/>
                <a:gd name="T76" fmla="*/ 27 w 246"/>
                <a:gd name="T77" fmla="*/ 190 h 192"/>
                <a:gd name="T78" fmla="*/ 18 w 246"/>
                <a:gd name="T79" fmla="*/ 190 h 192"/>
                <a:gd name="T80" fmla="*/ 9 w 246"/>
                <a:gd name="T81" fmla="*/ 188 h 192"/>
                <a:gd name="T82" fmla="*/ 0 w 246"/>
                <a:gd name="T83" fmla="*/ 185 h 192"/>
                <a:gd name="T84" fmla="*/ 142 w 246"/>
                <a:gd name="T85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6" h="192">
                  <a:moveTo>
                    <a:pt x="142" y="102"/>
                  </a:moveTo>
                  <a:lnTo>
                    <a:pt x="245" y="0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2"/>
                  </a:lnTo>
                  <a:lnTo>
                    <a:pt x="243" y="3"/>
                  </a:lnTo>
                  <a:lnTo>
                    <a:pt x="242" y="7"/>
                  </a:lnTo>
                  <a:lnTo>
                    <a:pt x="241" y="11"/>
                  </a:lnTo>
                  <a:lnTo>
                    <a:pt x="240" y="15"/>
                  </a:lnTo>
                  <a:lnTo>
                    <a:pt x="239" y="20"/>
                  </a:lnTo>
                  <a:lnTo>
                    <a:pt x="238" y="27"/>
                  </a:lnTo>
                  <a:lnTo>
                    <a:pt x="237" y="39"/>
                  </a:lnTo>
                  <a:lnTo>
                    <a:pt x="233" y="52"/>
                  </a:lnTo>
                  <a:lnTo>
                    <a:pt x="228" y="65"/>
                  </a:lnTo>
                  <a:lnTo>
                    <a:pt x="220" y="79"/>
                  </a:lnTo>
                  <a:lnTo>
                    <a:pt x="212" y="93"/>
                  </a:lnTo>
                  <a:lnTo>
                    <a:pt x="203" y="107"/>
                  </a:lnTo>
                  <a:lnTo>
                    <a:pt x="194" y="119"/>
                  </a:lnTo>
                  <a:lnTo>
                    <a:pt x="184" y="130"/>
                  </a:lnTo>
                  <a:lnTo>
                    <a:pt x="174" y="139"/>
                  </a:lnTo>
                  <a:lnTo>
                    <a:pt x="165" y="146"/>
                  </a:lnTo>
                  <a:lnTo>
                    <a:pt x="156" y="152"/>
                  </a:lnTo>
                  <a:lnTo>
                    <a:pt x="149" y="156"/>
                  </a:lnTo>
                  <a:lnTo>
                    <a:pt x="142" y="161"/>
                  </a:lnTo>
                  <a:lnTo>
                    <a:pt x="134" y="165"/>
                  </a:lnTo>
                  <a:lnTo>
                    <a:pt x="127" y="169"/>
                  </a:lnTo>
                  <a:lnTo>
                    <a:pt x="120" y="172"/>
                  </a:lnTo>
                  <a:lnTo>
                    <a:pt x="113" y="175"/>
                  </a:lnTo>
                  <a:lnTo>
                    <a:pt x="106" y="178"/>
                  </a:lnTo>
                  <a:lnTo>
                    <a:pt x="98" y="181"/>
                  </a:lnTo>
                  <a:lnTo>
                    <a:pt x="91" y="184"/>
                  </a:lnTo>
                  <a:lnTo>
                    <a:pt x="83" y="187"/>
                  </a:lnTo>
                  <a:lnTo>
                    <a:pt x="75" y="188"/>
                  </a:lnTo>
                  <a:lnTo>
                    <a:pt x="66" y="189"/>
                  </a:lnTo>
                  <a:lnTo>
                    <a:pt x="57" y="191"/>
                  </a:lnTo>
                  <a:lnTo>
                    <a:pt x="47" y="191"/>
                  </a:lnTo>
                  <a:lnTo>
                    <a:pt x="38" y="190"/>
                  </a:lnTo>
                  <a:lnTo>
                    <a:pt x="27" y="190"/>
                  </a:lnTo>
                  <a:lnTo>
                    <a:pt x="18" y="190"/>
                  </a:lnTo>
                  <a:lnTo>
                    <a:pt x="9" y="188"/>
                  </a:lnTo>
                  <a:lnTo>
                    <a:pt x="0" y="185"/>
                  </a:lnTo>
                  <a:lnTo>
                    <a:pt x="142" y="102"/>
                  </a:lnTo>
                </a:path>
              </a:pathLst>
            </a:custGeom>
            <a:solidFill>
              <a:srgbClr val="FF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8" name="Freeform 254"/>
            <p:cNvSpPr>
              <a:spLocks/>
            </p:cNvSpPr>
            <p:nvPr/>
          </p:nvSpPr>
          <p:spPr bwMode="auto">
            <a:xfrm>
              <a:off x="980" y="2160"/>
              <a:ext cx="208" cy="186"/>
            </a:xfrm>
            <a:custGeom>
              <a:avLst/>
              <a:gdLst>
                <a:gd name="T0" fmla="*/ 64 w 208"/>
                <a:gd name="T1" fmla="*/ 167 h 186"/>
                <a:gd name="T2" fmla="*/ 59 w 208"/>
                <a:gd name="T3" fmla="*/ 173 h 186"/>
                <a:gd name="T4" fmla="*/ 49 w 208"/>
                <a:gd name="T5" fmla="*/ 181 h 186"/>
                <a:gd name="T6" fmla="*/ 36 w 208"/>
                <a:gd name="T7" fmla="*/ 185 h 186"/>
                <a:gd name="T8" fmla="*/ 22 w 208"/>
                <a:gd name="T9" fmla="*/ 182 h 186"/>
                <a:gd name="T10" fmla="*/ 7 w 208"/>
                <a:gd name="T11" fmla="*/ 167 h 186"/>
                <a:gd name="T12" fmla="*/ 0 w 208"/>
                <a:gd name="T13" fmla="*/ 148 h 186"/>
                <a:gd name="T14" fmla="*/ 0 w 208"/>
                <a:gd name="T15" fmla="*/ 130 h 186"/>
                <a:gd name="T16" fmla="*/ 2 w 208"/>
                <a:gd name="T17" fmla="*/ 113 h 186"/>
                <a:gd name="T18" fmla="*/ 5 w 208"/>
                <a:gd name="T19" fmla="*/ 104 h 186"/>
                <a:gd name="T20" fmla="*/ 3 w 208"/>
                <a:gd name="T21" fmla="*/ 101 h 186"/>
                <a:gd name="T22" fmla="*/ 1 w 208"/>
                <a:gd name="T23" fmla="*/ 89 h 186"/>
                <a:gd name="T24" fmla="*/ 1 w 208"/>
                <a:gd name="T25" fmla="*/ 69 h 186"/>
                <a:gd name="T26" fmla="*/ 8 w 208"/>
                <a:gd name="T27" fmla="*/ 47 h 186"/>
                <a:gd name="T28" fmla="*/ 27 w 208"/>
                <a:gd name="T29" fmla="*/ 25 h 186"/>
                <a:gd name="T30" fmla="*/ 56 w 208"/>
                <a:gd name="T31" fmla="*/ 8 h 186"/>
                <a:gd name="T32" fmla="*/ 83 w 208"/>
                <a:gd name="T33" fmla="*/ 2 h 186"/>
                <a:gd name="T34" fmla="*/ 102 w 208"/>
                <a:gd name="T35" fmla="*/ 1 h 186"/>
                <a:gd name="T36" fmla="*/ 116 w 208"/>
                <a:gd name="T37" fmla="*/ 4 h 186"/>
                <a:gd name="T38" fmla="*/ 122 w 208"/>
                <a:gd name="T39" fmla="*/ 7 h 186"/>
                <a:gd name="T40" fmla="*/ 123 w 208"/>
                <a:gd name="T41" fmla="*/ 6 h 186"/>
                <a:gd name="T42" fmla="*/ 127 w 208"/>
                <a:gd name="T43" fmla="*/ 6 h 186"/>
                <a:gd name="T44" fmla="*/ 133 w 208"/>
                <a:gd name="T45" fmla="*/ 4 h 186"/>
                <a:gd name="T46" fmla="*/ 141 w 208"/>
                <a:gd name="T47" fmla="*/ 3 h 186"/>
                <a:gd name="T48" fmla="*/ 149 w 208"/>
                <a:gd name="T49" fmla="*/ 1 h 186"/>
                <a:gd name="T50" fmla="*/ 170 w 208"/>
                <a:gd name="T51" fmla="*/ 0 h 186"/>
                <a:gd name="T52" fmla="*/ 191 w 208"/>
                <a:gd name="T53" fmla="*/ 3 h 186"/>
                <a:gd name="T54" fmla="*/ 203 w 208"/>
                <a:gd name="T55" fmla="*/ 9 h 186"/>
                <a:gd name="T56" fmla="*/ 206 w 208"/>
                <a:gd name="T57" fmla="*/ 17 h 186"/>
                <a:gd name="T58" fmla="*/ 207 w 208"/>
                <a:gd name="T59" fmla="*/ 22 h 186"/>
                <a:gd name="T60" fmla="*/ 206 w 208"/>
                <a:gd name="T61" fmla="*/ 30 h 186"/>
                <a:gd name="T62" fmla="*/ 206 w 208"/>
                <a:gd name="T63" fmla="*/ 40 h 186"/>
                <a:gd name="T64" fmla="*/ 203 w 208"/>
                <a:gd name="T65" fmla="*/ 46 h 186"/>
                <a:gd name="T66" fmla="*/ 200 w 208"/>
                <a:gd name="T67" fmla="*/ 53 h 186"/>
                <a:gd name="T68" fmla="*/ 197 w 208"/>
                <a:gd name="T69" fmla="*/ 60 h 186"/>
                <a:gd name="T70" fmla="*/ 195 w 208"/>
                <a:gd name="T71" fmla="*/ 67 h 186"/>
                <a:gd name="T72" fmla="*/ 189 w 208"/>
                <a:gd name="T73" fmla="*/ 74 h 186"/>
                <a:gd name="T74" fmla="*/ 180 w 208"/>
                <a:gd name="T75" fmla="*/ 80 h 186"/>
                <a:gd name="T76" fmla="*/ 171 w 208"/>
                <a:gd name="T77" fmla="*/ 88 h 186"/>
                <a:gd name="T78" fmla="*/ 167 w 208"/>
                <a:gd name="T79" fmla="*/ 92 h 186"/>
                <a:gd name="T80" fmla="*/ 166 w 208"/>
                <a:gd name="T81" fmla="*/ 93 h 186"/>
                <a:gd name="T82" fmla="*/ 164 w 208"/>
                <a:gd name="T83" fmla="*/ 97 h 186"/>
                <a:gd name="T84" fmla="*/ 159 w 208"/>
                <a:gd name="T85" fmla="*/ 106 h 186"/>
                <a:gd name="T86" fmla="*/ 149 w 208"/>
                <a:gd name="T87" fmla="*/ 118 h 186"/>
                <a:gd name="T88" fmla="*/ 134 w 208"/>
                <a:gd name="T89" fmla="*/ 134 h 186"/>
                <a:gd name="T90" fmla="*/ 114 w 208"/>
                <a:gd name="T91" fmla="*/ 149 h 186"/>
                <a:gd name="T92" fmla="*/ 99 w 208"/>
                <a:gd name="T93" fmla="*/ 157 h 186"/>
                <a:gd name="T94" fmla="*/ 84 w 208"/>
                <a:gd name="T95" fmla="*/ 162 h 186"/>
                <a:gd name="T96" fmla="*/ 71 w 208"/>
                <a:gd name="T97" fmla="*/ 164 h 186"/>
                <a:gd name="T98" fmla="*/ 65 w 208"/>
                <a:gd name="T99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186">
                  <a:moveTo>
                    <a:pt x="64" y="165"/>
                  </a:moveTo>
                  <a:lnTo>
                    <a:pt x="64" y="167"/>
                  </a:lnTo>
                  <a:lnTo>
                    <a:pt x="63" y="169"/>
                  </a:lnTo>
                  <a:lnTo>
                    <a:pt x="59" y="173"/>
                  </a:lnTo>
                  <a:lnTo>
                    <a:pt x="55" y="177"/>
                  </a:lnTo>
                  <a:lnTo>
                    <a:pt x="49" y="181"/>
                  </a:lnTo>
                  <a:lnTo>
                    <a:pt x="43" y="184"/>
                  </a:lnTo>
                  <a:lnTo>
                    <a:pt x="36" y="185"/>
                  </a:lnTo>
                  <a:lnTo>
                    <a:pt x="29" y="184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7" y="167"/>
                  </a:lnTo>
                  <a:lnTo>
                    <a:pt x="3" y="158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3"/>
                  </a:lnTo>
                  <a:lnTo>
                    <a:pt x="3" y="108"/>
                  </a:lnTo>
                  <a:lnTo>
                    <a:pt x="5" y="104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1" y="89"/>
                  </a:lnTo>
                  <a:lnTo>
                    <a:pt x="1" y="81"/>
                  </a:lnTo>
                  <a:lnTo>
                    <a:pt x="1" y="69"/>
                  </a:lnTo>
                  <a:lnTo>
                    <a:pt x="3" y="59"/>
                  </a:lnTo>
                  <a:lnTo>
                    <a:pt x="8" y="47"/>
                  </a:lnTo>
                  <a:lnTo>
                    <a:pt x="15" y="35"/>
                  </a:lnTo>
                  <a:lnTo>
                    <a:pt x="27" y="25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71" y="4"/>
                  </a:lnTo>
                  <a:lnTo>
                    <a:pt x="83" y="2"/>
                  </a:lnTo>
                  <a:lnTo>
                    <a:pt x="94" y="1"/>
                  </a:lnTo>
                  <a:lnTo>
                    <a:pt x="102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19" y="5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5"/>
                  </a:lnTo>
                  <a:lnTo>
                    <a:pt x="133" y="4"/>
                  </a:lnTo>
                  <a:lnTo>
                    <a:pt x="136" y="3"/>
                  </a:lnTo>
                  <a:lnTo>
                    <a:pt x="141" y="3"/>
                  </a:lnTo>
                  <a:lnTo>
                    <a:pt x="144" y="2"/>
                  </a:lnTo>
                  <a:lnTo>
                    <a:pt x="149" y="1"/>
                  </a:lnTo>
                  <a:lnTo>
                    <a:pt x="153" y="1"/>
                  </a:lnTo>
                  <a:lnTo>
                    <a:pt x="170" y="0"/>
                  </a:lnTo>
                  <a:lnTo>
                    <a:pt x="183" y="1"/>
                  </a:lnTo>
                  <a:lnTo>
                    <a:pt x="191" y="3"/>
                  </a:lnTo>
                  <a:lnTo>
                    <a:pt x="198" y="6"/>
                  </a:lnTo>
                  <a:lnTo>
                    <a:pt x="203" y="9"/>
                  </a:lnTo>
                  <a:lnTo>
                    <a:pt x="205" y="13"/>
                  </a:lnTo>
                  <a:lnTo>
                    <a:pt x="206" y="17"/>
                  </a:lnTo>
                  <a:lnTo>
                    <a:pt x="206" y="21"/>
                  </a:lnTo>
                  <a:lnTo>
                    <a:pt x="207" y="22"/>
                  </a:lnTo>
                  <a:lnTo>
                    <a:pt x="207" y="23"/>
                  </a:lnTo>
                  <a:lnTo>
                    <a:pt x="206" y="30"/>
                  </a:lnTo>
                  <a:lnTo>
                    <a:pt x="207" y="35"/>
                  </a:lnTo>
                  <a:lnTo>
                    <a:pt x="206" y="40"/>
                  </a:lnTo>
                  <a:lnTo>
                    <a:pt x="205" y="42"/>
                  </a:lnTo>
                  <a:lnTo>
                    <a:pt x="203" y="46"/>
                  </a:lnTo>
                  <a:lnTo>
                    <a:pt x="202" y="49"/>
                  </a:lnTo>
                  <a:lnTo>
                    <a:pt x="200" y="53"/>
                  </a:lnTo>
                  <a:lnTo>
                    <a:pt x="199" y="56"/>
                  </a:lnTo>
                  <a:lnTo>
                    <a:pt x="197" y="60"/>
                  </a:lnTo>
                  <a:lnTo>
                    <a:pt x="197" y="65"/>
                  </a:lnTo>
                  <a:lnTo>
                    <a:pt x="195" y="67"/>
                  </a:lnTo>
                  <a:lnTo>
                    <a:pt x="192" y="70"/>
                  </a:lnTo>
                  <a:lnTo>
                    <a:pt x="189" y="74"/>
                  </a:lnTo>
                  <a:lnTo>
                    <a:pt x="184" y="77"/>
                  </a:lnTo>
                  <a:lnTo>
                    <a:pt x="180" y="80"/>
                  </a:lnTo>
                  <a:lnTo>
                    <a:pt x="175" y="85"/>
                  </a:lnTo>
                  <a:lnTo>
                    <a:pt x="171" y="88"/>
                  </a:lnTo>
                  <a:lnTo>
                    <a:pt x="168" y="91"/>
                  </a:lnTo>
                  <a:lnTo>
                    <a:pt x="167" y="92"/>
                  </a:lnTo>
                  <a:lnTo>
                    <a:pt x="166" y="93"/>
                  </a:lnTo>
                  <a:lnTo>
                    <a:pt x="166" y="93"/>
                  </a:lnTo>
                  <a:lnTo>
                    <a:pt x="165" y="9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59" y="106"/>
                  </a:lnTo>
                  <a:lnTo>
                    <a:pt x="154" y="111"/>
                  </a:lnTo>
                  <a:lnTo>
                    <a:pt x="149" y="118"/>
                  </a:lnTo>
                  <a:lnTo>
                    <a:pt x="142" y="126"/>
                  </a:lnTo>
                  <a:lnTo>
                    <a:pt x="134" y="134"/>
                  </a:lnTo>
                  <a:lnTo>
                    <a:pt x="122" y="145"/>
                  </a:lnTo>
                  <a:lnTo>
                    <a:pt x="114" y="149"/>
                  </a:lnTo>
                  <a:lnTo>
                    <a:pt x="107" y="154"/>
                  </a:lnTo>
                  <a:lnTo>
                    <a:pt x="99" y="157"/>
                  </a:lnTo>
                  <a:lnTo>
                    <a:pt x="91" y="159"/>
                  </a:lnTo>
                  <a:lnTo>
                    <a:pt x="84" y="162"/>
                  </a:lnTo>
                  <a:lnTo>
                    <a:pt x="77" y="163"/>
                  </a:lnTo>
                  <a:lnTo>
                    <a:pt x="71" y="164"/>
                  </a:lnTo>
                  <a:lnTo>
                    <a:pt x="68" y="165"/>
                  </a:lnTo>
                  <a:lnTo>
                    <a:pt x="65" y="165"/>
                  </a:lnTo>
                  <a:lnTo>
                    <a:pt x="64" y="165"/>
                  </a:lnTo>
                </a:path>
              </a:pathLst>
            </a:custGeom>
            <a:solidFill>
              <a:srgbClr val="E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39" name="Freeform 255"/>
            <p:cNvSpPr>
              <a:spLocks/>
            </p:cNvSpPr>
            <p:nvPr/>
          </p:nvSpPr>
          <p:spPr bwMode="auto">
            <a:xfrm>
              <a:off x="976" y="2160"/>
              <a:ext cx="211" cy="188"/>
            </a:xfrm>
            <a:custGeom>
              <a:avLst/>
              <a:gdLst>
                <a:gd name="T0" fmla="*/ 64 w 211"/>
                <a:gd name="T1" fmla="*/ 170 h 189"/>
                <a:gd name="T2" fmla="*/ 60 w 211"/>
                <a:gd name="T3" fmla="*/ 176 h 189"/>
                <a:gd name="T4" fmla="*/ 50 w 211"/>
                <a:gd name="T5" fmla="*/ 184 h 189"/>
                <a:gd name="T6" fmla="*/ 38 w 211"/>
                <a:gd name="T7" fmla="*/ 188 h 189"/>
                <a:gd name="T8" fmla="*/ 23 w 211"/>
                <a:gd name="T9" fmla="*/ 185 h 189"/>
                <a:gd name="T10" fmla="*/ 8 w 211"/>
                <a:gd name="T11" fmla="*/ 170 h 189"/>
                <a:gd name="T12" fmla="*/ 0 w 211"/>
                <a:gd name="T13" fmla="*/ 150 h 189"/>
                <a:gd name="T14" fmla="*/ 0 w 211"/>
                <a:gd name="T15" fmla="*/ 132 h 189"/>
                <a:gd name="T16" fmla="*/ 2 w 211"/>
                <a:gd name="T17" fmla="*/ 115 h 189"/>
                <a:gd name="T18" fmla="*/ 4 w 211"/>
                <a:gd name="T19" fmla="*/ 106 h 189"/>
                <a:gd name="T20" fmla="*/ 4 w 211"/>
                <a:gd name="T21" fmla="*/ 103 h 189"/>
                <a:gd name="T22" fmla="*/ 1 w 211"/>
                <a:gd name="T23" fmla="*/ 91 h 189"/>
                <a:gd name="T24" fmla="*/ 1 w 211"/>
                <a:gd name="T25" fmla="*/ 71 h 189"/>
                <a:gd name="T26" fmla="*/ 8 w 211"/>
                <a:gd name="T27" fmla="*/ 48 h 189"/>
                <a:gd name="T28" fmla="*/ 27 w 211"/>
                <a:gd name="T29" fmla="*/ 25 h 189"/>
                <a:gd name="T30" fmla="*/ 57 w 211"/>
                <a:gd name="T31" fmla="*/ 8 h 189"/>
                <a:gd name="T32" fmla="*/ 84 w 211"/>
                <a:gd name="T33" fmla="*/ 2 h 189"/>
                <a:gd name="T34" fmla="*/ 103 w 211"/>
                <a:gd name="T35" fmla="*/ 2 h 189"/>
                <a:gd name="T36" fmla="*/ 117 w 211"/>
                <a:gd name="T37" fmla="*/ 3 h 189"/>
                <a:gd name="T38" fmla="*/ 124 w 211"/>
                <a:gd name="T39" fmla="*/ 7 h 189"/>
                <a:gd name="T40" fmla="*/ 125 w 211"/>
                <a:gd name="T41" fmla="*/ 7 h 189"/>
                <a:gd name="T42" fmla="*/ 129 w 211"/>
                <a:gd name="T43" fmla="*/ 6 h 189"/>
                <a:gd name="T44" fmla="*/ 134 w 211"/>
                <a:gd name="T45" fmla="*/ 4 h 189"/>
                <a:gd name="T46" fmla="*/ 142 w 211"/>
                <a:gd name="T47" fmla="*/ 3 h 189"/>
                <a:gd name="T48" fmla="*/ 152 w 211"/>
                <a:gd name="T49" fmla="*/ 1 h 189"/>
                <a:gd name="T50" fmla="*/ 172 w 211"/>
                <a:gd name="T51" fmla="*/ 0 h 189"/>
                <a:gd name="T52" fmla="*/ 194 w 211"/>
                <a:gd name="T53" fmla="*/ 3 h 189"/>
                <a:gd name="T54" fmla="*/ 205 w 211"/>
                <a:gd name="T55" fmla="*/ 9 h 189"/>
                <a:gd name="T56" fmla="*/ 209 w 211"/>
                <a:gd name="T57" fmla="*/ 18 h 189"/>
                <a:gd name="T58" fmla="*/ 209 w 211"/>
                <a:gd name="T59" fmla="*/ 23 h 189"/>
                <a:gd name="T60" fmla="*/ 209 w 211"/>
                <a:gd name="T61" fmla="*/ 30 h 189"/>
                <a:gd name="T62" fmla="*/ 209 w 211"/>
                <a:gd name="T63" fmla="*/ 41 h 189"/>
                <a:gd name="T64" fmla="*/ 207 w 211"/>
                <a:gd name="T65" fmla="*/ 47 h 189"/>
                <a:gd name="T66" fmla="*/ 203 w 211"/>
                <a:gd name="T67" fmla="*/ 54 h 189"/>
                <a:gd name="T68" fmla="*/ 200 w 211"/>
                <a:gd name="T69" fmla="*/ 61 h 189"/>
                <a:gd name="T70" fmla="*/ 198 w 211"/>
                <a:gd name="T71" fmla="*/ 68 h 189"/>
                <a:gd name="T72" fmla="*/ 191 w 211"/>
                <a:gd name="T73" fmla="*/ 75 h 189"/>
                <a:gd name="T74" fmla="*/ 182 w 211"/>
                <a:gd name="T75" fmla="*/ 82 h 189"/>
                <a:gd name="T76" fmla="*/ 174 w 211"/>
                <a:gd name="T77" fmla="*/ 89 h 189"/>
                <a:gd name="T78" fmla="*/ 169 w 211"/>
                <a:gd name="T79" fmla="*/ 93 h 189"/>
                <a:gd name="T80" fmla="*/ 168 w 211"/>
                <a:gd name="T81" fmla="*/ 95 h 189"/>
                <a:gd name="T82" fmla="*/ 166 w 211"/>
                <a:gd name="T83" fmla="*/ 99 h 189"/>
                <a:gd name="T84" fmla="*/ 161 w 211"/>
                <a:gd name="T85" fmla="*/ 108 h 189"/>
                <a:gd name="T86" fmla="*/ 152 w 211"/>
                <a:gd name="T87" fmla="*/ 120 h 189"/>
                <a:gd name="T88" fmla="*/ 135 w 211"/>
                <a:gd name="T89" fmla="*/ 137 h 189"/>
                <a:gd name="T90" fmla="*/ 116 w 211"/>
                <a:gd name="T91" fmla="*/ 152 h 189"/>
                <a:gd name="T92" fmla="*/ 100 w 211"/>
                <a:gd name="T93" fmla="*/ 160 h 189"/>
                <a:gd name="T94" fmla="*/ 85 w 211"/>
                <a:gd name="T95" fmla="*/ 164 h 189"/>
                <a:gd name="T96" fmla="*/ 73 w 211"/>
                <a:gd name="T97" fmla="*/ 167 h 189"/>
                <a:gd name="T98" fmla="*/ 66 w 211"/>
                <a:gd name="T9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" h="189">
                  <a:moveTo>
                    <a:pt x="65" y="168"/>
                  </a:moveTo>
                  <a:lnTo>
                    <a:pt x="64" y="170"/>
                  </a:lnTo>
                  <a:lnTo>
                    <a:pt x="64" y="172"/>
                  </a:lnTo>
                  <a:lnTo>
                    <a:pt x="60" y="176"/>
                  </a:lnTo>
                  <a:lnTo>
                    <a:pt x="56" y="180"/>
                  </a:lnTo>
                  <a:lnTo>
                    <a:pt x="50" y="184"/>
                  </a:lnTo>
                  <a:lnTo>
                    <a:pt x="44" y="186"/>
                  </a:lnTo>
                  <a:lnTo>
                    <a:pt x="38" y="188"/>
                  </a:lnTo>
                  <a:lnTo>
                    <a:pt x="30" y="187"/>
                  </a:lnTo>
                  <a:lnTo>
                    <a:pt x="23" y="185"/>
                  </a:lnTo>
                  <a:lnTo>
                    <a:pt x="15" y="178"/>
                  </a:lnTo>
                  <a:lnTo>
                    <a:pt x="8" y="170"/>
                  </a:lnTo>
                  <a:lnTo>
                    <a:pt x="3" y="160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3" y="109"/>
                  </a:lnTo>
                  <a:lnTo>
                    <a:pt x="4" y="106"/>
                  </a:lnTo>
                  <a:lnTo>
                    <a:pt x="5" y="105"/>
                  </a:lnTo>
                  <a:lnTo>
                    <a:pt x="4" y="103"/>
                  </a:lnTo>
                  <a:lnTo>
                    <a:pt x="2" y="98"/>
                  </a:lnTo>
                  <a:lnTo>
                    <a:pt x="1" y="91"/>
                  </a:lnTo>
                  <a:lnTo>
                    <a:pt x="0" y="83"/>
                  </a:lnTo>
                  <a:lnTo>
                    <a:pt x="1" y="71"/>
                  </a:lnTo>
                  <a:lnTo>
                    <a:pt x="4" y="60"/>
                  </a:lnTo>
                  <a:lnTo>
                    <a:pt x="8" y="48"/>
                  </a:lnTo>
                  <a:lnTo>
                    <a:pt x="16" y="36"/>
                  </a:lnTo>
                  <a:lnTo>
                    <a:pt x="27" y="25"/>
                  </a:lnTo>
                  <a:lnTo>
                    <a:pt x="42" y="15"/>
                  </a:lnTo>
                  <a:lnTo>
                    <a:pt x="57" y="8"/>
                  </a:lnTo>
                  <a:lnTo>
                    <a:pt x="72" y="4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1" y="2"/>
                  </a:lnTo>
                  <a:lnTo>
                    <a:pt x="117" y="3"/>
                  </a:lnTo>
                  <a:lnTo>
                    <a:pt x="121" y="6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5" y="7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5"/>
                  </a:lnTo>
                  <a:lnTo>
                    <a:pt x="134" y="4"/>
                  </a:lnTo>
                  <a:lnTo>
                    <a:pt x="137" y="4"/>
                  </a:lnTo>
                  <a:lnTo>
                    <a:pt x="142" y="3"/>
                  </a:lnTo>
                  <a:lnTo>
                    <a:pt x="146" y="3"/>
                  </a:lnTo>
                  <a:lnTo>
                    <a:pt x="152" y="1"/>
                  </a:lnTo>
                  <a:lnTo>
                    <a:pt x="155" y="1"/>
                  </a:lnTo>
                  <a:lnTo>
                    <a:pt x="172" y="0"/>
                  </a:lnTo>
                  <a:lnTo>
                    <a:pt x="184" y="1"/>
                  </a:lnTo>
                  <a:lnTo>
                    <a:pt x="194" y="3"/>
                  </a:lnTo>
                  <a:lnTo>
                    <a:pt x="201" y="6"/>
                  </a:lnTo>
                  <a:lnTo>
                    <a:pt x="205" y="9"/>
                  </a:lnTo>
                  <a:lnTo>
                    <a:pt x="208" y="14"/>
                  </a:lnTo>
                  <a:lnTo>
                    <a:pt x="209" y="18"/>
                  </a:lnTo>
                  <a:lnTo>
                    <a:pt x="209" y="21"/>
                  </a:lnTo>
                  <a:lnTo>
                    <a:pt x="209" y="23"/>
                  </a:lnTo>
                  <a:lnTo>
                    <a:pt x="209" y="24"/>
                  </a:lnTo>
                  <a:lnTo>
                    <a:pt x="209" y="30"/>
                  </a:lnTo>
                  <a:lnTo>
                    <a:pt x="210" y="36"/>
                  </a:lnTo>
                  <a:lnTo>
                    <a:pt x="209" y="41"/>
                  </a:lnTo>
                  <a:lnTo>
                    <a:pt x="208" y="44"/>
                  </a:lnTo>
                  <a:lnTo>
                    <a:pt x="207" y="47"/>
                  </a:lnTo>
                  <a:lnTo>
                    <a:pt x="204" y="50"/>
                  </a:lnTo>
                  <a:lnTo>
                    <a:pt x="203" y="54"/>
                  </a:lnTo>
                  <a:lnTo>
                    <a:pt x="201" y="57"/>
                  </a:lnTo>
                  <a:lnTo>
                    <a:pt x="200" y="61"/>
                  </a:lnTo>
                  <a:lnTo>
                    <a:pt x="199" y="66"/>
                  </a:lnTo>
                  <a:lnTo>
                    <a:pt x="198" y="68"/>
                  </a:lnTo>
                  <a:lnTo>
                    <a:pt x="194" y="71"/>
                  </a:lnTo>
                  <a:lnTo>
                    <a:pt x="191" y="75"/>
                  </a:lnTo>
                  <a:lnTo>
                    <a:pt x="187" y="79"/>
                  </a:lnTo>
                  <a:lnTo>
                    <a:pt x="182" y="82"/>
                  </a:lnTo>
                  <a:lnTo>
                    <a:pt x="177" y="86"/>
                  </a:lnTo>
                  <a:lnTo>
                    <a:pt x="174" y="89"/>
                  </a:lnTo>
                  <a:lnTo>
                    <a:pt x="170" y="91"/>
                  </a:lnTo>
                  <a:lnTo>
                    <a:pt x="169" y="93"/>
                  </a:lnTo>
                  <a:lnTo>
                    <a:pt x="168" y="94"/>
                  </a:lnTo>
                  <a:lnTo>
                    <a:pt x="168" y="95"/>
                  </a:lnTo>
                  <a:lnTo>
                    <a:pt x="167" y="96"/>
                  </a:lnTo>
                  <a:lnTo>
                    <a:pt x="166" y="99"/>
                  </a:lnTo>
                  <a:lnTo>
                    <a:pt x="165" y="103"/>
                  </a:lnTo>
                  <a:lnTo>
                    <a:pt x="161" y="108"/>
                  </a:lnTo>
                  <a:lnTo>
                    <a:pt x="157" y="113"/>
                  </a:lnTo>
                  <a:lnTo>
                    <a:pt x="152" y="120"/>
                  </a:lnTo>
                  <a:lnTo>
                    <a:pt x="144" y="128"/>
                  </a:lnTo>
                  <a:lnTo>
                    <a:pt x="135" y="137"/>
                  </a:lnTo>
                  <a:lnTo>
                    <a:pt x="124" y="147"/>
                  </a:lnTo>
                  <a:lnTo>
                    <a:pt x="116" y="152"/>
                  </a:lnTo>
                  <a:lnTo>
                    <a:pt x="109" y="156"/>
                  </a:lnTo>
                  <a:lnTo>
                    <a:pt x="100" y="160"/>
                  </a:lnTo>
                  <a:lnTo>
                    <a:pt x="93" y="162"/>
                  </a:lnTo>
                  <a:lnTo>
                    <a:pt x="85" y="164"/>
                  </a:lnTo>
                  <a:lnTo>
                    <a:pt x="79" y="166"/>
                  </a:lnTo>
                  <a:lnTo>
                    <a:pt x="73" y="167"/>
                  </a:lnTo>
                  <a:lnTo>
                    <a:pt x="70" y="168"/>
                  </a:lnTo>
                  <a:lnTo>
                    <a:pt x="66" y="169"/>
                  </a:lnTo>
                  <a:lnTo>
                    <a:pt x="65" y="1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0" name="Freeform 256"/>
            <p:cNvSpPr>
              <a:spLocks/>
            </p:cNvSpPr>
            <p:nvPr/>
          </p:nvSpPr>
          <p:spPr bwMode="auto">
            <a:xfrm>
              <a:off x="989" y="2166"/>
              <a:ext cx="189" cy="167"/>
            </a:xfrm>
            <a:custGeom>
              <a:avLst/>
              <a:gdLst>
                <a:gd name="T0" fmla="*/ 51 w 189"/>
                <a:gd name="T1" fmla="*/ 144 h 167"/>
                <a:gd name="T2" fmla="*/ 47 w 189"/>
                <a:gd name="T3" fmla="*/ 150 h 167"/>
                <a:gd name="T4" fmla="*/ 40 w 189"/>
                <a:gd name="T5" fmla="*/ 159 h 167"/>
                <a:gd name="T6" fmla="*/ 30 w 189"/>
                <a:gd name="T7" fmla="*/ 166 h 167"/>
                <a:gd name="T8" fmla="*/ 18 w 189"/>
                <a:gd name="T9" fmla="*/ 164 h 167"/>
                <a:gd name="T10" fmla="*/ 5 w 189"/>
                <a:gd name="T11" fmla="*/ 151 h 167"/>
                <a:gd name="T12" fmla="*/ 0 w 189"/>
                <a:gd name="T13" fmla="*/ 133 h 167"/>
                <a:gd name="T14" fmla="*/ 0 w 189"/>
                <a:gd name="T15" fmla="*/ 115 h 167"/>
                <a:gd name="T16" fmla="*/ 4 w 189"/>
                <a:gd name="T17" fmla="*/ 98 h 167"/>
                <a:gd name="T18" fmla="*/ 7 w 189"/>
                <a:gd name="T19" fmla="*/ 88 h 167"/>
                <a:gd name="T20" fmla="*/ 7 w 189"/>
                <a:gd name="T21" fmla="*/ 86 h 167"/>
                <a:gd name="T22" fmla="*/ 4 w 189"/>
                <a:gd name="T23" fmla="*/ 77 h 167"/>
                <a:gd name="T24" fmla="*/ 1 w 189"/>
                <a:gd name="T25" fmla="*/ 61 h 167"/>
                <a:gd name="T26" fmla="*/ 7 w 189"/>
                <a:gd name="T27" fmla="*/ 43 h 167"/>
                <a:gd name="T28" fmla="*/ 23 w 189"/>
                <a:gd name="T29" fmla="*/ 24 h 167"/>
                <a:gd name="T30" fmla="*/ 53 w 189"/>
                <a:gd name="T31" fmla="*/ 7 h 167"/>
                <a:gd name="T32" fmla="*/ 81 w 189"/>
                <a:gd name="T33" fmla="*/ 1 h 167"/>
                <a:gd name="T34" fmla="*/ 98 w 189"/>
                <a:gd name="T35" fmla="*/ 3 h 167"/>
                <a:gd name="T36" fmla="*/ 110 w 189"/>
                <a:gd name="T37" fmla="*/ 7 h 167"/>
                <a:gd name="T38" fmla="*/ 114 w 189"/>
                <a:gd name="T39" fmla="*/ 13 h 167"/>
                <a:gd name="T40" fmla="*/ 116 w 189"/>
                <a:gd name="T41" fmla="*/ 12 h 167"/>
                <a:gd name="T42" fmla="*/ 121 w 189"/>
                <a:gd name="T43" fmla="*/ 10 h 167"/>
                <a:gd name="T44" fmla="*/ 127 w 189"/>
                <a:gd name="T45" fmla="*/ 5 h 167"/>
                <a:gd name="T46" fmla="*/ 135 w 189"/>
                <a:gd name="T47" fmla="*/ 2 h 167"/>
                <a:gd name="T48" fmla="*/ 142 w 189"/>
                <a:gd name="T49" fmla="*/ 1 h 167"/>
                <a:gd name="T50" fmla="*/ 167 w 189"/>
                <a:gd name="T51" fmla="*/ 2 h 167"/>
                <a:gd name="T52" fmla="*/ 182 w 189"/>
                <a:gd name="T53" fmla="*/ 8 h 167"/>
                <a:gd name="T54" fmla="*/ 186 w 189"/>
                <a:gd name="T55" fmla="*/ 19 h 167"/>
                <a:gd name="T56" fmla="*/ 187 w 189"/>
                <a:gd name="T57" fmla="*/ 29 h 167"/>
                <a:gd name="T58" fmla="*/ 187 w 189"/>
                <a:gd name="T59" fmla="*/ 32 h 167"/>
                <a:gd name="T60" fmla="*/ 184 w 189"/>
                <a:gd name="T61" fmla="*/ 40 h 167"/>
                <a:gd name="T62" fmla="*/ 181 w 189"/>
                <a:gd name="T63" fmla="*/ 44 h 167"/>
                <a:gd name="T64" fmla="*/ 176 w 189"/>
                <a:gd name="T65" fmla="*/ 50 h 167"/>
                <a:gd name="T66" fmla="*/ 164 w 189"/>
                <a:gd name="T67" fmla="*/ 60 h 167"/>
                <a:gd name="T68" fmla="*/ 144 w 189"/>
                <a:gd name="T69" fmla="*/ 79 h 167"/>
                <a:gd name="T70" fmla="*/ 138 w 189"/>
                <a:gd name="T71" fmla="*/ 86 h 167"/>
                <a:gd name="T72" fmla="*/ 131 w 189"/>
                <a:gd name="T73" fmla="*/ 97 h 167"/>
                <a:gd name="T74" fmla="*/ 124 w 189"/>
                <a:gd name="T75" fmla="*/ 109 h 167"/>
                <a:gd name="T76" fmla="*/ 115 w 189"/>
                <a:gd name="T77" fmla="*/ 121 h 167"/>
                <a:gd name="T78" fmla="*/ 104 w 189"/>
                <a:gd name="T79" fmla="*/ 132 h 167"/>
                <a:gd name="T80" fmla="*/ 90 w 189"/>
                <a:gd name="T81" fmla="*/ 138 h 167"/>
                <a:gd name="T82" fmla="*/ 75 w 189"/>
                <a:gd name="T83" fmla="*/ 142 h 167"/>
                <a:gd name="T84" fmla="*/ 63 w 189"/>
                <a:gd name="T85" fmla="*/ 143 h 167"/>
                <a:gd name="T86" fmla="*/ 55 w 189"/>
                <a:gd name="T87" fmla="*/ 143 h 167"/>
                <a:gd name="T88" fmla="*/ 52 w 189"/>
                <a:gd name="T89" fmla="*/ 1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67">
                  <a:moveTo>
                    <a:pt x="52" y="143"/>
                  </a:moveTo>
                  <a:lnTo>
                    <a:pt x="51" y="144"/>
                  </a:lnTo>
                  <a:lnTo>
                    <a:pt x="49" y="146"/>
                  </a:lnTo>
                  <a:lnTo>
                    <a:pt x="47" y="150"/>
                  </a:lnTo>
                  <a:lnTo>
                    <a:pt x="43" y="154"/>
                  </a:lnTo>
                  <a:lnTo>
                    <a:pt x="40" y="159"/>
                  </a:lnTo>
                  <a:lnTo>
                    <a:pt x="35" y="163"/>
                  </a:lnTo>
                  <a:lnTo>
                    <a:pt x="30" y="166"/>
                  </a:lnTo>
                  <a:lnTo>
                    <a:pt x="24" y="166"/>
                  </a:lnTo>
                  <a:lnTo>
                    <a:pt x="18" y="164"/>
                  </a:lnTo>
                  <a:lnTo>
                    <a:pt x="10" y="159"/>
                  </a:lnTo>
                  <a:lnTo>
                    <a:pt x="5" y="151"/>
                  </a:lnTo>
                  <a:lnTo>
                    <a:pt x="1" y="142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2" y="106"/>
                  </a:lnTo>
                  <a:lnTo>
                    <a:pt x="4" y="98"/>
                  </a:lnTo>
                  <a:lnTo>
                    <a:pt x="6" y="93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7" y="86"/>
                  </a:lnTo>
                  <a:lnTo>
                    <a:pt x="5" y="82"/>
                  </a:lnTo>
                  <a:lnTo>
                    <a:pt x="4" y="77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3" y="53"/>
                  </a:lnTo>
                  <a:lnTo>
                    <a:pt x="7" y="43"/>
                  </a:lnTo>
                  <a:lnTo>
                    <a:pt x="13" y="32"/>
                  </a:lnTo>
                  <a:lnTo>
                    <a:pt x="23" y="24"/>
                  </a:lnTo>
                  <a:lnTo>
                    <a:pt x="36" y="15"/>
                  </a:lnTo>
                  <a:lnTo>
                    <a:pt x="53" y="7"/>
                  </a:lnTo>
                  <a:lnTo>
                    <a:pt x="68" y="3"/>
                  </a:lnTo>
                  <a:lnTo>
                    <a:pt x="81" y="1"/>
                  </a:lnTo>
                  <a:lnTo>
                    <a:pt x="90" y="1"/>
                  </a:lnTo>
                  <a:lnTo>
                    <a:pt x="98" y="3"/>
                  </a:lnTo>
                  <a:lnTo>
                    <a:pt x="105" y="4"/>
                  </a:lnTo>
                  <a:lnTo>
                    <a:pt x="110" y="7"/>
                  </a:lnTo>
                  <a:lnTo>
                    <a:pt x="113" y="11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2"/>
                  </a:lnTo>
                  <a:lnTo>
                    <a:pt x="119" y="11"/>
                  </a:lnTo>
                  <a:lnTo>
                    <a:pt x="121" y="10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30" y="3"/>
                  </a:lnTo>
                  <a:lnTo>
                    <a:pt x="135" y="2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57" y="0"/>
                  </a:lnTo>
                  <a:lnTo>
                    <a:pt x="167" y="2"/>
                  </a:lnTo>
                  <a:lnTo>
                    <a:pt x="176" y="4"/>
                  </a:lnTo>
                  <a:lnTo>
                    <a:pt x="182" y="8"/>
                  </a:lnTo>
                  <a:lnTo>
                    <a:pt x="185" y="14"/>
                  </a:lnTo>
                  <a:lnTo>
                    <a:pt x="186" y="19"/>
                  </a:lnTo>
                  <a:lnTo>
                    <a:pt x="188" y="25"/>
                  </a:lnTo>
                  <a:lnTo>
                    <a:pt x="187" y="29"/>
                  </a:lnTo>
                  <a:lnTo>
                    <a:pt x="187" y="31"/>
                  </a:lnTo>
                  <a:lnTo>
                    <a:pt x="187" y="32"/>
                  </a:lnTo>
                  <a:lnTo>
                    <a:pt x="185" y="36"/>
                  </a:lnTo>
                  <a:lnTo>
                    <a:pt x="184" y="40"/>
                  </a:lnTo>
                  <a:lnTo>
                    <a:pt x="182" y="42"/>
                  </a:lnTo>
                  <a:lnTo>
                    <a:pt x="181" y="44"/>
                  </a:lnTo>
                  <a:lnTo>
                    <a:pt x="179" y="46"/>
                  </a:lnTo>
                  <a:lnTo>
                    <a:pt x="176" y="50"/>
                  </a:lnTo>
                  <a:lnTo>
                    <a:pt x="171" y="54"/>
                  </a:lnTo>
                  <a:lnTo>
                    <a:pt x="164" y="60"/>
                  </a:lnTo>
                  <a:lnTo>
                    <a:pt x="155" y="69"/>
                  </a:lnTo>
                  <a:lnTo>
                    <a:pt x="144" y="79"/>
                  </a:lnTo>
                  <a:lnTo>
                    <a:pt x="141" y="82"/>
                  </a:lnTo>
                  <a:lnTo>
                    <a:pt x="138" y="86"/>
                  </a:lnTo>
                  <a:lnTo>
                    <a:pt x="135" y="91"/>
                  </a:lnTo>
                  <a:lnTo>
                    <a:pt x="131" y="97"/>
                  </a:lnTo>
                  <a:lnTo>
                    <a:pt x="129" y="102"/>
                  </a:lnTo>
                  <a:lnTo>
                    <a:pt x="124" y="109"/>
                  </a:lnTo>
                  <a:lnTo>
                    <a:pt x="120" y="116"/>
                  </a:lnTo>
                  <a:lnTo>
                    <a:pt x="115" y="121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97" y="135"/>
                  </a:lnTo>
                  <a:lnTo>
                    <a:pt x="90" y="138"/>
                  </a:lnTo>
                  <a:lnTo>
                    <a:pt x="82" y="140"/>
                  </a:lnTo>
                  <a:lnTo>
                    <a:pt x="75" y="142"/>
                  </a:lnTo>
                  <a:lnTo>
                    <a:pt x="69" y="142"/>
                  </a:lnTo>
                  <a:lnTo>
                    <a:pt x="63" y="143"/>
                  </a:lnTo>
                  <a:lnTo>
                    <a:pt x="58" y="144"/>
                  </a:lnTo>
                  <a:lnTo>
                    <a:pt x="55" y="143"/>
                  </a:lnTo>
                  <a:lnTo>
                    <a:pt x="53" y="142"/>
                  </a:lnTo>
                  <a:lnTo>
                    <a:pt x="52" y="143"/>
                  </a:lnTo>
                </a:path>
              </a:pathLst>
            </a:custGeom>
            <a:solidFill>
              <a:srgbClr val="FFEB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1" name="Freeform 257"/>
            <p:cNvSpPr>
              <a:spLocks/>
            </p:cNvSpPr>
            <p:nvPr/>
          </p:nvSpPr>
          <p:spPr bwMode="auto">
            <a:xfrm>
              <a:off x="988" y="2168"/>
              <a:ext cx="191" cy="171"/>
            </a:xfrm>
            <a:custGeom>
              <a:avLst/>
              <a:gdLst>
                <a:gd name="T0" fmla="*/ 52 w 191"/>
                <a:gd name="T1" fmla="*/ 147 h 171"/>
                <a:gd name="T2" fmla="*/ 47 w 191"/>
                <a:gd name="T3" fmla="*/ 153 h 171"/>
                <a:gd name="T4" fmla="*/ 41 w 191"/>
                <a:gd name="T5" fmla="*/ 163 h 171"/>
                <a:gd name="T6" fmla="*/ 31 w 191"/>
                <a:gd name="T7" fmla="*/ 169 h 171"/>
                <a:gd name="T8" fmla="*/ 18 w 191"/>
                <a:gd name="T9" fmla="*/ 167 h 171"/>
                <a:gd name="T10" fmla="*/ 6 w 191"/>
                <a:gd name="T11" fmla="*/ 154 h 171"/>
                <a:gd name="T12" fmla="*/ 0 w 191"/>
                <a:gd name="T13" fmla="*/ 135 h 171"/>
                <a:gd name="T14" fmla="*/ 1 w 191"/>
                <a:gd name="T15" fmla="*/ 117 h 171"/>
                <a:gd name="T16" fmla="*/ 4 w 191"/>
                <a:gd name="T17" fmla="*/ 101 h 171"/>
                <a:gd name="T18" fmla="*/ 7 w 191"/>
                <a:gd name="T19" fmla="*/ 91 h 171"/>
                <a:gd name="T20" fmla="*/ 7 w 191"/>
                <a:gd name="T21" fmla="*/ 88 h 171"/>
                <a:gd name="T22" fmla="*/ 4 w 191"/>
                <a:gd name="T23" fmla="*/ 78 h 171"/>
                <a:gd name="T24" fmla="*/ 2 w 191"/>
                <a:gd name="T25" fmla="*/ 62 h 171"/>
                <a:gd name="T26" fmla="*/ 7 w 191"/>
                <a:gd name="T27" fmla="*/ 44 h 171"/>
                <a:gd name="T28" fmla="*/ 23 w 191"/>
                <a:gd name="T29" fmla="*/ 23 h 171"/>
                <a:gd name="T30" fmla="*/ 54 w 191"/>
                <a:gd name="T31" fmla="*/ 7 h 171"/>
                <a:gd name="T32" fmla="*/ 81 w 191"/>
                <a:gd name="T33" fmla="*/ 0 h 171"/>
                <a:gd name="T34" fmla="*/ 100 w 191"/>
                <a:gd name="T35" fmla="*/ 3 h 171"/>
                <a:gd name="T36" fmla="*/ 111 w 191"/>
                <a:gd name="T37" fmla="*/ 7 h 171"/>
                <a:gd name="T38" fmla="*/ 116 w 191"/>
                <a:gd name="T39" fmla="*/ 13 h 171"/>
                <a:gd name="T40" fmla="*/ 118 w 191"/>
                <a:gd name="T41" fmla="*/ 13 h 171"/>
                <a:gd name="T42" fmla="*/ 122 w 191"/>
                <a:gd name="T43" fmla="*/ 10 h 171"/>
                <a:gd name="T44" fmla="*/ 128 w 191"/>
                <a:gd name="T45" fmla="*/ 5 h 171"/>
                <a:gd name="T46" fmla="*/ 136 w 191"/>
                <a:gd name="T47" fmla="*/ 2 h 171"/>
                <a:gd name="T48" fmla="*/ 143 w 191"/>
                <a:gd name="T49" fmla="*/ 1 h 171"/>
                <a:gd name="T50" fmla="*/ 170 w 191"/>
                <a:gd name="T51" fmla="*/ 2 h 171"/>
                <a:gd name="T52" fmla="*/ 184 w 191"/>
                <a:gd name="T53" fmla="*/ 9 h 171"/>
                <a:gd name="T54" fmla="*/ 189 w 191"/>
                <a:gd name="T55" fmla="*/ 20 h 171"/>
                <a:gd name="T56" fmla="*/ 189 w 191"/>
                <a:gd name="T57" fmla="*/ 29 h 171"/>
                <a:gd name="T58" fmla="*/ 189 w 191"/>
                <a:gd name="T59" fmla="*/ 34 h 171"/>
                <a:gd name="T60" fmla="*/ 186 w 191"/>
                <a:gd name="T61" fmla="*/ 41 h 171"/>
                <a:gd name="T62" fmla="*/ 184 w 191"/>
                <a:gd name="T63" fmla="*/ 45 h 171"/>
                <a:gd name="T64" fmla="*/ 179 w 191"/>
                <a:gd name="T65" fmla="*/ 50 h 171"/>
                <a:gd name="T66" fmla="*/ 166 w 191"/>
                <a:gd name="T67" fmla="*/ 62 h 171"/>
                <a:gd name="T68" fmla="*/ 145 w 191"/>
                <a:gd name="T69" fmla="*/ 81 h 171"/>
                <a:gd name="T70" fmla="*/ 140 w 191"/>
                <a:gd name="T71" fmla="*/ 88 h 171"/>
                <a:gd name="T72" fmla="*/ 134 w 191"/>
                <a:gd name="T73" fmla="*/ 98 h 171"/>
                <a:gd name="T74" fmla="*/ 126 w 191"/>
                <a:gd name="T75" fmla="*/ 112 h 171"/>
                <a:gd name="T76" fmla="*/ 117 w 191"/>
                <a:gd name="T77" fmla="*/ 125 h 171"/>
                <a:gd name="T78" fmla="*/ 105 w 191"/>
                <a:gd name="T79" fmla="*/ 135 h 171"/>
                <a:gd name="T80" fmla="*/ 91 w 191"/>
                <a:gd name="T81" fmla="*/ 141 h 171"/>
                <a:gd name="T82" fmla="*/ 77 w 191"/>
                <a:gd name="T83" fmla="*/ 145 h 171"/>
                <a:gd name="T84" fmla="*/ 63 w 191"/>
                <a:gd name="T85" fmla="*/ 146 h 171"/>
                <a:gd name="T86" fmla="*/ 55 w 191"/>
                <a:gd name="T87" fmla="*/ 146 h 171"/>
                <a:gd name="T88" fmla="*/ 53 w 191"/>
                <a:gd name="T89" fmla="*/ 14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71">
                  <a:moveTo>
                    <a:pt x="53" y="145"/>
                  </a:moveTo>
                  <a:lnTo>
                    <a:pt x="52" y="147"/>
                  </a:lnTo>
                  <a:lnTo>
                    <a:pt x="50" y="149"/>
                  </a:lnTo>
                  <a:lnTo>
                    <a:pt x="47" y="153"/>
                  </a:lnTo>
                  <a:lnTo>
                    <a:pt x="45" y="158"/>
                  </a:lnTo>
                  <a:lnTo>
                    <a:pt x="41" y="163"/>
                  </a:lnTo>
                  <a:lnTo>
                    <a:pt x="37" y="167"/>
                  </a:lnTo>
                  <a:lnTo>
                    <a:pt x="31" y="169"/>
                  </a:lnTo>
                  <a:lnTo>
                    <a:pt x="24" y="170"/>
                  </a:lnTo>
                  <a:lnTo>
                    <a:pt x="18" y="167"/>
                  </a:lnTo>
                  <a:lnTo>
                    <a:pt x="11" y="162"/>
                  </a:lnTo>
                  <a:lnTo>
                    <a:pt x="6" y="154"/>
                  </a:lnTo>
                  <a:lnTo>
                    <a:pt x="1" y="145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" y="117"/>
                  </a:lnTo>
                  <a:lnTo>
                    <a:pt x="2" y="108"/>
                  </a:lnTo>
                  <a:lnTo>
                    <a:pt x="4" y="101"/>
                  </a:lnTo>
                  <a:lnTo>
                    <a:pt x="6" y="95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5" y="84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3" y="53"/>
                  </a:lnTo>
                  <a:lnTo>
                    <a:pt x="7" y="44"/>
                  </a:lnTo>
                  <a:lnTo>
                    <a:pt x="13" y="33"/>
                  </a:lnTo>
                  <a:lnTo>
                    <a:pt x="23" y="23"/>
                  </a:lnTo>
                  <a:lnTo>
                    <a:pt x="37" y="14"/>
                  </a:lnTo>
                  <a:lnTo>
                    <a:pt x="54" y="7"/>
                  </a:lnTo>
                  <a:lnTo>
                    <a:pt x="69" y="3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0" y="3"/>
                  </a:lnTo>
                  <a:lnTo>
                    <a:pt x="106" y="4"/>
                  </a:lnTo>
                  <a:lnTo>
                    <a:pt x="111" y="7"/>
                  </a:lnTo>
                  <a:lnTo>
                    <a:pt x="114" y="11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9" y="11"/>
                  </a:lnTo>
                  <a:lnTo>
                    <a:pt x="122" y="10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32" y="3"/>
                  </a:lnTo>
                  <a:lnTo>
                    <a:pt x="136" y="2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78" y="4"/>
                  </a:lnTo>
                  <a:lnTo>
                    <a:pt x="184" y="9"/>
                  </a:lnTo>
                  <a:lnTo>
                    <a:pt x="187" y="15"/>
                  </a:lnTo>
                  <a:lnTo>
                    <a:pt x="189" y="20"/>
                  </a:lnTo>
                  <a:lnTo>
                    <a:pt x="190" y="25"/>
                  </a:lnTo>
                  <a:lnTo>
                    <a:pt x="189" y="29"/>
                  </a:lnTo>
                  <a:lnTo>
                    <a:pt x="190" y="32"/>
                  </a:lnTo>
                  <a:lnTo>
                    <a:pt x="189" y="34"/>
                  </a:lnTo>
                  <a:lnTo>
                    <a:pt x="187" y="37"/>
                  </a:lnTo>
                  <a:lnTo>
                    <a:pt x="186" y="41"/>
                  </a:lnTo>
                  <a:lnTo>
                    <a:pt x="185" y="43"/>
                  </a:lnTo>
                  <a:lnTo>
                    <a:pt x="184" y="45"/>
                  </a:lnTo>
                  <a:lnTo>
                    <a:pt x="182" y="48"/>
                  </a:lnTo>
                  <a:lnTo>
                    <a:pt x="179" y="50"/>
                  </a:lnTo>
                  <a:lnTo>
                    <a:pt x="174" y="55"/>
                  </a:lnTo>
                  <a:lnTo>
                    <a:pt x="166" y="62"/>
                  </a:lnTo>
                  <a:lnTo>
                    <a:pt x="158" y="70"/>
                  </a:lnTo>
                  <a:lnTo>
                    <a:pt x="145" y="81"/>
                  </a:lnTo>
                  <a:lnTo>
                    <a:pt x="143" y="84"/>
                  </a:lnTo>
                  <a:lnTo>
                    <a:pt x="140" y="88"/>
                  </a:lnTo>
                  <a:lnTo>
                    <a:pt x="136" y="93"/>
                  </a:lnTo>
                  <a:lnTo>
                    <a:pt x="134" y="98"/>
                  </a:lnTo>
                  <a:lnTo>
                    <a:pt x="130" y="105"/>
                  </a:lnTo>
                  <a:lnTo>
                    <a:pt x="126" y="112"/>
                  </a:lnTo>
                  <a:lnTo>
                    <a:pt x="121" y="118"/>
                  </a:lnTo>
                  <a:lnTo>
                    <a:pt x="117" y="125"/>
                  </a:lnTo>
                  <a:lnTo>
                    <a:pt x="111" y="129"/>
                  </a:lnTo>
                  <a:lnTo>
                    <a:pt x="105" y="135"/>
                  </a:lnTo>
                  <a:lnTo>
                    <a:pt x="99" y="139"/>
                  </a:lnTo>
                  <a:lnTo>
                    <a:pt x="91" y="141"/>
                  </a:lnTo>
                  <a:lnTo>
                    <a:pt x="84" y="143"/>
                  </a:lnTo>
                  <a:lnTo>
                    <a:pt x="77" y="145"/>
                  </a:lnTo>
                  <a:lnTo>
                    <a:pt x="70" y="145"/>
                  </a:lnTo>
                  <a:lnTo>
                    <a:pt x="63" y="146"/>
                  </a:lnTo>
                  <a:lnTo>
                    <a:pt x="59" y="146"/>
                  </a:lnTo>
                  <a:lnTo>
                    <a:pt x="55" y="146"/>
                  </a:lnTo>
                  <a:lnTo>
                    <a:pt x="53" y="145"/>
                  </a:lnTo>
                  <a:lnTo>
                    <a:pt x="53" y="1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2" name="Freeform 258"/>
            <p:cNvSpPr>
              <a:spLocks/>
            </p:cNvSpPr>
            <p:nvPr/>
          </p:nvSpPr>
          <p:spPr bwMode="auto">
            <a:xfrm>
              <a:off x="991" y="2177"/>
              <a:ext cx="187" cy="156"/>
            </a:xfrm>
            <a:custGeom>
              <a:avLst/>
              <a:gdLst>
                <a:gd name="T0" fmla="*/ 180 w 187"/>
                <a:gd name="T1" fmla="*/ 3 h 158"/>
                <a:gd name="T2" fmla="*/ 182 w 187"/>
                <a:gd name="T3" fmla="*/ 9 h 158"/>
                <a:gd name="T4" fmla="*/ 184 w 187"/>
                <a:gd name="T5" fmla="*/ 16 h 158"/>
                <a:gd name="T6" fmla="*/ 185 w 187"/>
                <a:gd name="T7" fmla="*/ 21 h 158"/>
                <a:gd name="T8" fmla="*/ 185 w 187"/>
                <a:gd name="T9" fmla="*/ 24 h 158"/>
                <a:gd name="T10" fmla="*/ 183 w 187"/>
                <a:gd name="T11" fmla="*/ 28 h 158"/>
                <a:gd name="T12" fmla="*/ 180 w 187"/>
                <a:gd name="T13" fmla="*/ 32 h 158"/>
                <a:gd name="T14" fmla="*/ 176 w 187"/>
                <a:gd name="T15" fmla="*/ 36 h 158"/>
                <a:gd name="T16" fmla="*/ 167 w 187"/>
                <a:gd name="T17" fmla="*/ 42 h 158"/>
                <a:gd name="T18" fmla="*/ 149 w 187"/>
                <a:gd name="T19" fmla="*/ 55 h 158"/>
                <a:gd name="T20" fmla="*/ 135 w 187"/>
                <a:gd name="T21" fmla="*/ 69 h 158"/>
                <a:gd name="T22" fmla="*/ 129 w 187"/>
                <a:gd name="T23" fmla="*/ 79 h 158"/>
                <a:gd name="T24" fmla="*/ 123 w 187"/>
                <a:gd name="T25" fmla="*/ 92 h 158"/>
                <a:gd name="T26" fmla="*/ 117 w 187"/>
                <a:gd name="T27" fmla="*/ 106 h 158"/>
                <a:gd name="T28" fmla="*/ 107 w 187"/>
                <a:gd name="T29" fmla="*/ 118 h 158"/>
                <a:gd name="T30" fmla="*/ 95 w 187"/>
                <a:gd name="T31" fmla="*/ 127 h 158"/>
                <a:gd name="T32" fmla="*/ 81 w 187"/>
                <a:gd name="T33" fmla="*/ 131 h 158"/>
                <a:gd name="T34" fmla="*/ 68 w 187"/>
                <a:gd name="T35" fmla="*/ 131 h 158"/>
                <a:gd name="T36" fmla="*/ 57 w 187"/>
                <a:gd name="T37" fmla="*/ 129 h 158"/>
                <a:gd name="T38" fmla="*/ 51 w 187"/>
                <a:gd name="T39" fmla="*/ 128 h 158"/>
                <a:gd name="T40" fmla="*/ 51 w 187"/>
                <a:gd name="T41" fmla="*/ 129 h 158"/>
                <a:gd name="T42" fmla="*/ 47 w 187"/>
                <a:gd name="T43" fmla="*/ 136 h 158"/>
                <a:gd name="T44" fmla="*/ 40 w 187"/>
                <a:gd name="T45" fmla="*/ 146 h 158"/>
                <a:gd name="T46" fmla="*/ 31 w 187"/>
                <a:gd name="T47" fmla="*/ 153 h 158"/>
                <a:gd name="T48" fmla="*/ 18 w 187"/>
                <a:gd name="T49" fmla="*/ 152 h 158"/>
                <a:gd name="T50" fmla="*/ 10 w 187"/>
                <a:gd name="T51" fmla="*/ 145 h 158"/>
                <a:gd name="T52" fmla="*/ 8 w 187"/>
                <a:gd name="T53" fmla="*/ 142 h 158"/>
                <a:gd name="T54" fmla="*/ 5 w 187"/>
                <a:gd name="T55" fmla="*/ 139 h 158"/>
                <a:gd name="T56" fmla="*/ 2 w 187"/>
                <a:gd name="T57" fmla="*/ 136 h 158"/>
                <a:gd name="T58" fmla="*/ 0 w 187"/>
                <a:gd name="T59" fmla="*/ 133 h 158"/>
                <a:gd name="T60" fmla="*/ 0 w 187"/>
                <a:gd name="T61" fmla="*/ 135 h 158"/>
                <a:gd name="T62" fmla="*/ 1 w 187"/>
                <a:gd name="T63" fmla="*/ 138 h 158"/>
                <a:gd name="T64" fmla="*/ 3 w 187"/>
                <a:gd name="T65" fmla="*/ 141 h 158"/>
                <a:gd name="T66" fmla="*/ 5 w 187"/>
                <a:gd name="T67" fmla="*/ 144 h 158"/>
                <a:gd name="T68" fmla="*/ 7 w 187"/>
                <a:gd name="T69" fmla="*/ 147 h 158"/>
                <a:gd name="T70" fmla="*/ 8 w 187"/>
                <a:gd name="T71" fmla="*/ 150 h 158"/>
                <a:gd name="T72" fmla="*/ 23 w 187"/>
                <a:gd name="T73" fmla="*/ 157 h 158"/>
                <a:gd name="T74" fmla="*/ 33 w 187"/>
                <a:gd name="T75" fmla="*/ 154 h 158"/>
                <a:gd name="T76" fmla="*/ 42 w 187"/>
                <a:gd name="T77" fmla="*/ 146 h 158"/>
                <a:gd name="T78" fmla="*/ 48 w 187"/>
                <a:gd name="T79" fmla="*/ 137 h 158"/>
                <a:gd name="T80" fmla="*/ 50 w 187"/>
                <a:gd name="T81" fmla="*/ 134 h 158"/>
                <a:gd name="T82" fmla="*/ 54 w 187"/>
                <a:gd name="T83" fmla="*/ 134 h 158"/>
                <a:gd name="T84" fmla="*/ 61 w 187"/>
                <a:gd name="T85" fmla="*/ 134 h 158"/>
                <a:gd name="T86" fmla="*/ 74 w 187"/>
                <a:gd name="T87" fmla="*/ 134 h 158"/>
                <a:gd name="T88" fmla="*/ 88 w 187"/>
                <a:gd name="T89" fmla="*/ 130 h 158"/>
                <a:gd name="T90" fmla="*/ 102 w 187"/>
                <a:gd name="T91" fmla="*/ 123 h 158"/>
                <a:gd name="T92" fmla="*/ 113 w 187"/>
                <a:gd name="T93" fmla="*/ 112 h 158"/>
                <a:gd name="T94" fmla="*/ 122 w 187"/>
                <a:gd name="T95" fmla="*/ 101 h 158"/>
                <a:gd name="T96" fmla="*/ 130 w 187"/>
                <a:gd name="T97" fmla="*/ 88 h 158"/>
                <a:gd name="T98" fmla="*/ 137 w 187"/>
                <a:gd name="T99" fmla="*/ 78 h 158"/>
                <a:gd name="T100" fmla="*/ 142 w 187"/>
                <a:gd name="T101" fmla="*/ 71 h 158"/>
                <a:gd name="T102" fmla="*/ 163 w 187"/>
                <a:gd name="T103" fmla="*/ 52 h 158"/>
                <a:gd name="T104" fmla="*/ 175 w 187"/>
                <a:gd name="T105" fmla="*/ 41 h 158"/>
                <a:gd name="T106" fmla="*/ 180 w 187"/>
                <a:gd name="T107" fmla="*/ 36 h 158"/>
                <a:gd name="T108" fmla="*/ 182 w 187"/>
                <a:gd name="T109" fmla="*/ 31 h 158"/>
                <a:gd name="T110" fmla="*/ 185 w 187"/>
                <a:gd name="T111" fmla="*/ 25 h 158"/>
                <a:gd name="T112" fmla="*/ 185 w 187"/>
                <a:gd name="T113" fmla="*/ 22 h 158"/>
                <a:gd name="T114" fmla="*/ 186 w 187"/>
                <a:gd name="T115" fmla="*/ 18 h 158"/>
                <a:gd name="T116" fmla="*/ 185 w 187"/>
                <a:gd name="T117" fmla="*/ 14 h 158"/>
                <a:gd name="T118" fmla="*/ 184 w 187"/>
                <a:gd name="T119" fmla="*/ 8 h 158"/>
                <a:gd name="T120" fmla="*/ 179 w 187"/>
                <a:gd name="T1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8">
                  <a:moveTo>
                    <a:pt x="179" y="0"/>
                  </a:moveTo>
                  <a:lnTo>
                    <a:pt x="180" y="3"/>
                  </a:lnTo>
                  <a:lnTo>
                    <a:pt x="181" y="7"/>
                  </a:lnTo>
                  <a:lnTo>
                    <a:pt x="182" y="9"/>
                  </a:lnTo>
                  <a:lnTo>
                    <a:pt x="183" y="13"/>
                  </a:lnTo>
                  <a:lnTo>
                    <a:pt x="184" y="16"/>
                  </a:lnTo>
                  <a:lnTo>
                    <a:pt x="184" y="18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5" y="24"/>
                  </a:lnTo>
                  <a:lnTo>
                    <a:pt x="185" y="25"/>
                  </a:lnTo>
                  <a:lnTo>
                    <a:pt x="183" y="28"/>
                  </a:lnTo>
                  <a:lnTo>
                    <a:pt x="181" y="31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6" y="36"/>
                  </a:lnTo>
                  <a:lnTo>
                    <a:pt x="172" y="39"/>
                  </a:lnTo>
                  <a:lnTo>
                    <a:pt x="167" y="42"/>
                  </a:lnTo>
                  <a:lnTo>
                    <a:pt x="159" y="48"/>
                  </a:lnTo>
                  <a:lnTo>
                    <a:pt x="149" y="55"/>
                  </a:lnTo>
                  <a:lnTo>
                    <a:pt x="137" y="65"/>
                  </a:lnTo>
                  <a:lnTo>
                    <a:pt x="135" y="69"/>
                  </a:lnTo>
                  <a:lnTo>
                    <a:pt x="132" y="74"/>
                  </a:lnTo>
                  <a:lnTo>
                    <a:pt x="129" y="79"/>
                  </a:lnTo>
                  <a:lnTo>
                    <a:pt x="127" y="84"/>
                  </a:lnTo>
                  <a:lnTo>
                    <a:pt x="123" y="92"/>
                  </a:lnTo>
                  <a:lnTo>
                    <a:pt x="121" y="99"/>
                  </a:lnTo>
                  <a:lnTo>
                    <a:pt x="117" y="106"/>
                  </a:lnTo>
                  <a:lnTo>
                    <a:pt x="113" y="112"/>
                  </a:lnTo>
                  <a:lnTo>
                    <a:pt x="107" y="118"/>
                  </a:lnTo>
                  <a:lnTo>
                    <a:pt x="102" y="123"/>
                  </a:lnTo>
                  <a:lnTo>
                    <a:pt x="95" y="127"/>
                  </a:lnTo>
                  <a:lnTo>
                    <a:pt x="88" y="129"/>
                  </a:lnTo>
                  <a:lnTo>
                    <a:pt x="81" y="131"/>
                  </a:lnTo>
                  <a:lnTo>
                    <a:pt x="74" y="131"/>
                  </a:lnTo>
                  <a:lnTo>
                    <a:pt x="68" y="131"/>
                  </a:lnTo>
                  <a:lnTo>
                    <a:pt x="62" y="130"/>
                  </a:lnTo>
                  <a:lnTo>
                    <a:pt x="57" y="129"/>
                  </a:lnTo>
                  <a:lnTo>
                    <a:pt x="54" y="128"/>
                  </a:lnTo>
                  <a:lnTo>
                    <a:pt x="51" y="128"/>
                  </a:lnTo>
                  <a:lnTo>
                    <a:pt x="51" y="127"/>
                  </a:lnTo>
                  <a:lnTo>
                    <a:pt x="51" y="129"/>
                  </a:lnTo>
                  <a:lnTo>
                    <a:pt x="49" y="132"/>
                  </a:lnTo>
                  <a:lnTo>
                    <a:pt x="47" y="136"/>
                  </a:lnTo>
                  <a:lnTo>
                    <a:pt x="44" y="141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1" y="153"/>
                  </a:lnTo>
                  <a:lnTo>
                    <a:pt x="24" y="153"/>
                  </a:lnTo>
                  <a:lnTo>
                    <a:pt x="18" y="152"/>
                  </a:lnTo>
                  <a:lnTo>
                    <a:pt x="12" y="146"/>
                  </a:lnTo>
                  <a:lnTo>
                    <a:pt x="10" y="145"/>
                  </a:lnTo>
                  <a:lnTo>
                    <a:pt x="9" y="144"/>
                  </a:lnTo>
                  <a:lnTo>
                    <a:pt x="8" y="142"/>
                  </a:lnTo>
                  <a:lnTo>
                    <a:pt x="6" y="140"/>
                  </a:lnTo>
                  <a:lnTo>
                    <a:pt x="5" y="139"/>
                  </a:lnTo>
                  <a:lnTo>
                    <a:pt x="3" y="138"/>
                  </a:lnTo>
                  <a:lnTo>
                    <a:pt x="2" y="136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2" y="140"/>
                  </a:lnTo>
                  <a:lnTo>
                    <a:pt x="3" y="141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6"/>
                  </a:lnTo>
                  <a:lnTo>
                    <a:pt x="7" y="147"/>
                  </a:lnTo>
                  <a:lnTo>
                    <a:pt x="8" y="149"/>
                  </a:lnTo>
                  <a:lnTo>
                    <a:pt x="8" y="150"/>
                  </a:lnTo>
                  <a:lnTo>
                    <a:pt x="16" y="155"/>
                  </a:lnTo>
                  <a:lnTo>
                    <a:pt x="23" y="157"/>
                  </a:lnTo>
                  <a:lnTo>
                    <a:pt x="28" y="156"/>
                  </a:lnTo>
                  <a:lnTo>
                    <a:pt x="33" y="154"/>
                  </a:lnTo>
                  <a:lnTo>
                    <a:pt x="38" y="150"/>
                  </a:lnTo>
                  <a:lnTo>
                    <a:pt x="42" y="146"/>
                  </a:lnTo>
                  <a:lnTo>
                    <a:pt x="46" y="142"/>
                  </a:lnTo>
                  <a:lnTo>
                    <a:pt x="48" y="137"/>
                  </a:lnTo>
                  <a:lnTo>
                    <a:pt x="49" y="135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4" y="134"/>
                  </a:lnTo>
                  <a:lnTo>
                    <a:pt x="56" y="135"/>
                  </a:lnTo>
                  <a:lnTo>
                    <a:pt x="61" y="134"/>
                  </a:lnTo>
                  <a:lnTo>
                    <a:pt x="67" y="134"/>
                  </a:lnTo>
                  <a:lnTo>
                    <a:pt x="74" y="134"/>
                  </a:lnTo>
                  <a:lnTo>
                    <a:pt x="80" y="131"/>
                  </a:lnTo>
                  <a:lnTo>
                    <a:pt x="88" y="130"/>
                  </a:lnTo>
                  <a:lnTo>
                    <a:pt x="95" y="127"/>
                  </a:lnTo>
                  <a:lnTo>
                    <a:pt x="102" y="123"/>
                  </a:lnTo>
                  <a:lnTo>
                    <a:pt x="107" y="118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2" y="101"/>
                  </a:lnTo>
                  <a:lnTo>
                    <a:pt x="127" y="94"/>
                  </a:lnTo>
                  <a:lnTo>
                    <a:pt x="130" y="88"/>
                  </a:lnTo>
                  <a:lnTo>
                    <a:pt x="134" y="82"/>
                  </a:lnTo>
                  <a:lnTo>
                    <a:pt x="137" y="78"/>
                  </a:lnTo>
                  <a:lnTo>
                    <a:pt x="139" y="74"/>
                  </a:lnTo>
                  <a:lnTo>
                    <a:pt x="142" y="71"/>
                  </a:lnTo>
                  <a:lnTo>
                    <a:pt x="154" y="60"/>
                  </a:lnTo>
                  <a:lnTo>
                    <a:pt x="163" y="52"/>
                  </a:lnTo>
                  <a:lnTo>
                    <a:pt x="170" y="45"/>
                  </a:lnTo>
                  <a:lnTo>
                    <a:pt x="175" y="41"/>
                  </a:lnTo>
                  <a:lnTo>
                    <a:pt x="177" y="39"/>
                  </a:lnTo>
                  <a:lnTo>
                    <a:pt x="180" y="36"/>
                  </a:lnTo>
                  <a:lnTo>
                    <a:pt x="181" y="34"/>
                  </a:lnTo>
                  <a:lnTo>
                    <a:pt x="182" y="31"/>
                  </a:lnTo>
                  <a:lnTo>
                    <a:pt x="184" y="28"/>
                  </a:lnTo>
                  <a:lnTo>
                    <a:pt x="185" y="25"/>
                  </a:lnTo>
                  <a:lnTo>
                    <a:pt x="186" y="23"/>
                  </a:lnTo>
                  <a:lnTo>
                    <a:pt x="185" y="22"/>
                  </a:lnTo>
                  <a:lnTo>
                    <a:pt x="186" y="20"/>
                  </a:lnTo>
                  <a:lnTo>
                    <a:pt x="186" y="18"/>
                  </a:lnTo>
                  <a:lnTo>
                    <a:pt x="186" y="16"/>
                  </a:lnTo>
                  <a:lnTo>
                    <a:pt x="185" y="14"/>
                  </a:lnTo>
                  <a:lnTo>
                    <a:pt x="185" y="11"/>
                  </a:lnTo>
                  <a:lnTo>
                    <a:pt x="184" y="8"/>
                  </a:lnTo>
                  <a:lnTo>
                    <a:pt x="183" y="6"/>
                  </a:lnTo>
                  <a:lnTo>
                    <a:pt x="179" y="0"/>
                  </a:lnTo>
                </a:path>
              </a:pathLst>
            </a:custGeom>
            <a:solidFill>
              <a:srgbClr val="9872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3" name="Freeform 259"/>
            <p:cNvSpPr>
              <a:spLocks/>
            </p:cNvSpPr>
            <p:nvPr/>
          </p:nvSpPr>
          <p:spPr bwMode="auto">
            <a:xfrm>
              <a:off x="962" y="2320"/>
              <a:ext cx="19" cy="17"/>
            </a:xfrm>
            <a:custGeom>
              <a:avLst/>
              <a:gdLst>
                <a:gd name="T0" fmla="*/ 19 w 20"/>
                <a:gd name="T1" fmla="*/ 0 h 17"/>
                <a:gd name="T2" fmla="*/ 19 w 20"/>
                <a:gd name="T3" fmla="*/ 0 h 17"/>
                <a:gd name="T4" fmla="*/ 19 w 20"/>
                <a:gd name="T5" fmla="*/ 1 h 17"/>
                <a:gd name="T6" fmla="*/ 18 w 20"/>
                <a:gd name="T7" fmla="*/ 1 h 17"/>
                <a:gd name="T8" fmla="*/ 18 w 20"/>
                <a:gd name="T9" fmla="*/ 2 h 17"/>
                <a:gd name="T10" fmla="*/ 17 w 20"/>
                <a:gd name="T11" fmla="*/ 4 h 17"/>
                <a:gd name="T12" fmla="*/ 16 w 20"/>
                <a:gd name="T13" fmla="*/ 6 h 17"/>
                <a:gd name="T14" fmla="*/ 12 w 20"/>
                <a:gd name="T15" fmla="*/ 8 h 17"/>
                <a:gd name="T16" fmla="*/ 9 w 20"/>
                <a:gd name="T17" fmla="*/ 10 h 17"/>
                <a:gd name="T18" fmla="*/ 5 w 20"/>
                <a:gd name="T19" fmla="*/ 13 h 17"/>
                <a:gd name="T20" fmla="*/ 0 w 20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">
                  <a:moveTo>
                    <a:pt x="19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4" name="Freeform 260"/>
            <p:cNvSpPr>
              <a:spLocks/>
            </p:cNvSpPr>
            <p:nvPr/>
          </p:nvSpPr>
          <p:spPr bwMode="auto">
            <a:xfrm>
              <a:off x="988" y="2168"/>
              <a:ext cx="191" cy="171"/>
            </a:xfrm>
            <a:custGeom>
              <a:avLst/>
              <a:gdLst>
                <a:gd name="T0" fmla="*/ 52 w 191"/>
                <a:gd name="T1" fmla="*/ 147 h 171"/>
                <a:gd name="T2" fmla="*/ 47 w 191"/>
                <a:gd name="T3" fmla="*/ 153 h 171"/>
                <a:gd name="T4" fmla="*/ 41 w 191"/>
                <a:gd name="T5" fmla="*/ 163 h 171"/>
                <a:gd name="T6" fmla="*/ 31 w 191"/>
                <a:gd name="T7" fmla="*/ 169 h 171"/>
                <a:gd name="T8" fmla="*/ 18 w 191"/>
                <a:gd name="T9" fmla="*/ 167 h 171"/>
                <a:gd name="T10" fmla="*/ 6 w 191"/>
                <a:gd name="T11" fmla="*/ 154 h 171"/>
                <a:gd name="T12" fmla="*/ 0 w 191"/>
                <a:gd name="T13" fmla="*/ 135 h 171"/>
                <a:gd name="T14" fmla="*/ 1 w 191"/>
                <a:gd name="T15" fmla="*/ 117 h 171"/>
                <a:gd name="T16" fmla="*/ 4 w 191"/>
                <a:gd name="T17" fmla="*/ 101 h 171"/>
                <a:gd name="T18" fmla="*/ 7 w 191"/>
                <a:gd name="T19" fmla="*/ 91 h 171"/>
                <a:gd name="T20" fmla="*/ 7 w 191"/>
                <a:gd name="T21" fmla="*/ 88 h 171"/>
                <a:gd name="T22" fmla="*/ 4 w 191"/>
                <a:gd name="T23" fmla="*/ 78 h 171"/>
                <a:gd name="T24" fmla="*/ 2 w 191"/>
                <a:gd name="T25" fmla="*/ 62 h 171"/>
                <a:gd name="T26" fmla="*/ 7 w 191"/>
                <a:gd name="T27" fmla="*/ 44 h 171"/>
                <a:gd name="T28" fmla="*/ 23 w 191"/>
                <a:gd name="T29" fmla="*/ 23 h 171"/>
                <a:gd name="T30" fmla="*/ 54 w 191"/>
                <a:gd name="T31" fmla="*/ 7 h 171"/>
                <a:gd name="T32" fmla="*/ 81 w 191"/>
                <a:gd name="T33" fmla="*/ 0 h 171"/>
                <a:gd name="T34" fmla="*/ 100 w 191"/>
                <a:gd name="T35" fmla="*/ 3 h 171"/>
                <a:gd name="T36" fmla="*/ 111 w 191"/>
                <a:gd name="T37" fmla="*/ 7 h 171"/>
                <a:gd name="T38" fmla="*/ 116 w 191"/>
                <a:gd name="T39" fmla="*/ 13 h 171"/>
                <a:gd name="T40" fmla="*/ 118 w 191"/>
                <a:gd name="T41" fmla="*/ 13 h 171"/>
                <a:gd name="T42" fmla="*/ 122 w 191"/>
                <a:gd name="T43" fmla="*/ 10 h 171"/>
                <a:gd name="T44" fmla="*/ 128 w 191"/>
                <a:gd name="T45" fmla="*/ 5 h 171"/>
                <a:gd name="T46" fmla="*/ 136 w 191"/>
                <a:gd name="T47" fmla="*/ 2 h 171"/>
                <a:gd name="T48" fmla="*/ 143 w 191"/>
                <a:gd name="T49" fmla="*/ 1 h 171"/>
                <a:gd name="T50" fmla="*/ 170 w 191"/>
                <a:gd name="T51" fmla="*/ 2 h 171"/>
                <a:gd name="T52" fmla="*/ 184 w 191"/>
                <a:gd name="T53" fmla="*/ 9 h 171"/>
                <a:gd name="T54" fmla="*/ 189 w 191"/>
                <a:gd name="T55" fmla="*/ 20 h 171"/>
                <a:gd name="T56" fmla="*/ 189 w 191"/>
                <a:gd name="T57" fmla="*/ 29 h 171"/>
                <a:gd name="T58" fmla="*/ 189 w 191"/>
                <a:gd name="T59" fmla="*/ 34 h 171"/>
                <a:gd name="T60" fmla="*/ 186 w 191"/>
                <a:gd name="T61" fmla="*/ 41 h 171"/>
                <a:gd name="T62" fmla="*/ 184 w 191"/>
                <a:gd name="T63" fmla="*/ 45 h 171"/>
                <a:gd name="T64" fmla="*/ 179 w 191"/>
                <a:gd name="T65" fmla="*/ 50 h 171"/>
                <a:gd name="T66" fmla="*/ 166 w 191"/>
                <a:gd name="T67" fmla="*/ 62 h 171"/>
                <a:gd name="T68" fmla="*/ 145 w 191"/>
                <a:gd name="T69" fmla="*/ 81 h 171"/>
                <a:gd name="T70" fmla="*/ 140 w 191"/>
                <a:gd name="T71" fmla="*/ 88 h 171"/>
                <a:gd name="T72" fmla="*/ 134 w 191"/>
                <a:gd name="T73" fmla="*/ 98 h 171"/>
                <a:gd name="T74" fmla="*/ 126 w 191"/>
                <a:gd name="T75" fmla="*/ 112 h 171"/>
                <a:gd name="T76" fmla="*/ 117 w 191"/>
                <a:gd name="T77" fmla="*/ 125 h 171"/>
                <a:gd name="T78" fmla="*/ 105 w 191"/>
                <a:gd name="T79" fmla="*/ 135 h 171"/>
                <a:gd name="T80" fmla="*/ 91 w 191"/>
                <a:gd name="T81" fmla="*/ 141 h 171"/>
                <a:gd name="T82" fmla="*/ 77 w 191"/>
                <a:gd name="T83" fmla="*/ 145 h 171"/>
                <a:gd name="T84" fmla="*/ 63 w 191"/>
                <a:gd name="T85" fmla="*/ 146 h 171"/>
                <a:gd name="T86" fmla="*/ 55 w 191"/>
                <a:gd name="T87" fmla="*/ 146 h 171"/>
                <a:gd name="T88" fmla="*/ 53 w 191"/>
                <a:gd name="T89" fmla="*/ 14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71">
                  <a:moveTo>
                    <a:pt x="53" y="145"/>
                  </a:moveTo>
                  <a:lnTo>
                    <a:pt x="52" y="147"/>
                  </a:lnTo>
                  <a:lnTo>
                    <a:pt x="50" y="149"/>
                  </a:lnTo>
                  <a:lnTo>
                    <a:pt x="47" y="153"/>
                  </a:lnTo>
                  <a:lnTo>
                    <a:pt x="45" y="158"/>
                  </a:lnTo>
                  <a:lnTo>
                    <a:pt x="41" y="163"/>
                  </a:lnTo>
                  <a:lnTo>
                    <a:pt x="37" y="167"/>
                  </a:lnTo>
                  <a:lnTo>
                    <a:pt x="31" y="169"/>
                  </a:lnTo>
                  <a:lnTo>
                    <a:pt x="24" y="170"/>
                  </a:lnTo>
                  <a:lnTo>
                    <a:pt x="18" y="167"/>
                  </a:lnTo>
                  <a:lnTo>
                    <a:pt x="11" y="162"/>
                  </a:lnTo>
                  <a:lnTo>
                    <a:pt x="6" y="154"/>
                  </a:lnTo>
                  <a:lnTo>
                    <a:pt x="1" y="145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" y="117"/>
                  </a:lnTo>
                  <a:lnTo>
                    <a:pt x="2" y="108"/>
                  </a:lnTo>
                  <a:lnTo>
                    <a:pt x="4" y="101"/>
                  </a:lnTo>
                  <a:lnTo>
                    <a:pt x="6" y="95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5" y="84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3" y="53"/>
                  </a:lnTo>
                  <a:lnTo>
                    <a:pt x="7" y="44"/>
                  </a:lnTo>
                  <a:lnTo>
                    <a:pt x="13" y="33"/>
                  </a:lnTo>
                  <a:lnTo>
                    <a:pt x="23" y="23"/>
                  </a:lnTo>
                  <a:lnTo>
                    <a:pt x="37" y="14"/>
                  </a:lnTo>
                  <a:lnTo>
                    <a:pt x="54" y="7"/>
                  </a:lnTo>
                  <a:lnTo>
                    <a:pt x="69" y="3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0" y="3"/>
                  </a:lnTo>
                  <a:lnTo>
                    <a:pt x="106" y="4"/>
                  </a:lnTo>
                  <a:lnTo>
                    <a:pt x="111" y="7"/>
                  </a:lnTo>
                  <a:lnTo>
                    <a:pt x="114" y="11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9" y="11"/>
                  </a:lnTo>
                  <a:lnTo>
                    <a:pt x="122" y="10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32" y="3"/>
                  </a:lnTo>
                  <a:lnTo>
                    <a:pt x="136" y="2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78" y="4"/>
                  </a:lnTo>
                  <a:lnTo>
                    <a:pt x="184" y="9"/>
                  </a:lnTo>
                  <a:lnTo>
                    <a:pt x="187" y="15"/>
                  </a:lnTo>
                  <a:lnTo>
                    <a:pt x="189" y="20"/>
                  </a:lnTo>
                  <a:lnTo>
                    <a:pt x="190" y="25"/>
                  </a:lnTo>
                  <a:lnTo>
                    <a:pt x="189" y="29"/>
                  </a:lnTo>
                  <a:lnTo>
                    <a:pt x="190" y="32"/>
                  </a:lnTo>
                  <a:lnTo>
                    <a:pt x="189" y="34"/>
                  </a:lnTo>
                  <a:lnTo>
                    <a:pt x="187" y="37"/>
                  </a:lnTo>
                  <a:lnTo>
                    <a:pt x="186" y="41"/>
                  </a:lnTo>
                  <a:lnTo>
                    <a:pt x="185" y="43"/>
                  </a:lnTo>
                  <a:lnTo>
                    <a:pt x="184" y="45"/>
                  </a:lnTo>
                  <a:lnTo>
                    <a:pt x="182" y="48"/>
                  </a:lnTo>
                  <a:lnTo>
                    <a:pt x="179" y="50"/>
                  </a:lnTo>
                  <a:lnTo>
                    <a:pt x="174" y="55"/>
                  </a:lnTo>
                  <a:lnTo>
                    <a:pt x="166" y="62"/>
                  </a:lnTo>
                  <a:lnTo>
                    <a:pt x="158" y="70"/>
                  </a:lnTo>
                  <a:lnTo>
                    <a:pt x="145" y="81"/>
                  </a:lnTo>
                  <a:lnTo>
                    <a:pt x="143" y="84"/>
                  </a:lnTo>
                  <a:lnTo>
                    <a:pt x="140" y="88"/>
                  </a:lnTo>
                  <a:lnTo>
                    <a:pt x="136" y="93"/>
                  </a:lnTo>
                  <a:lnTo>
                    <a:pt x="134" y="98"/>
                  </a:lnTo>
                  <a:lnTo>
                    <a:pt x="130" y="105"/>
                  </a:lnTo>
                  <a:lnTo>
                    <a:pt x="126" y="112"/>
                  </a:lnTo>
                  <a:lnTo>
                    <a:pt x="121" y="118"/>
                  </a:lnTo>
                  <a:lnTo>
                    <a:pt x="117" y="125"/>
                  </a:lnTo>
                  <a:lnTo>
                    <a:pt x="111" y="129"/>
                  </a:lnTo>
                  <a:lnTo>
                    <a:pt x="105" y="135"/>
                  </a:lnTo>
                  <a:lnTo>
                    <a:pt x="99" y="139"/>
                  </a:lnTo>
                  <a:lnTo>
                    <a:pt x="91" y="141"/>
                  </a:lnTo>
                  <a:lnTo>
                    <a:pt x="84" y="143"/>
                  </a:lnTo>
                  <a:lnTo>
                    <a:pt x="77" y="145"/>
                  </a:lnTo>
                  <a:lnTo>
                    <a:pt x="70" y="145"/>
                  </a:lnTo>
                  <a:lnTo>
                    <a:pt x="63" y="146"/>
                  </a:lnTo>
                  <a:lnTo>
                    <a:pt x="59" y="146"/>
                  </a:lnTo>
                  <a:lnTo>
                    <a:pt x="55" y="146"/>
                  </a:lnTo>
                  <a:lnTo>
                    <a:pt x="53" y="145"/>
                  </a:lnTo>
                  <a:lnTo>
                    <a:pt x="53" y="1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5" name="Freeform 261"/>
            <p:cNvSpPr>
              <a:spLocks/>
            </p:cNvSpPr>
            <p:nvPr/>
          </p:nvSpPr>
          <p:spPr bwMode="auto">
            <a:xfrm>
              <a:off x="1143" y="2145"/>
              <a:ext cx="37" cy="19"/>
            </a:xfrm>
            <a:custGeom>
              <a:avLst/>
              <a:gdLst>
                <a:gd name="T0" fmla="*/ 35 w 36"/>
                <a:gd name="T1" fmla="*/ 13 h 21"/>
                <a:gd name="T2" fmla="*/ 34 w 36"/>
                <a:gd name="T3" fmla="*/ 14 h 21"/>
                <a:gd name="T4" fmla="*/ 34 w 36"/>
                <a:gd name="T5" fmla="*/ 14 h 21"/>
                <a:gd name="T6" fmla="*/ 33 w 36"/>
                <a:gd name="T7" fmla="*/ 15 h 21"/>
                <a:gd name="T8" fmla="*/ 32 w 36"/>
                <a:gd name="T9" fmla="*/ 16 h 21"/>
                <a:gd name="T10" fmla="*/ 29 w 36"/>
                <a:gd name="T11" fmla="*/ 18 h 21"/>
                <a:gd name="T12" fmla="*/ 26 w 36"/>
                <a:gd name="T13" fmla="*/ 19 h 21"/>
                <a:gd name="T14" fmla="*/ 24 w 36"/>
                <a:gd name="T15" fmla="*/ 19 h 21"/>
                <a:gd name="T16" fmla="*/ 20 w 36"/>
                <a:gd name="T17" fmla="*/ 20 h 21"/>
                <a:gd name="T18" fmla="*/ 16 w 36"/>
                <a:gd name="T19" fmla="*/ 19 h 21"/>
                <a:gd name="T20" fmla="*/ 10 w 36"/>
                <a:gd name="T21" fmla="*/ 19 h 21"/>
                <a:gd name="T22" fmla="*/ 6 w 36"/>
                <a:gd name="T23" fmla="*/ 18 h 21"/>
                <a:gd name="T24" fmla="*/ 4 w 36"/>
                <a:gd name="T25" fmla="*/ 18 h 21"/>
                <a:gd name="T26" fmla="*/ 2 w 36"/>
                <a:gd name="T27" fmla="*/ 16 h 21"/>
                <a:gd name="T28" fmla="*/ 1 w 36"/>
                <a:gd name="T29" fmla="*/ 14 h 21"/>
                <a:gd name="T30" fmla="*/ 0 w 36"/>
                <a:gd name="T31" fmla="*/ 12 h 21"/>
                <a:gd name="T32" fmla="*/ 0 w 36"/>
                <a:gd name="T33" fmla="*/ 9 h 21"/>
                <a:gd name="T34" fmla="*/ 0 w 36"/>
                <a:gd name="T35" fmla="*/ 7 h 21"/>
                <a:gd name="T36" fmla="*/ 0 w 36"/>
                <a:gd name="T37" fmla="*/ 5 h 21"/>
                <a:gd name="T38" fmla="*/ 0 w 36"/>
                <a:gd name="T39" fmla="*/ 2 h 21"/>
                <a:gd name="T40" fmla="*/ 0 w 36"/>
                <a:gd name="T41" fmla="*/ 0 h 21"/>
                <a:gd name="T42" fmla="*/ 35 w 36"/>
                <a:gd name="T4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1">
                  <a:moveTo>
                    <a:pt x="35" y="13"/>
                  </a:moveTo>
                  <a:lnTo>
                    <a:pt x="34" y="14"/>
                  </a:lnTo>
                  <a:lnTo>
                    <a:pt x="34" y="14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29" y="18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0" y="20"/>
                  </a:lnTo>
                  <a:lnTo>
                    <a:pt x="16" y="19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" y="13"/>
                  </a:lnTo>
                </a:path>
              </a:pathLst>
            </a:custGeom>
            <a:solidFill>
              <a:srgbClr val="F8DF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6" name="Freeform 262"/>
            <p:cNvSpPr>
              <a:spLocks/>
            </p:cNvSpPr>
            <p:nvPr/>
          </p:nvSpPr>
          <p:spPr bwMode="auto">
            <a:xfrm>
              <a:off x="1141" y="2145"/>
              <a:ext cx="39" cy="24"/>
            </a:xfrm>
            <a:custGeom>
              <a:avLst/>
              <a:gdLst>
                <a:gd name="T0" fmla="*/ 39 w 40"/>
                <a:gd name="T1" fmla="*/ 16 h 24"/>
                <a:gd name="T2" fmla="*/ 38 w 40"/>
                <a:gd name="T3" fmla="*/ 16 h 24"/>
                <a:gd name="T4" fmla="*/ 37 w 40"/>
                <a:gd name="T5" fmla="*/ 17 h 24"/>
                <a:gd name="T6" fmla="*/ 37 w 40"/>
                <a:gd name="T7" fmla="*/ 18 h 24"/>
                <a:gd name="T8" fmla="*/ 35 w 40"/>
                <a:gd name="T9" fmla="*/ 20 h 24"/>
                <a:gd name="T10" fmla="*/ 32 w 40"/>
                <a:gd name="T11" fmla="*/ 20 h 24"/>
                <a:gd name="T12" fmla="*/ 29 w 40"/>
                <a:gd name="T13" fmla="*/ 21 h 24"/>
                <a:gd name="T14" fmla="*/ 26 w 40"/>
                <a:gd name="T15" fmla="*/ 22 h 24"/>
                <a:gd name="T16" fmla="*/ 22 w 40"/>
                <a:gd name="T17" fmla="*/ 23 h 24"/>
                <a:gd name="T18" fmla="*/ 18 w 40"/>
                <a:gd name="T19" fmla="*/ 23 h 24"/>
                <a:gd name="T20" fmla="*/ 12 w 40"/>
                <a:gd name="T21" fmla="*/ 22 h 24"/>
                <a:gd name="T22" fmla="*/ 8 w 40"/>
                <a:gd name="T23" fmla="*/ 21 h 24"/>
                <a:gd name="T24" fmla="*/ 5 w 40"/>
                <a:gd name="T25" fmla="*/ 19 h 24"/>
                <a:gd name="T26" fmla="*/ 2 w 40"/>
                <a:gd name="T27" fmla="*/ 19 h 24"/>
                <a:gd name="T28" fmla="*/ 1 w 40"/>
                <a:gd name="T29" fmla="*/ 16 h 24"/>
                <a:gd name="T30" fmla="*/ 0 w 40"/>
                <a:gd name="T31" fmla="*/ 13 h 24"/>
                <a:gd name="T32" fmla="*/ 0 w 40"/>
                <a:gd name="T33" fmla="*/ 11 h 24"/>
                <a:gd name="T34" fmla="*/ 0 w 40"/>
                <a:gd name="T35" fmla="*/ 8 h 24"/>
                <a:gd name="T36" fmla="*/ 0 w 40"/>
                <a:gd name="T37" fmla="*/ 6 h 24"/>
                <a:gd name="T38" fmla="*/ 0 w 40"/>
                <a:gd name="T39" fmla="*/ 2 h 24"/>
                <a:gd name="T40" fmla="*/ 0 w 40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4">
                  <a:moveTo>
                    <a:pt x="39" y="16"/>
                  </a:moveTo>
                  <a:lnTo>
                    <a:pt x="38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6" y="22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7" name="Freeform 263"/>
            <p:cNvSpPr>
              <a:spLocks/>
            </p:cNvSpPr>
            <p:nvPr/>
          </p:nvSpPr>
          <p:spPr bwMode="auto">
            <a:xfrm>
              <a:off x="1149" y="2155"/>
              <a:ext cx="17" cy="17"/>
            </a:xfrm>
            <a:custGeom>
              <a:avLst/>
              <a:gdLst>
                <a:gd name="T0" fmla="*/ 1 w 17"/>
                <a:gd name="T1" fmla="*/ 3 h 17"/>
                <a:gd name="T2" fmla="*/ 2 w 17"/>
                <a:gd name="T3" fmla="*/ 3 h 17"/>
                <a:gd name="T4" fmla="*/ 3 w 17"/>
                <a:gd name="T5" fmla="*/ 3 h 17"/>
                <a:gd name="T6" fmla="*/ 5 w 17"/>
                <a:gd name="T7" fmla="*/ 6 h 17"/>
                <a:gd name="T8" fmla="*/ 6 w 17"/>
                <a:gd name="T9" fmla="*/ 9 h 17"/>
                <a:gd name="T10" fmla="*/ 7 w 17"/>
                <a:gd name="T11" fmla="*/ 6 h 17"/>
                <a:gd name="T12" fmla="*/ 9 w 17"/>
                <a:gd name="T13" fmla="*/ 9 h 17"/>
                <a:gd name="T14" fmla="*/ 10 w 17"/>
                <a:gd name="T15" fmla="*/ 9 h 17"/>
                <a:gd name="T16" fmla="*/ 12 w 17"/>
                <a:gd name="T17" fmla="*/ 9 h 17"/>
                <a:gd name="T18" fmla="*/ 13 w 17"/>
                <a:gd name="T19" fmla="*/ 9 h 17"/>
                <a:gd name="T20" fmla="*/ 14 w 17"/>
                <a:gd name="T21" fmla="*/ 9 h 17"/>
                <a:gd name="T22" fmla="*/ 15 w 17"/>
                <a:gd name="T23" fmla="*/ 9 h 17"/>
                <a:gd name="T24" fmla="*/ 15 w 17"/>
                <a:gd name="T25" fmla="*/ 6 h 17"/>
                <a:gd name="T26" fmla="*/ 15 w 17"/>
                <a:gd name="T27" fmla="*/ 9 h 17"/>
                <a:gd name="T28" fmla="*/ 16 w 17"/>
                <a:gd name="T29" fmla="*/ 9 h 17"/>
                <a:gd name="T30" fmla="*/ 16 w 17"/>
                <a:gd name="T31" fmla="*/ 9 h 17"/>
                <a:gd name="T32" fmla="*/ 16 w 17"/>
                <a:gd name="T33" fmla="*/ 9 h 17"/>
                <a:gd name="T34" fmla="*/ 15 w 17"/>
                <a:gd name="T35" fmla="*/ 9 h 17"/>
                <a:gd name="T36" fmla="*/ 15 w 17"/>
                <a:gd name="T37" fmla="*/ 12 h 17"/>
                <a:gd name="T38" fmla="*/ 13 w 17"/>
                <a:gd name="T39" fmla="*/ 12 h 17"/>
                <a:gd name="T40" fmla="*/ 12 w 17"/>
                <a:gd name="T41" fmla="*/ 12 h 17"/>
                <a:gd name="T42" fmla="*/ 10 w 17"/>
                <a:gd name="T43" fmla="*/ 12 h 17"/>
                <a:gd name="T44" fmla="*/ 8 w 17"/>
                <a:gd name="T45" fmla="*/ 12 h 17"/>
                <a:gd name="T46" fmla="*/ 7 w 17"/>
                <a:gd name="T47" fmla="*/ 16 h 17"/>
                <a:gd name="T48" fmla="*/ 5 w 17"/>
                <a:gd name="T49" fmla="*/ 12 h 17"/>
                <a:gd name="T50" fmla="*/ 4 w 17"/>
                <a:gd name="T51" fmla="*/ 9 h 17"/>
                <a:gd name="T52" fmla="*/ 3 w 17"/>
                <a:gd name="T53" fmla="*/ 9 h 17"/>
                <a:gd name="T54" fmla="*/ 1 w 17"/>
                <a:gd name="T55" fmla="*/ 9 h 17"/>
                <a:gd name="T56" fmla="*/ 0 w 17"/>
                <a:gd name="T57" fmla="*/ 6 h 17"/>
                <a:gd name="T58" fmla="*/ 0 w 17"/>
                <a:gd name="T59" fmla="*/ 6 h 17"/>
                <a:gd name="T60" fmla="*/ 0 w 17"/>
                <a:gd name="T61" fmla="*/ 3 h 17"/>
                <a:gd name="T62" fmla="*/ 0 w 17"/>
                <a:gd name="T63" fmla="*/ 3 h 17"/>
                <a:gd name="T64" fmla="*/ 0 w 17"/>
                <a:gd name="T65" fmla="*/ 3 h 17"/>
                <a:gd name="T66" fmla="*/ 0 w 17"/>
                <a:gd name="T67" fmla="*/ 0 h 17"/>
                <a:gd name="T68" fmla="*/ 0 w 17"/>
                <a:gd name="T69" fmla="*/ 0 h 17"/>
                <a:gd name="T70" fmla="*/ 0 w 17"/>
                <a:gd name="T71" fmla="*/ 0 h 17"/>
                <a:gd name="T72" fmla="*/ 1 w 17"/>
                <a:gd name="T73" fmla="*/ 0 h 17"/>
                <a:gd name="T74" fmla="*/ 1 w 17"/>
                <a:gd name="T7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17">
                  <a:moveTo>
                    <a:pt x="1" y="3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5" y="6"/>
                  </a:lnTo>
                  <a:lnTo>
                    <a:pt x="6" y="9"/>
                  </a:lnTo>
                  <a:lnTo>
                    <a:pt x="7" y="6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6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</a:path>
              </a:pathLst>
            </a:custGeom>
            <a:solidFill>
              <a:srgbClr val="FEFB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8" name="Freeform 264"/>
            <p:cNvSpPr>
              <a:spLocks/>
            </p:cNvSpPr>
            <p:nvPr/>
          </p:nvSpPr>
          <p:spPr bwMode="auto">
            <a:xfrm>
              <a:off x="975" y="2275"/>
              <a:ext cx="17" cy="41"/>
            </a:xfrm>
            <a:custGeom>
              <a:avLst/>
              <a:gdLst>
                <a:gd name="T0" fmla="*/ 1 w 17"/>
                <a:gd name="T1" fmla="*/ 0 h 41"/>
                <a:gd name="T2" fmla="*/ 1 w 17"/>
                <a:gd name="T3" fmla="*/ 0 h 41"/>
                <a:gd name="T4" fmla="*/ 1 w 17"/>
                <a:gd name="T5" fmla="*/ 1 h 41"/>
                <a:gd name="T6" fmla="*/ 2 w 17"/>
                <a:gd name="T7" fmla="*/ 1 h 41"/>
                <a:gd name="T8" fmla="*/ 4 w 17"/>
                <a:gd name="T9" fmla="*/ 3 h 41"/>
                <a:gd name="T10" fmla="*/ 6 w 17"/>
                <a:gd name="T11" fmla="*/ 4 h 41"/>
                <a:gd name="T12" fmla="*/ 8 w 17"/>
                <a:gd name="T13" fmla="*/ 7 h 41"/>
                <a:gd name="T14" fmla="*/ 9 w 17"/>
                <a:gd name="T15" fmla="*/ 10 h 41"/>
                <a:gd name="T16" fmla="*/ 12 w 17"/>
                <a:gd name="T17" fmla="*/ 13 h 41"/>
                <a:gd name="T18" fmla="*/ 13 w 17"/>
                <a:gd name="T19" fmla="*/ 18 h 41"/>
                <a:gd name="T20" fmla="*/ 14 w 17"/>
                <a:gd name="T21" fmla="*/ 22 h 41"/>
                <a:gd name="T22" fmla="*/ 14 w 17"/>
                <a:gd name="T23" fmla="*/ 26 h 41"/>
                <a:gd name="T24" fmla="*/ 16 w 17"/>
                <a:gd name="T25" fmla="*/ 29 h 41"/>
                <a:gd name="T26" fmla="*/ 14 w 17"/>
                <a:gd name="T27" fmla="*/ 32 h 41"/>
                <a:gd name="T28" fmla="*/ 13 w 17"/>
                <a:gd name="T29" fmla="*/ 33 h 41"/>
                <a:gd name="T30" fmla="*/ 10 w 17"/>
                <a:gd name="T31" fmla="*/ 36 h 41"/>
                <a:gd name="T32" fmla="*/ 9 w 17"/>
                <a:gd name="T33" fmla="*/ 37 h 41"/>
                <a:gd name="T34" fmla="*/ 8 w 17"/>
                <a:gd name="T35" fmla="*/ 37 h 41"/>
                <a:gd name="T36" fmla="*/ 5 w 17"/>
                <a:gd name="T37" fmla="*/ 38 h 41"/>
                <a:gd name="T38" fmla="*/ 2 w 17"/>
                <a:gd name="T39" fmla="*/ 39 h 41"/>
                <a:gd name="T40" fmla="*/ 0 w 17"/>
                <a:gd name="T41" fmla="*/ 40 h 41"/>
                <a:gd name="T42" fmla="*/ 1 w 17"/>
                <a:gd name="T4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4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7"/>
                  </a:lnTo>
                  <a:lnTo>
                    <a:pt x="9" y="10"/>
                  </a:lnTo>
                  <a:lnTo>
                    <a:pt x="12" y="13"/>
                  </a:lnTo>
                  <a:lnTo>
                    <a:pt x="13" y="18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4" y="32"/>
                  </a:lnTo>
                  <a:lnTo>
                    <a:pt x="13" y="33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2" y="39"/>
                  </a:lnTo>
                  <a:lnTo>
                    <a:pt x="0" y="40"/>
                  </a:lnTo>
                  <a:lnTo>
                    <a:pt x="1" y="0"/>
                  </a:lnTo>
                </a:path>
              </a:pathLst>
            </a:custGeom>
            <a:solidFill>
              <a:srgbClr val="F8DF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49" name="Freeform 265"/>
            <p:cNvSpPr>
              <a:spLocks/>
            </p:cNvSpPr>
            <p:nvPr/>
          </p:nvSpPr>
          <p:spPr bwMode="auto">
            <a:xfrm>
              <a:off x="963" y="2272"/>
              <a:ext cx="26" cy="48"/>
            </a:xfrm>
            <a:custGeom>
              <a:avLst/>
              <a:gdLst>
                <a:gd name="T0" fmla="*/ 0 w 26"/>
                <a:gd name="T1" fmla="*/ 1 h 48"/>
                <a:gd name="T2" fmla="*/ 0 w 26"/>
                <a:gd name="T3" fmla="*/ 0 h 48"/>
                <a:gd name="T4" fmla="*/ 1 w 26"/>
                <a:gd name="T5" fmla="*/ 1 h 48"/>
                <a:gd name="T6" fmla="*/ 2 w 26"/>
                <a:gd name="T7" fmla="*/ 1 h 48"/>
                <a:gd name="T8" fmla="*/ 4 w 26"/>
                <a:gd name="T9" fmla="*/ 1 h 48"/>
                <a:gd name="T10" fmla="*/ 6 w 26"/>
                <a:gd name="T11" fmla="*/ 2 h 48"/>
                <a:gd name="T12" fmla="*/ 8 w 26"/>
                <a:gd name="T13" fmla="*/ 3 h 48"/>
                <a:gd name="T14" fmla="*/ 10 w 26"/>
                <a:gd name="T15" fmla="*/ 4 h 48"/>
                <a:gd name="T16" fmla="*/ 12 w 26"/>
                <a:gd name="T17" fmla="*/ 4 h 48"/>
                <a:gd name="T18" fmla="*/ 13 w 26"/>
                <a:gd name="T19" fmla="*/ 5 h 48"/>
                <a:gd name="T20" fmla="*/ 15 w 26"/>
                <a:gd name="T21" fmla="*/ 6 h 48"/>
                <a:gd name="T22" fmla="*/ 15 w 26"/>
                <a:gd name="T23" fmla="*/ 7 h 48"/>
                <a:gd name="T24" fmla="*/ 16 w 26"/>
                <a:gd name="T25" fmla="*/ 8 h 48"/>
                <a:gd name="T26" fmla="*/ 17 w 26"/>
                <a:gd name="T27" fmla="*/ 9 h 48"/>
                <a:gd name="T28" fmla="*/ 19 w 26"/>
                <a:gd name="T29" fmla="*/ 11 h 48"/>
                <a:gd name="T30" fmla="*/ 19 w 26"/>
                <a:gd name="T31" fmla="*/ 13 h 48"/>
                <a:gd name="T32" fmla="*/ 21 w 26"/>
                <a:gd name="T33" fmla="*/ 15 h 48"/>
                <a:gd name="T34" fmla="*/ 22 w 26"/>
                <a:gd name="T35" fmla="*/ 18 h 48"/>
                <a:gd name="T36" fmla="*/ 22 w 26"/>
                <a:gd name="T37" fmla="*/ 20 h 48"/>
                <a:gd name="T38" fmla="*/ 24 w 26"/>
                <a:gd name="T39" fmla="*/ 24 h 48"/>
                <a:gd name="T40" fmla="*/ 24 w 26"/>
                <a:gd name="T41" fmla="*/ 27 h 48"/>
                <a:gd name="T42" fmla="*/ 25 w 26"/>
                <a:gd name="T43" fmla="*/ 31 h 48"/>
                <a:gd name="T44" fmla="*/ 24 w 26"/>
                <a:gd name="T45" fmla="*/ 34 h 48"/>
                <a:gd name="T46" fmla="*/ 23 w 26"/>
                <a:gd name="T47" fmla="*/ 37 h 48"/>
                <a:gd name="T48" fmla="*/ 22 w 26"/>
                <a:gd name="T49" fmla="*/ 39 h 48"/>
                <a:gd name="T50" fmla="*/ 20 w 26"/>
                <a:gd name="T51" fmla="*/ 41 h 48"/>
                <a:gd name="T52" fmla="*/ 18 w 26"/>
                <a:gd name="T53" fmla="*/ 43 h 48"/>
                <a:gd name="T54" fmla="*/ 16 w 26"/>
                <a:gd name="T55" fmla="*/ 44 h 48"/>
                <a:gd name="T56" fmla="*/ 14 w 26"/>
                <a:gd name="T57" fmla="*/ 44 h 48"/>
                <a:gd name="T58" fmla="*/ 11 w 26"/>
                <a:gd name="T59" fmla="*/ 45 h 48"/>
                <a:gd name="T60" fmla="*/ 9 w 26"/>
                <a:gd name="T61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48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5" y="31"/>
                  </a:lnTo>
                  <a:lnTo>
                    <a:pt x="24" y="34"/>
                  </a:lnTo>
                  <a:lnTo>
                    <a:pt x="23" y="37"/>
                  </a:lnTo>
                  <a:lnTo>
                    <a:pt x="22" y="39"/>
                  </a:lnTo>
                  <a:lnTo>
                    <a:pt x="20" y="41"/>
                  </a:lnTo>
                  <a:lnTo>
                    <a:pt x="18" y="43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1" y="45"/>
                  </a:lnTo>
                  <a:lnTo>
                    <a:pt x="9" y="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0" name="Freeform 266"/>
            <p:cNvSpPr>
              <a:spLocks/>
            </p:cNvSpPr>
            <p:nvPr/>
          </p:nvSpPr>
          <p:spPr bwMode="auto">
            <a:xfrm>
              <a:off x="1008" y="2181"/>
              <a:ext cx="98" cy="89"/>
            </a:xfrm>
            <a:custGeom>
              <a:avLst/>
              <a:gdLst>
                <a:gd name="T0" fmla="*/ 96 w 99"/>
                <a:gd name="T1" fmla="*/ 0 h 89"/>
                <a:gd name="T2" fmla="*/ 97 w 99"/>
                <a:gd name="T3" fmla="*/ 3 h 89"/>
                <a:gd name="T4" fmla="*/ 97 w 99"/>
                <a:gd name="T5" fmla="*/ 10 h 89"/>
                <a:gd name="T6" fmla="*/ 98 w 99"/>
                <a:gd name="T7" fmla="*/ 19 h 89"/>
                <a:gd name="T8" fmla="*/ 96 w 99"/>
                <a:gd name="T9" fmla="*/ 32 h 89"/>
                <a:gd name="T10" fmla="*/ 92 w 99"/>
                <a:gd name="T11" fmla="*/ 45 h 89"/>
                <a:gd name="T12" fmla="*/ 84 w 99"/>
                <a:gd name="T13" fmla="*/ 58 h 89"/>
                <a:gd name="T14" fmla="*/ 74 w 99"/>
                <a:gd name="T15" fmla="*/ 70 h 89"/>
                <a:gd name="T16" fmla="*/ 56 w 99"/>
                <a:gd name="T17" fmla="*/ 80 h 89"/>
                <a:gd name="T18" fmla="*/ 32 w 99"/>
                <a:gd name="T19" fmla="*/ 86 h 89"/>
                <a:gd name="T20" fmla="*/ 0 w 99"/>
                <a:gd name="T2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9">
                  <a:moveTo>
                    <a:pt x="96" y="0"/>
                  </a:moveTo>
                  <a:lnTo>
                    <a:pt x="97" y="3"/>
                  </a:lnTo>
                  <a:lnTo>
                    <a:pt x="97" y="10"/>
                  </a:lnTo>
                  <a:lnTo>
                    <a:pt x="98" y="19"/>
                  </a:lnTo>
                  <a:lnTo>
                    <a:pt x="96" y="32"/>
                  </a:lnTo>
                  <a:lnTo>
                    <a:pt x="92" y="45"/>
                  </a:lnTo>
                  <a:lnTo>
                    <a:pt x="84" y="58"/>
                  </a:lnTo>
                  <a:lnTo>
                    <a:pt x="74" y="70"/>
                  </a:lnTo>
                  <a:lnTo>
                    <a:pt x="56" y="80"/>
                  </a:lnTo>
                  <a:lnTo>
                    <a:pt x="32" y="86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98724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1" name="Freeform 267"/>
            <p:cNvSpPr>
              <a:spLocks/>
            </p:cNvSpPr>
            <p:nvPr/>
          </p:nvSpPr>
          <p:spPr bwMode="auto">
            <a:xfrm>
              <a:off x="995" y="22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1 w 17"/>
                <a:gd name="T5" fmla="*/ 1 h 17"/>
                <a:gd name="T6" fmla="*/ 2 w 17"/>
                <a:gd name="T7" fmla="*/ 2 h 17"/>
                <a:gd name="T8" fmla="*/ 3 w 17"/>
                <a:gd name="T9" fmla="*/ 5 h 17"/>
                <a:gd name="T10" fmla="*/ 5 w 17"/>
                <a:gd name="T11" fmla="*/ 6 h 17"/>
                <a:gd name="T12" fmla="*/ 8 w 17"/>
                <a:gd name="T13" fmla="*/ 9 h 17"/>
                <a:gd name="T14" fmla="*/ 10 w 17"/>
                <a:gd name="T15" fmla="*/ 12 h 17"/>
                <a:gd name="T16" fmla="*/ 12 w 17"/>
                <a:gd name="T17" fmla="*/ 13 h 17"/>
                <a:gd name="T18" fmla="*/ 13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2" name="Freeform 268"/>
            <p:cNvSpPr>
              <a:spLocks/>
            </p:cNvSpPr>
            <p:nvPr/>
          </p:nvSpPr>
          <p:spPr bwMode="auto">
            <a:xfrm>
              <a:off x="1039" y="2266"/>
              <a:ext cx="24" cy="50"/>
            </a:xfrm>
            <a:custGeom>
              <a:avLst/>
              <a:gdLst>
                <a:gd name="T0" fmla="*/ 0 w 23"/>
                <a:gd name="T1" fmla="*/ 49 h 50"/>
                <a:gd name="T2" fmla="*/ 0 w 23"/>
                <a:gd name="T3" fmla="*/ 48 h 50"/>
                <a:gd name="T4" fmla="*/ 4 w 23"/>
                <a:gd name="T5" fmla="*/ 45 h 50"/>
                <a:gd name="T6" fmla="*/ 7 w 23"/>
                <a:gd name="T7" fmla="*/ 40 h 50"/>
                <a:gd name="T8" fmla="*/ 12 w 23"/>
                <a:gd name="T9" fmla="*/ 35 h 50"/>
                <a:gd name="T10" fmla="*/ 16 w 23"/>
                <a:gd name="T11" fmla="*/ 28 h 50"/>
                <a:gd name="T12" fmla="*/ 21 w 23"/>
                <a:gd name="T13" fmla="*/ 22 h 50"/>
                <a:gd name="T14" fmla="*/ 22 w 23"/>
                <a:gd name="T15" fmla="*/ 16 h 50"/>
                <a:gd name="T16" fmla="*/ 21 w 23"/>
                <a:gd name="T17" fmla="*/ 10 h 50"/>
                <a:gd name="T18" fmla="*/ 17 w 23"/>
                <a:gd name="T19" fmla="*/ 5 h 50"/>
                <a:gd name="T20" fmla="*/ 10 w 23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0">
                  <a:moveTo>
                    <a:pt x="0" y="49"/>
                  </a:moveTo>
                  <a:lnTo>
                    <a:pt x="0" y="48"/>
                  </a:lnTo>
                  <a:lnTo>
                    <a:pt x="4" y="45"/>
                  </a:lnTo>
                  <a:lnTo>
                    <a:pt x="7" y="40"/>
                  </a:lnTo>
                  <a:lnTo>
                    <a:pt x="12" y="35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2" y="16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98724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3" name="Freeform 269"/>
            <p:cNvSpPr>
              <a:spLocks/>
            </p:cNvSpPr>
            <p:nvPr/>
          </p:nvSpPr>
          <p:spPr bwMode="auto">
            <a:xfrm>
              <a:off x="1112" y="2177"/>
              <a:ext cx="59" cy="24"/>
            </a:xfrm>
            <a:custGeom>
              <a:avLst/>
              <a:gdLst>
                <a:gd name="T0" fmla="*/ 50 w 59"/>
                <a:gd name="T1" fmla="*/ 21 h 24"/>
                <a:gd name="T2" fmla="*/ 50 w 59"/>
                <a:gd name="T3" fmla="*/ 20 h 24"/>
                <a:gd name="T4" fmla="*/ 51 w 59"/>
                <a:gd name="T5" fmla="*/ 19 h 24"/>
                <a:gd name="T6" fmla="*/ 51 w 59"/>
                <a:gd name="T7" fmla="*/ 19 h 24"/>
                <a:gd name="T8" fmla="*/ 49 w 59"/>
                <a:gd name="T9" fmla="*/ 12 h 24"/>
                <a:gd name="T10" fmla="*/ 41 w 59"/>
                <a:gd name="T11" fmla="*/ 8 h 24"/>
                <a:gd name="T12" fmla="*/ 31 w 59"/>
                <a:gd name="T13" fmla="*/ 7 h 24"/>
                <a:gd name="T14" fmla="*/ 22 w 59"/>
                <a:gd name="T15" fmla="*/ 9 h 24"/>
                <a:gd name="T16" fmla="*/ 13 w 59"/>
                <a:gd name="T17" fmla="*/ 13 h 24"/>
                <a:gd name="T18" fmla="*/ 7 w 59"/>
                <a:gd name="T19" fmla="*/ 14 h 24"/>
                <a:gd name="T20" fmla="*/ 5 w 59"/>
                <a:gd name="T21" fmla="*/ 15 h 24"/>
                <a:gd name="T22" fmla="*/ 3 w 59"/>
                <a:gd name="T23" fmla="*/ 15 h 24"/>
                <a:gd name="T24" fmla="*/ 1 w 59"/>
                <a:gd name="T25" fmla="*/ 15 h 24"/>
                <a:gd name="T26" fmla="*/ 0 w 59"/>
                <a:gd name="T27" fmla="*/ 14 h 24"/>
                <a:gd name="T28" fmla="*/ 0 w 59"/>
                <a:gd name="T29" fmla="*/ 13 h 24"/>
                <a:gd name="T30" fmla="*/ 0 w 59"/>
                <a:gd name="T31" fmla="*/ 12 h 24"/>
                <a:gd name="T32" fmla="*/ 2 w 59"/>
                <a:gd name="T33" fmla="*/ 10 h 24"/>
                <a:gd name="T34" fmla="*/ 4 w 59"/>
                <a:gd name="T35" fmla="*/ 10 h 24"/>
                <a:gd name="T36" fmla="*/ 6 w 59"/>
                <a:gd name="T37" fmla="*/ 9 h 24"/>
                <a:gd name="T38" fmla="*/ 9 w 59"/>
                <a:gd name="T39" fmla="*/ 7 h 24"/>
                <a:gd name="T40" fmla="*/ 14 w 59"/>
                <a:gd name="T41" fmla="*/ 5 h 24"/>
                <a:gd name="T42" fmla="*/ 19 w 59"/>
                <a:gd name="T43" fmla="*/ 3 h 24"/>
                <a:gd name="T44" fmla="*/ 24 w 59"/>
                <a:gd name="T45" fmla="*/ 2 h 24"/>
                <a:gd name="T46" fmla="*/ 30 w 59"/>
                <a:gd name="T47" fmla="*/ 1 h 24"/>
                <a:gd name="T48" fmla="*/ 35 w 59"/>
                <a:gd name="T49" fmla="*/ 1 h 24"/>
                <a:gd name="T50" fmla="*/ 41 w 59"/>
                <a:gd name="T51" fmla="*/ 1 h 24"/>
                <a:gd name="T52" fmla="*/ 46 w 59"/>
                <a:gd name="T53" fmla="*/ 3 h 24"/>
                <a:gd name="T54" fmla="*/ 50 w 59"/>
                <a:gd name="T55" fmla="*/ 7 h 24"/>
                <a:gd name="T56" fmla="*/ 55 w 59"/>
                <a:gd name="T57" fmla="*/ 11 h 24"/>
                <a:gd name="T58" fmla="*/ 58 w 59"/>
                <a:gd name="T59" fmla="*/ 16 h 24"/>
                <a:gd name="T60" fmla="*/ 55 w 59"/>
                <a:gd name="T61" fmla="*/ 20 h 24"/>
                <a:gd name="T62" fmla="*/ 56 w 59"/>
                <a:gd name="T63" fmla="*/ 21 h 24"/>
                <a:gd name="T64" fmla="*/ 57 w 59"/>
                <a:gd name="T65" fmla="*/ 20 h 24"/>
                <a:gd name="T66" fmla="*/ 57 w 59"/>
                <a:gd name="T67" fmla="*/ 21 h 24"/>
                <a:gd name="T68" fmla="*/ 56 w 59"/>
                <a:gd name="T69" fmla="*/ 22 h 24"/>
                <a:gd name="T70" fmla="*/ 55 w 59"/>
                <a:gd name="T71" fmla="*/ 22 h 24"/>
                <a:gd name="T72" fmla="*/ 55 w 59"/>
                <a:gd name="T73" fmla="*/ 23 h 24"/>
                <a:gd name="T74" fmla="*/ 54 w 59"/>
                <a:gd name="T75" fmla="*/ 23 h 24"/>
                <a:gd name="T76" fmla="*/ 53 w 59"/>
                <a:gd name="T77" fmla="*/ 23 h 24"/>
                <a:gd name="T78" fmla="*/ 52 w 59"/>
                <a:gd name="T79" fmla="*/ 23 h 24"/>
                <a:gd name="T80" fmla="*/ 51 w 59"/>
                <a:gd name="T81" fmla="*/ 22 h 24"/>
                <a:gd name="T82" fmla="*/ 51 w 59"/>
                <a:gd name="T83" fmla="*/ 21 h 24"/>
                <a:gd name="T84" fmla="*/ 50 w 59"/>
                <a:gd name="T85" fmla="*/ 20 h 24"/>
                <a:gd name="T86" fmla="*/ 51 w 59"/>
                <a:gd name="T8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24">
                  <a:moveTo>
                    <a:pt x="51" y="21"/>
                  </a:moveTo>
                  <a:lnTo>
                    <a:pt x="50" y="21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6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9" y="12"/>
                  </a:lnTo>
                  <a:lnTo>
                    <a:pt x="44" y="9"/>
                  </a:lnTo>
                  <a:lnTo>
                    <a:pt x="41" y="8"/>
                  </a:lnTo>
                  <a:lnTo>
                    <a:pt x="36" y="7"/>
                  </a:lnTo>
                  <a:lnTo>
                    <a:pt x="31" y="7"/>
                  </a:lnTo>
                  <a:lnTo>
                    <a:pt x="26" y="8"/>
                  </a:lnTo>
                  <a:lnTo>
                    <a:pt x="22" y="9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0" y="7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6" y="13"/>
                  </a:lnTo>
                  <a:lnTo>
                    <a:pt x="58" y="16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1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4" name="Freeform 270"/>
            <p:cNvSpPr>
              <a:spLocks/>
            </p:cNvSpPr>
            <p:nvPr/>
          </p:nvSpPr>
          <p:spPr bwMode="auto">
            <a:xfrm>
              <a:off x="1017" y="2153"/>
              <a:ext cx="111" cy="17"/>
            </a:xfrm>
            <a:custGeom>
              <a:avLst/>
              <a:gdLst>
                <a:gd name="T0" fmla="*/ 0 w 110"/>
                <a:gd name="T1" fmla="*/ 16 h 17"/>
                <a:gd name="T2" fmla="*/ 15 w 110"/>
                <a:gd name="T3" fmla="*/ 9 h 17"/>
                <a:gd name="T4" fmla="*/ 29 w 110"/>
                <a:gd name="T5" fmla="*/ 3 h 17"/>
                <a:gd name="T6" fmla="*/ 41 w 110"/>
                <a:gd name="T7" fmla="*/ 1 h 17"/>
                <a:gd name="T8" fmla="*/ 52 w 110"/>
                <a:gd name="T9" fmla="*/ 0 h 17"/>
                <a:gd name="T10" fmla="*/ 61 w 110"/>
                <a:gd name="T11" fmla="*/ 0 h 17"/>
                <a:gd name="T12" fmla="*/ 69 w 110"/>
                <a:gd name="T13" fmla="*/ 2 h 17"/>
                <a:gd name="T14" fmla="*/ 75 w 110"/>
                <a:gd name="T15" fmla="*/ 2 h 17"/>
                <a:gd name="T16" fmla="*/ 78 w 110"/>
                <a:gd name="T17" fmla="*/ 4 h 17"/>
                <a:gd name="T18" fmla="*/ 82 w 110"/>
                <a:gd name="T19" fmla="*/ 5 h 17"/>
                <a:gd name="T20" fmla="*/ 82 w 110"/>
                <a:gd name="T21" fmla="*/ 6 h 17"/>
                <a:gd name="T22" fmla="*/ 83 w 110"/>
                <a:gd name="T23" fmla="*/ 6 h 17"/>
                <a:gd name="T24" fmla="*/ 84 w 110"/>
                <a:gd name="T25" fmla="*/ 6 h 17"/>
                <a:gd name="T26" fmla="*/ 85 w 110"/>
                <a:gd name="T27" fmla="*/ 4 h 17"/>
                <a:gd name="T28" fmla="*/ 86 w 110"/>
                <a:gd name="T29" fmla="*/ 4 h 17"/>
                <a:gd name="T30" fmla="*/ 89 w 110"/>
                <a:gd name="T31" fmla="*/ 3 h 17"/>
                <a:gd name="T32" fmla="*/ 92 w 110"/>
                <a:gd name="T33" fmla="*/ 2 h 17"/>
                <a:gd name="T34" fmla="*/ 95 w 110"/>
                <a:gd name="T35" fmla="*/ 2 h 17"/>
                <a:gd name="T36" fmla="*/ 100 w 110"/>
                <a:gd name="T37" fmla="*/ 1 h 17"/>
                <a:gd name="T38" fmla="*/ 104 w 110"/>
                <a:gd name="T39" fmla="*/ 1 h 17"/>
                <a:gd name="T40" fmla="*/ 109 w 110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7">
                  <a:moveTo>
                    <a:pt x="0" y="16"/>
                  </a:moveTo>
                  <a:lnTo>
                    <a:pt x="15" y="9"/>
                  </a:lnTo>
                  <a:lnTo>
                    <a:pt x="29" y="3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9" y="3"/>
                  </a:lnTo>
                  <a:lnTo>
                    <a:pt x="92" y="2"/>
                  </a:lnTo>
                  <a:lnTo>
                    <a:pt x="95" y="2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9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5" name="Freeform 271"/>
            <p:cNvSpPr>
              <a:spLocks/>
            </p:cNvSpPr>
            <p:nvPr/>
          </p:nvSpPr>
          <p:spPr bwMode="auto">
            <a:xfrm>
              <a:off x="997" y="2171"/>
              <a:ext cx="96" cy="71"/>
            </a:xfrm>
            <a:custGeom>
              <a:avLst/>
              <a:gdLst>
                <a:gd name="T0" fmla="*/ 88 w 96"/>
                <a:gd name="T1" fmla="*/ 12 h 72"/>
                <a:gd name="T2" fmla="*/ 88 w 96"/>
                <a:gd name="T3" fmla="*/ 10 h 72"/>
                <a:gd name="T4" fmla="*/ 87 w 96"/>
                <a:gd name="T5" fmla="*/ 8 h 72"/>
                <a:gd name="T6" fmla="*/ 86 w 96"/>
                <a:gd name="T7" fmla="*/ 7 h 72"/>
                <a:gd name="T8" fmla="*/ 85 w 96"/>
                <a:gd name="T9" fmla="*/ 7 h 72"/>
                <a:gd name="T10" fmla="*/ 79 w 96"/>
                <a:gd name="T11" fmla="*/ 7 h 72"/>
                <a:gd name="T12" fmla="*/ 69 w 96"/>
                <a:gd name="T13" fmla="*/ 7 h 72"/>
                <a:gd name="T14" fmla="*/ 60 w 96"/>
                <a:gd name="T15" fmla="*/ 10 h 72"/>
                <a:gd name="T16" fmla="*/ 51 w 96"/>
                <a:gd name="T17" fmla="*/ 14 h 72"/>
                <a:gd name="T18" fmla="*/ 42 w 96"/>
                <a:gd name="T19" fmla="*/ 17 h 72"/>
                <a:gd name="T20" fmla="*/ 32 w 96"/>
                <a:gd name="T21" fmla="*/ 23 h 72"/>
                <a:gd name="T22" fmla="*/ 23 w 96"/>
                <a:gd name="T23" fmla="*/ 29 h 72"/>
                <a:gd name="T24" fmla="*/ 14 w 96"/>
                <a:gd name="T25" fmla="*/ 37 h 72"/>
                <a:gd name="T26" fmla="*/ 8 w 96"/>
                <a:gd name="T27" fmla="*/ 47 h 72"/>
                <a:gd name="T28" fmla="*/ 6 w 96"/>
                <a:gd name="T29" fmla="*/ 59 h 72"/>
                <a:gd name="T30" fmla="*/ 7 w 96"/>
                <a:gd name="T31" fmla="*/ 66 h 72"/>
                <a:gd name="T32" fmla="*/ 7 w 96"/>
                <a:gd name="T33" fmla="*/ 67 h 72"/>
                <a:gd name="T34" fmla="*/ 7 w 96"/>
                <a:gd name="T35" fmla="*/ 68 h 72"/>
                <a:gd name="T36" fmla="*/ 7 w 96"/>
                <a:gd name="T37" fmla="*/ 69 h 72"/>
                <a:gd name="T38" fmla="*/ 6 w 96"/>
                <a:gd name="T39" fmla="*/ 70 h 72"/>
                <a:gd name="T40" fmla="*/ 6 w 96"/>
                <a:gd name="T41" fmla="*/ 70 h 72"/>
                <a:gd name="T42" fmla="*/ 4 w 96"/>
                <a:gd name="T43" fmla="*/ 70 h 72"/>
                <a:gd name="T44" fmla="*/ 3 w 96"/>
                <a:gd name="T45" fmla="*/ 70 h 72"/>
                <a:gd name="T46" fmla="*/ 2 w 96"/>
                <a:gd name="T47" fmla="*/ 70 h 72"/>
                <a:gd name="T48" fmla="*/ 1 w 96"/>
                <a:gd name="T49" fmla="*/ 69 h 72"/>
                <a:gd name="T50" fmla="*/ 0 w 96"/>
                <a:gd name="T51" fmla="*/ 65 h 72"/>
                <a:gd name="T52" fmla="*/ 0 w 96"/>
                <a:gd name="T53" fmla="*/ 59 h 72"/>
                <a:gd name="T54" fmla="*/ 0 w 96"/>
                <a:gd name="T55" fmla="*/ 54 h 72"/>
                <a:gd name="T56" fmla="*/ 2 w 96"/>
                <a:gd name="T57" fmla="*/ 49 h 72"/>
                <a:gd name="T58" fmla="*/ 3 w 96"/>
                <a:gd name="T59" fmla="*/ 45 h 72"/>
                <a:gd name="T60" fmla="*/ 7 w 96"/>
                <a:gd name="T61" fmla="*/ 38 h 72"/>
                <a:gd name="T62" fmla="*/ 11 w 96"/>
                <a:gd name="T63" fmla="*/ 32 h 72"/>
                <a:gd name="T64" fmla="*/ 17 w 96"/>
                <a:gd name="T65" fmla="*/ 26 h 72"/>
                <a:gd name="T66" fmla="*/ 22 w 96"/>
                <a:gd name="T67" fmla="*/ 22 h 72"/>
                <a:gd name="T68" fmla="*/ 28 w 96"/>
                <a:gd name="T69" fmla="*/ 17 h 72"/>
                <a:gd name="T70" fmla="*/ 37 w 96"/>
                <a:gd name="T71" fmla="*/ 12 h 72"/>
                <a:gd name="T72" fmla="*/ 48 w 96"/>
                <a:gd name="T73" fmla="*/ 7 h 72"/>
                <a:gd name="T74" fmla="*/ 60 w 96"/>
                <a:gd name="T75" fmla="*/ 4 h 72"/>
                <a:gd name="T76" fmla="*/ 69 w 96"/>
                <a:gd name="T77" fmla="*/ 2 h 72"/>
                <a:gd name="T78" fmla="*/ 82 w 96"/>
                <a:gd name="T79" fmla="*/ 0 h 72"/>
                <a:gd name="T80" fmla="*/ 85 w 96"/>
                <a:gd name="T81" fmla="*/ 0 h 72"/>
                <a:gd name="T82" fmla="*/ 87 w 96"/>
                <a:gd name="T83" fmla="*/ 1 h 72"/>
                <a:gd name="T84" fmla="*/ 91 w 96"/>
                <a:gd name="T85" fmla="*/ 4 h 72"/>
                <a:gd name="T86" fmla="*/ 94 w 96"/>
                <a:gd name="T87" fmla="*/ 6 h 72"/>
                <a:gd name="T88" fmla="*/ 95 w 96"/>
                <a:gd name="T89" fmla="*/ 11 h 72"/>
                <a:gd name="T90" fmla="*/ 95 w 96"/>
                <a:gd name="T91" fmla="*/ 12 h 72"/>
                <a:gd name="T92" fmla="*/ 95 w 96"/>
                <a:gd name="T93" fmla="*/ 13 h 72"/>
                <a:gd name="T94" fmla="*/ 94 w 96"/>
                <a:gd name="T95" fmla="*/ 15 h 72"/>
                <a:gd name="T96" fmla="*/ 93 w 96"/>
                <a:gd name="T97" fmla="*/ 15 h 72"/>
                <a:gd name="T98" fmla="*/ 92 w 96"/>
                <a:gd name="T99" fmla="*/ 15 h 72"/>
                <a:gd name="T100" fmla="*/ 91 w 96"/>
                <a:gd name="T101" fmla="*/ 15 h 72"/>
                <a:gd name="T102" fmla="*/ 90 w 96"/>
                <a:gd name="T103" fmla="*/ 15 h 72"/>
                <a:gd name="T104" fmla="*/ 89 w 96"/>
                <a:gd name="T105" fmla="*/ 15 h 72"/>
                <a:gd name="T106" fmla="*/ 88 w 96"/>
                <a:gd name="T107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72">
                  <a:moveTo>
                    <a:pt x="88" y="13"/>
                  </a:moveTo>
                  <a:lnTo>
                    <a:pt x="88" y="12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4" y="7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0"/>
                  </a:lnTo>
                  <a:lnTo>
                    <a:pt x="56" y="11"/>
                  </a:lnTo>
                  <a:lnTo>
                    <a:pt x="51" y="14"/>
                  </a:lnTo>
                  <a:lnTo>
                    <a:pt x="47" y="15"/>
                  </a:lnTo>
                  <a:lnTo>
                    <a:pt x="42" y="17"/>
                  </a:lnTo>
                  <a:lnTo>
                    <a:pt x="37" y="19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9" y="33"/>
                  </a:lnTo>
                  <a:lnTo>
                    <a:pt x="14" y="37"/>
                  </a:lnTo>
                  <a:lnTo>
                    <a:pt x="10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6" y="59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6" y="70"/>
                  </a:lnTo>
                  <a:lnTo>
                    <a:pt x="5" y="71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3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7" y="38"/>
                  </a:lnTo>
                  <a:lnTo>
                    <a:pt x="8" y="35"/>
                  </a:lnTo>
                  <a:lnTo>
                    <a:pt x="11" y="32"/>
                  </a:lnTo>
                  <a:lnTo>
                    <a:pt x="14" y="29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7" y="12"/>
                  </a:lnTo>
                  <a:lnTo>
                    <a:pt x="43" y="9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4"/>
                  </a:lnTo>
                  <a:lnTo>
                    <a:pt x="65" y="3"/>
                  </a:lnTo>
                  <a:lnTo>
                    <a:pt x="69" y="2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0" y="2"/>
                  </a:lnTo>
                  <a:lnTo>
                    <a:pt x="91" y="4"/>
                  </a:lnTo>
                  <a:lnTo>
                    <a:pt x="93" y="5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4" y="14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6" name="Freeform 272"/>
            <p:cNvSpPr>
              <a:spLocks/>
            </p:cNvSpPr>
            <p:nvPr/>
          </p:nvSpPr>
          <p:spPr bwMode="auto">
            <a:xfrm>
              <a:off x="1102" y="2218"/>
              <a:ext cx="30" cy="35"/>
            </a:xfrm>
            <a:custGeom>
              <a:avLst/>
              <a:gdLst>
                <a:gd name="T0" fmla="*/ 0 w 30"/>
                <a:gd name="T1" fmla="*/ 0 h 35"/>
                <a:gd name="T2" fmla="*/ 0 w 30"/>
                <a:gd name="T3" fmla="*/ 2 h 35"/>
                <a:gd name="T4" fmla="*/ 0 w 30"/>
                <a:gd name="T5" fmla="*/ 6 h 35"/>
                <a:gd name="T6" fmla="*/ 0 w 30"/>
                <a:gd name="T7" fmla="*/ 10 h 35"/>
                <a:gd name="T8" fmla="*/ 1 w 30"/>
                <a:gd name="T9" fmla="*/ 16 h 35"/>
                <a:gd name="T10" fmla="*/ 2 w 30"/>
                <a:gd name="T11" fmla="*/ 22 h 35"/>
                <a:gd name="T12" fmla="*/ 5 w 30"/>
                <a:gd name="T13" fmla="*/ 28 h 35"/>
                <a:gd name="T14" fmla="*/ 8 w 30"/>
                <a:gd name="T15" fmla="*/ 32 h 35"/>
                <a:gd name="T16" fmla="*/ 14 w 30"/>
                <a:gd name="T17" fmla="*/ 34 h 35"/>
                <a:gd name="T18" fmla="*/ 21 w 30"/>
                <a:gd name="T19" fmla="*/ 34 h 35"/>
                <a:gd name="T20" fmla="*/ 29 w 30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6"/>
                  </a:lnTo>
                  <a:lnTo>
                    <a:pt x="2" y="22"/>
                  </a:lnTo>
                  <a:lnTo>
                    <a:pt x="5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9" y="31"/>
                  </a:lnTo>
                </a:path>
              </a:pathLst>
            </a:custGeom>
            <a:noFill/>
            <a:ln w="12700" cap="rnd" cmpd="sng">
              <a:solidFill>
                <a:srgbClr val="98724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7" name="Freeform 273"/>
            <p:cNvSpPr>
              <a:spLocks/>
            </p:cNvSpPr>
            <p:nvPr/>
          </p:nvSpPr>
          <p:spPr bwMode="auto">
            <a:xfrm>
              <a:off x="1067" y="2251"/>
              <a:ext cx="41" cy="24"/>
            </a:xfrm>
            <a:custGeom>
              <a:avLst/>
              <a:gdLst>
                <a:gd name="T0" fmla="*/ 35 w 40"/>
                <a:gd name="T1" fmla="*/ 7 h 25"/>
                <a:gd name="T2" fmla="*/ 31 w 40"/>
                <a:gd name="T3" fmla="*/ 6 h 25"/>
                <a:gd name="T4" fmla="*/ 28 w 40"/>
                <a:gd name="T5" fmla="*/ 6 h 25"/>
                <a:gd name="T6" fmla="*/ 24 w 40"/>
                <a:gd name="T7" fmla="*/ 7 h 25"/>
                <a:gd name="T8" fmla="*/ 22 w 40"/>
                <a:gd name="T9" fmla="*/ 8 h 25"/>
                <a:gd name="T10" fmla="*/ 18 w 40"/>
                <a:gd name="T11" fmla="*/ 10 h 25"/>
                <a:gd name="T12" fmla="*/ 16 w 40"/>
                <a:gd name="T13" fmla="*/ 13 h 25"/>
                <a:gd name="T14" fmla="*/ 12 w 40"/>
                <a:gd name="T15" fmla="*/ 15 h 25"/>
                <a:gd name="T16" fmla="*/ 10 w 40"/>
                <a:gd name="T17" fmla="*/ 17 h 25"/>
                <a:gd name="T18" fmla="*/ 7 w 40"/>
                <a:gd name="T19" fmla="*/ 21 h 25"/>
                <a:gd name="T20" fmla="*/ 5 w 40"/>
                <a:gd name="T21" fmla="*/ 23 h 25"/>
                <a:gd name="T22" fmla="*/ 4 w 40"/>
                <a:gd name="T23" fmla="*/ 23 h 25"/>
                <a:gd name="T24" fmla="*/ 4 w 40"/>
                <a:gd name="T25" fmla="*/ 23 h 25"/>
                <a:gd name="T26" fmla="*/ 4 w 40"/>
                <a:gd name="T27" fmla="*/ 23 h 25"/>
                <a:gd name="T28" fmla="*/ 3 w 40"/>
                <a:gd name="T29" fmla="*/ 23 h 25"/>
                <a:gd name="T30" fmla="*/ 2 w 40"/>
                <a:gd name="T31" fmla="*/ 23 h 25"/>
                <a:gd name="T32" fmla="*/ 2 w 40"/>
                <a:gd name="T33" fmla="*/ 23 h 25"/>
                <a:gd name="T34" fmla="*/ 1 w 40"/>
                <a:gd name="T35" fmla="*/ 23 h 25"/>
                <a:gd name="T36" fmla="*/ 1 w 40"/>
                <a:gd name="T37" fmla="*/ 24 h 25"/>
                <a:gd name="T38" fmla="*/ 0 w 40"/>
                <a:gd name="T39" fmla="*/ 23 h 25"/>
                <a:gd name="T40" fmla="*/ 0 w 40"/>
                <a:gd name="T41" fmla="*/ 23 h 25"/>
                <a:gd name="T42" fmla="*/ 0 w 40"/>
                <a:gd name="T43" fmla="*/ 23 h 25"/>
                <a:gd name="T44" fmla="*/ 0 w 40"/>
                <a:gd name="T45" fmla="*/ 22 h 25"/>
                <a:gd name="T46" fmla="*/ 0 w 40"/>
                <a:gd name="T47" fmla="*/ 22 h 25"/>
                <a:gd name="T48" fmla="*/ 0 w 40"/>
                <a:gd name="T49" fmla="*/ 21 h 25"/>
                <a:gd name="T50" fmla="*/ 0 w 40"/>
                <a:gd name="T51" fmla="*/ 21 h 25"/>
                <a:gd name="T52" fmla="*/ 0 w 40"/>
                <a:gd name="T53" fmla="*/ 21 h 25"/>
                <a:gd name="T54" fmla="*/ 0 w 40"/>
                <a:gd name="T55" fmla="*/ 20 h 25"/>
                <a:gd name="T56" fmla="*/ 1 w 40"/>
                <a:gd name="T57" fmla="*/ 19 h 25"/>
                <a:gd name="T58" fmla="*/ 3 w 40"/>
                <a:gd name="T59" fmla="*/ 16 h 25"/>
                <a:gd name="T60" fmla="*/ 7 w 40"/>
                <a:gd name="T61" fmla="*/ 13 h 25"/>
                <a:gd name="T62" fmla="*/ 9 w 40"/>
                <a:gd name="T63" fmla="*/ 10 h 25"/>
                <a:gd name="T64" fmla="*/ 14 w 40"/>
                <a:gd name="T65" fmla="*/ 7 h 25"/>
                <a:gd name="T66" fmla="*/ 17 w 40"/>
                <a:gd name="T67" fmla="*/ 5 h 25"/>
                <a:gd name="T68" fmla="*/ 21 w 40"/>
                <a:gd name="T69" fmla="*/ 3 h 25"/>
                <a:gd name="T70" fmla="*/ 23 w 40"/>
                <a:gd name="T71" fmla="*/ 2 h 25"/>
                <a:gd name="T72" fmla="*/ 28 w 40"/>
                <a:gd name="T73" fmla="*/ 1 h 25"/>
                <a:gd name="T74" fmla="*/ 32 w 40"/>
                <a:gd name="T75" fmla="*/ 0 h 25"/>
                <a:gd name="T76" fmla="*/ 37 w 40"/>
                <a:gd name="T77" fmla="*/ 1 h 25"/>
                <a:gd name="T78" fmla="*/ 37 w 40"/>
                <a:gd name="T79" fmla="*/ 2 h 25"/>
                <a:gd name="T80" fmla="*/ 38 w 40"/>
                <a:gd name="T81" fmla="*/ 2 h 25"/>
                <a:gd name="T82" fmla="*/ 38 w 40"/>
                <a:gd name="T83" fmla="*/ 2 h 25"/>
                <a:gd name="T84" fmla="*/ 38 w 40"/>
                <a:gd name="T85" fmla="*/ 3 h 25"/>
                <a:gd name="T86" fmla="*/ 39 w 40"/>
                <a:gd name="T87" fmla="*/ 3 h 25"/>
                <a:gd name="T88" fmla="*/ 39 w 40"/>
                <a:gd name="T89" fmla="*/ 4 h 25"/>
                <a:gd name="T90" fmla="*/ 38 w 40"/>
                <a:gd name="T91" fmla="*/ 4 h 25"/>
                <a:gd name="T92" fmla="*/ 39 w 40"/>
                <a:gd name="T93" fmla="*/ 5 h 25"/>
                <a:gd name="T94" fmla="*/ 39 w 40"/>
                <a:gd name="T95" fmla="*/ 6 h 25"/>
                <a:gd name="T96" fmla="*/ 38 w 40"/>
                <a:gd name="T97" fmla="*/ 6 h 25"/>
                <a:gd name="T98" fmla="*/ 38 w 40"/>
                <a:gd name="T99" fmla="*/ 6 h 25"/>
                <a:gd name="T100" fmla="*/ 37 w 40"/>
                <a:gd name="T101" fmla="*/ 6 h 25"/>
                <a:gd name="T102" fmla="*/ 37 w 40"/>
                <a:gd name="T103" fmla="*/ 6 h 25"/>
                <a:gd name="T104" fmla="*/ 36 w 40"/>
                <a:gd name="T105" fmla="*/ 6 h 25"/>
                <a:gd name="T106" fmla="*/ 36 w 40"/>
                <a:gd name="T107" fmla="*/ 7 h 25"/>
                <a:gd name="T108" fmla="*/ 36 w 40"/>
                <a:gd name="T109" fmla="*/ 7 h 25"/>
                <a:gd name="T110" fmla="*/ 35 w 40"/>
                <a:gd name="T11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" h="25">
                  <a:moveTo>
                    <a:pt x="35" y="7"/>
                  </a:moveTo>
                  <a:lnTo>
                    <a:pt x="31" y="6"/>
                  </a:lnTo>
                  <a:lnTo>
                    <a:pt x="28" y="6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8" name="Freeform 274"/>
            <p:cNvSpPr>
              <a:spLocks/>
            </p:cNvSpPr>
            <p:nvPr/>
          </p:nvSpPr>
          <p:spPr bwMode="auto">
            <a:xfrm>
              <a:off x="1112" y="2218"/>
              <a:ext cx="19" cy="17"/>
            </a:xfrm>
            <a:custGeom>
              <a:avLst/>
              <a:gdLst>
                <a:gd name="T0" fmla="*/ 0 w 18"/>
                <a:gd name="T1" fmla="*/ 3 h 17"/>
                <a:gd name="T2" fmla="*/ 0 w 18"/>
                <a:gd name="T3" fmla="*/ 3 h 17"/>
                <a:gd name="T4" fmla="*/ 0 w 18"/>
                <a:gd name="T5" fmla="*/ 1 h 17"/>
                <a:gd name="T6" fmla="*/ 1 w 18"/>
                <a:gd name="T7" fmla="*/ 1 h 17"/>
                <a:gd name="T8" fmla="*/ 2 w 18"/>
                <a:gd name="T9" fmla="*/ 0 h 17"/>
                <a:gd name="T10" fmla="*/ 3 w 18"/>
                <a:gd name="T11" fmla="*/ 0 h 17"/>
                <a:gd name="T12" fmla="*/ 3 w 18"/>
                <a:gd name="T13" fmla="*/ 1 h 17"/>
                <a:gd name="T14" fmla="*/ 4 w 18"/>
                <a:gd name="T15" fmla="*/ 1 h 17"/>
                <a:gd name="T16" fmla="*/ 4 w 18"/>
                <a:gd name="T17" fmla="*/ 1 h 17"/>
                <a:gd name="T18" fmla="*/ 4 w 18"/>
                <a:gd name="T19" fmla="*/ 2 h 17"/>
                <a:gd name="T20" fmla="*/ 5 w 18"/>
                <a:gd name="T21" fmla="*/ 6 h 17"/>
                <a:gd name="T22" fmla="*/ 8 w 18"/>
                <a:gd name="T23" fmla="*/ 8 h 17"/>
                <a:gd name="T24" fmla="*/ 8 w 18"/>
                <a:gd name="T25" fmla="*/ 8 h 17"/>
                <a:gd name="T26" fmla="*/ 9 w 18"/>
                <a:gd name="T27" fmla="*/ 8 h 17"/>
                <a:gd name="T28" fmla="*/ 9 w 18"/>
                <a:gd name="T29" fmla="*/ 9 h 17"/>
                <a:gd name="T30" fmla="*/ 10 w 18"/>
                <a:gd name="T31" fmla="*/ 9 h 17"/>
                <a:gd name="T32" fmla="*/ 14 w 18"/>
                <a:gd name="T33" fmla="*/ 10 h 17"/>
                <a:gd name="T34" fmla="*/ 17 w 18"/>
                <a:gd name="T35" fmla="*/ 11 h 17"/>
                <a:gd name="T36" fmla="*/ 15 w 18"/>
                <a:gd name="T37" fmla="*/ 11 h 17"/>
                <a:gd name="T38" fmla="*/ 14 w 18"/>
                <a:gd name="T39" fmla="*/ 12 h 17"/>
                <a:gd name="T40" fmla="*/ 13 w 18"/>
                <a:gd name="T41" fmla="*/ 13 h 17"/>
                <a:gd name="T42" fmla="*/ 13 w 18"/>
                <a:gd name="T43" fmla="*/ 14 h 17"/>
                <a:gd name="T44" fmla="*/ 12 w 18"/>
                <a:gd name="T45" fmla="*/ 14 h 17"/>
                <a:gd name="T46" fmla="*/ 11 w 18"/>
                <a:gd name="T47" fmla="*/ 14 h 17"/>
                <a:gd name="T48" fmla="*/ 10 w 18"/>
                <a:gd name="T49" fmla="*/ 14 h 17"/>
                <a:gd name="T50" fmla="*/ 9 w 18"/>
                <a:gd name="T51" fmla="*/ 14 h 17"/>
                <a:gd name="T52" fmla="*/ 8 w 18"/>
                <a:gd name="T53" fmla="*/ 14 h 17"/>
                <a:gd name="T54" fmla="*/ 8 w 18"/>
                <a:gd name="T55" fmla="*/ 14 h 17"/>
                <a:gd name="T56" fmla="*/ 2 w 18"/>
                <a:gd name="T57" fmla="*/ 10 h 17"/>
                <a:gd name="T58" fmla="*/ 1 w 18"/>
                <a:gd name="T59" fmla="*/ 10 h 17"/>
                <a:gd name="T60" fmla="*/ 1 w 18"/>
                <a:gd name="T61" fmla="*/ 9 h 17"/>
                <a:gd name="T62" fmla="*/ 0 w 18"/>
                <a:gd name="T63" fmla="*/ 5 h 17"/>
                <a:gd name="T64" fmla="*/ 0 w 18"/>
                <a:gd name="T65" fmla="*/ 5 h 17"/>
                <a:gd name="T66" fmla="*/ 0 w 18"/>
                <a:gd name="T67" fmla="*/ 4 h 17"/>
                <a:gd name="T68" fmla="*/ 0 w 18"/>
                <a:gd name="T69" fmla="*/ 3 h 17"/>
                <a:gd name="T70" fmla="*/ 0 w 18"/>
                <a:gd name="T71" fmla="*/ 2 h 17"/>
                <a:gd name="T72" fmla="*/ 0 w 18"/>
                <a:gd name="T73" fmla="*/ 1 h 17"/>
                <a:gd name="T74" fmla="*/ 1 w 18"/>
                <a:gd name="T75" fmla="*/ 0 h 17"/>
                <a:gd name="T76" fmla="*/ 2 w 18"/>
                <a:gd name="T77" fmla="*/ 0 h 17"/>
                <a:gd name="T78" fmla="*/ 3 w 18"/>
                <a:gd name="T79" fmla="*/ 0 h 17"/>
                <a:gd name="T80" fmla="*/ 4 w 18"/>
                <a:gd name="T81" fmla="*/ 1 h 17"/>
                <a:gd name="T82" fmla="*/ 4 w 18"/>
                <a:gd name="T83" fmla="*/ 1 h 17"/>
                <a:gd name="T84" fmla="*/ 4 w 18"/>
                <a:gd name="T85" fmla="*/ 2 h 17"/>
                <a:gd name="T86" fmla="*/ 0 w 18"/>
                <a:gd name="T8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17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59" name="Freeform 275"/>
            <p:cNvSpPr>
              <a:spLocks/>
            </p:cNvSpPr>
            <p:nvPr/>
          </p:nvSpPr>
          <p:spPr bwMode="auto">
            <a:xfrm>
              <a:off x="1013" y="2242"/>
              <a:ext cx="61" cy="15"/>
            </a:xfrm>
            <a:custGeom>
              <a:avLst/>
              <a:gdLst>
                <a:gd name="T0" fmla="*/ 5 w 61"/>
                <a:gd name="T1" fmla="*/ 9 h 17"/>
                <a:gd name="T2" fmla="*/ 8 w 61"/>
                <a:gd name="T3" fmla="*/ 9 h 17"/>
                <a:gd name="T4" fmla="*/ 11 w 61"/>
                <a:gd name="T5" fmla="*/ 10 h 17"/>
                <a:gd name="T6" fmla="*/ 15 w 61"/>
                <a:gd name="T7" fmla="*/ 10 h 17"/>
                <a:gd name="T8" fmla="*/ 18 w 61"/>
                <a:gd name="T9" fmla="*/ 10 h 17"/>
                <a:gd name="T10" fmla="*/ 23 w 61"/>
                <a:gd name="T11" fmla="*/ 9 h 17"/>
                <a:gd name="T12" fmla="*/ 25 w 61"/>
                <a:gd name="T13" fmla="*/ 8 h 17"/>
                <a:gd name="T14" fmla="*/ 30 w 61"/>
                <a:gd name="T15" fmla="*/ 6 h 17"/>
                <a:gd name="T16" fmla="*/ 34 w 61"/>
                <a:gd name="T17" fmla="*/ 5 h 17"/>
                <a:gd name="T18" fmla="*/ 37 w 61"/>
                <a:gd name="T19" fmla="*/ 4 h 17"/>
                <a:gd name="T20" fmla="*/ 41 w 61"/>
                <a:gd name="T21" fmla="*/ 3 h 17"/>
                <a:gd name="T22" fmla="*/ 44 w 61"/>
                <a:gd name="T23" fmla="*/ 3 h 17"/>
                <a:gd name="T24" fmla="*/ 46 w 61"/>
                <a:gd name="T25" fmla="*/ 2 h 17"/>
                <a:gd name="T26" fmla="*/ 49 w 61"/>
                <a:gd name="T27" fmla="*/ 1 h 17"/>
                <a:gd name="T28" fmla="*/ 51 w 61"/>
                <a:gd name="T29" fmla="*/ 0 h 17"/>
                <a:gd name="T30" fmla="*/ 54 w 61"/>
                <a:gd name="T31" fmla="*/ 0 h 17"/>
                <a:gd name="T32" fmla="*/ 56 w 61"/>
                <a:gd name="T33" fmla="*/ 0 h 17"/>
                <a:gd name="T34" fmla="*/ 57 w 61"/>
                <a:gd name="T35" fmla="*/ 0 h 17"/>
                <a:gd name="T36" fmla="*/ 59 w 61"/>
                <a:gd name="T37" fmla="*/ 1 h 17"/>
                <a:gd name="T38" fmla="*/ 59 w 61"/>
                <a:gd name="T39" fmla="*/ 0 h 17"/>
                <a:gd name="T40" fmla="*/ 60 w 61"/>
                <a:gd name="T41" fmla="*/ 0 h 17"/>
                <a:gd name="T42" fmla="*/ 59 w 61"/>
                <a:gd name="T43" fmla="*/ 1 h 17"/>
                <a:gd name="T44" fmla="*/ 58 w 61"/>
                <a:gd name="T45" fmla="*/ 2 h 17"/>
                <a:gd name="T46" fmla="*/ 56 w 61"/>
                <a:gd name="T47" fmla="*/ 3 h 17"/>
                <a:gd name="T48" fmla="*/ 54 w 61"/>
                <a:gd name="T49" fmla="*/ 4 h 17"/>
                <a:gd name="T50" fmla="*/ 51 w 61"/>
                <a:gd name="T51" fmla="*/ 5 h 17"/>
                <a:gd name="T52" fmla="*/ 49 w 61"/>
                <a:gd name="T53" fmla="*/ 6 h 17"/>
                <a:gd name="T54" fmla="*/ 46 w 61"/>
                <a:gd name="T55" fmla="*/ 8 h 17"/>
                <a:gd name="T56" fmla="*/ 44 w 61"/>
                <a:gd name="T57" fmla="*/ 9 h 17"/>
                <a:gd name="T58" fmla="*/ 43 w 61"/>
                <a:gd name="T59" fmla="*/ 9 h 17"/>
                <a:gd name="T60" fmla="*/ 42 w 61"/>
                <a:gd name="T61" fmla="*/ 9 h 17"/>
                <a:gd name="T62" fmla="*/ 38 w 61"/>
                <a:gd name="T63" fmla="*/ 10 h 17"/>
                <a:gd name="T64" fmla="*/ 34 w 61"/>
                <a:gd name="T65" fmla="*/ 12 h 17"/>
                <a:gd name="T66" fmla="*/ 30 w 61"/>
                <a:gd name="T67" fmla="*/ 13 h 17"/>
                <a:gd name="T68" fmla="*/ 26 w 61"/>
                <a:gd name="T69" fmla="*/ 14 h 17"/>
                <a:gd name="T70" fmla="*/ 22 w 61"/>
                <a:gd name="T71" fmla="*/ 14 h 17"/>
                <a:gd name="T72" fmla="*/ 18 w 61"/>
                <a:gd name="T73" fmla="*/ 16 h 17"/>
                <a:gd name="T74" fmla="*/ 14 w 61"/>
                <a:gd name="T75" fmla="*/ 16 h 17"/>
                <a:gd name="T76" fmla="*/ 9 w 61"/>
                <a:gd name="T77" fmla="*/ 16 h 17"/>
                <a:gd name="T78" fmla="*/ 6 w 61"/>
                <a:gd name="T79" fmla="*/ 16 h 17"/>
                <a:gd name="T80" fmla="*/ 2 w 61"/>
                <a:gd name="T81" fmla="*/ 14 h 17"/>
                <a:gd name="T82" fmla="*/ 1 w 61"/>
                <a:gd name="T83" fmla="*/ 14 h 17"/>
                <a:gd name="T84" fmla="*/ 1 w 61"/>
                <a:gd name="T85" fmla="*/ 13 h 17"/>
                <a:gd name="T86" fmla="*/ 0 w 61"/>
                <a:gd name="T87" fmla="*/ 13 h 17"/>
                <a:gd name="T88" fmla="*/ 0 w 61"/>
                <a:gd name="T89" fmla="*/ 13 h 17"/>
                <a:gd name="T90" fmla="*/ 0 w 61"/>
                <a:gd name="T91" fmla="*/ 12 h 17"/>
                <a:gd name="T92" fmla="*/ 0 w 61"/>
                <a:gd name="T93" fmla="*/ 12 h 17"/>
                <a:gd name="T94" fmla="*/ 0 w 61"/>
                <a:gd name="T95" fmla="*/ 11 h 17"/>
                <a:gd name="T96" fmla="*/ 0 w 61"/>
                <a:gd name="T97" fmla="*/ 10 h 17"/>
                <a:gd name="T98" fmla="*/ 0 w 61"/>
                <a:gd name="T99" fmla="*/ 10 h 17"/>
                <a:gd name="T100" fmla="*/ 0 w 61"/>
                <a:gd name="T101" fmla="*/ 10 h 17"/>
                <a:gd name="T102" fmla="*/ 1 w 61"/>
                <a:gd name="T103" fmla="*/ 10 h 17"/>
                <a:gd name="T104" fmla="*/ 1 w 61"/>
                <a:gd name="T105" fmla="*/ 9 h 17"/>
                <a:gd name="T106" fmla="*/ 2 w 61"/>
                <a:gd name="T107" fmla="*/ 9 h 17"/>
                <a:gd name="T108" fmla="*/ 2 w 61"/>
                <a:gd name="T109" fmla="*/ 8 h 17"/>
                <a:gd name="T110" fmla="*/ 3 w 61"/>
                <a:gd name="T111" fmla="*/ 8 h 17"/>
                <a:gd name="T112" fmla="*/ 4 w 61"/>
                <a:gd name="T113" fmla="*/ 9 h 17"/>
                <a:gd name="T114" fmla="*/ 5 w 61"/>
                <a:gd name="T1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" h="17">
                  <a:moveTo>
                    <a:pt x="5" y="9"/>
                  </a:moveTo>
                  <a:lnTo>
                    <a:pt x="8" y="9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30" y="6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4" y="4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6" y="8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0" name="Freeform 276"/>
            <p:cNvSpPr>
              <a:spLocks/>
            </p:cNvSpPr>
            <p:nvPr/>
          </p:nvSpPr>
          <p:spPr bwMode="auto">
            <a:xfrm>
              <a:off x="997" y="2270"/>
              <a:ext cx="54" cy="41"/>
            </a:xfrm>
            <a:custGeom>
              <a:avLst/>
              <a:gdLst>
                <a:gd name="T0" fmla="*/ 7 w 55"/>
                <a:gd name="T1" fmla="*/ 31 h 41"/>
                <a:gd name="T2" fmla="*/ 11 w 55"/>
                <a:gd name="T3" fmla="*/ 34 h 41"/>
                <a:gd name="T4" fmla="*/ 17 w 55"/>
                <a:gd name="T5" fmla="*/ 34 h 41"/>
                <a:gd name="T6" fmla="*/ 22 w 55"/>
                <a:gd name="T7" fmla="*/ 33 h 41"/>
                <a:gd name="T8" fmla="*/ 27 w 55"/>
                <a:gd name="T9" fmla="*/ 31 h 41"/>
                <a:gd name="T10" fmla="*/ 34 w 55"/>
                <a:gd name="T11" fmla="*/ 28 h 41"/>
                <a:gd name="T12" fmla="*/ 33 w 55"/>
                <a:gd name="T13" fmla="*/ 26 h 41"/>
                <a:gd name="T14" fmla="*/ 36 w 55"/>
                <a:gd name="T15" fmla="*/ 23 h 41"/>
                <a:gd name="T16" fmla="*/ 39 w 55"/>
                <a:gd name="T17" fmla="*/ 17 h 41"/>
                <a:gd name="T18" fmla="*/ 41 w 55"/>
                <a:gd name="T19" fmla="*/ 11 h 41"/>
                <a:gd name="T20" fmla="*/ 44 w 55"/>
                <a:gd name="T21" fmla="*/ 6 h 41"/>
                <a:gd name="T22" fmla="*/ 47 w 55"/>
                <a:gd name="T23" fmla="*/ 1 h 41"/>
                <a:gd name="T24" fmla="*/ 48 w 55"/>
                <a:gd name="T25" fmla="*/ 0 h 41"/>
                <a:gd name="T26" fmla="*/ 49 w 55"/>
                <a:gd name="T27" fmla="*/ 0 h 41"/>
                <a:gd name="T28" fmla="*/ 51 w 55"/>
                <a:gd name="T29" fmla="*/ 0 h 41"/>
                <a:gd name="T30" fmla="*/ 52 w 55"/>
                <a:gd name="T31" fmla="*/ 1 h 41"/>
                <a:gd name="T32" fmla="*/ 53 w 55"/>
                <a:gd name="T33" fmla="*/ 2 h 41"/>
                <a:gd name="T34" fmla="*/ 53 w 55"/>
                <a:gd name="T35" fmla="*/ 2 h 41"/>
                <a:gd name="T36" fmla="*/ 53 w 55"/>
                <a:gd name="T37" fmla="*/ 3 h 41"/>
                <a:gd name="T38" fmla="*/ 53 w 55"/>
                <a:gd name="T39" fmla="*/ 4 h 41"/>
                <a:gd name="T40" fmla="*/ 53 w 55"/>
                <a:gd name="T41" fmla="*/ 6 h 41"/>
                <a:gd name="T42" fmla="*/ 49 w 55"/>
                <a:gd name="T43" fmla="*/ 9 h 41"/>
                <a:gd name="T44" fmla="*/ 46 w 55"/>
                <a:gd name="T45" fmla="*/ 12 h 41"/>
                <a:gd name="T46" fmla="*/ 45 w 55"/>
                <a:gd name="T47" fmla="*/ 17 h 41"/>
                <a:gd name="T48" fmla="*/ 43 w 55"/>
                <a:gd name="T49" fmla="*/ 21 h 41"/>
                <a:gd name="T50" fmla="*/ 41 w 55"/>
                <a:gd name="T51" fmla="*/ 26 h 41"/>
                <a:gd name="T52" fmla="*/ 36 w 55"/>
                <a:gd name="T53" fmla="*/ 33 h 41"/>
                <a:gd name="T54" fmla="*/ 36 w 55"/>
                <a:gd name="T55" fmla="*/ 33 h 41"/>
                <a:gd name="T56" fmla="*/ 36 w 55"/>
                <a:gd name="T57" fmla="*/ 33 h 41"/>
                <a:gd name="T58" fmla="*/ 28 w 55"/>
                <a:gd name="T59" fmla="*/ 38 h 41"/>
                <a:gd name="T60" fmla="*/ 22 w 55"/>
                <a:gd name="T61" fmla="*/ 40 h 41"/>
                <a:gd name="T62" fmla="*/ 17 w 55"/>
                <a:gd name="T63" fmla="*/ 40 h 41"/>
                <a:gd name="T64" fmla="*/ 10 w 55"/>
                <a:gd name="T65" fmla="*/ 39 h 41"/>
                <a:gd name="T66" fmla="*/ 5 w 55"/>
                <a:gd name="T67" fmla="*/ 36 h 41"/>
                <a:gd name="T68" fmla="*/ 0 w 55"/>
                <a:gd name="T69" fmla="*/ 31 h 41"/>
                <a:gd name="T70" fmla="*/ 0 w 55"/>
                <a:gd name="T71" fmla="*/ 31 h 41"/>
                <a:gd name="T72" fmla="*/ 0 w 55"/>
                <a:gd name="T73" fmla="*/ 29 h 41"/>
                <a:gd name="T74" fmla="*/ 0 w 55"/>
                <a:gd name="T75" fmla="*/ 28 h 41"/>
                <a:gd name="T76" fmla="*/ 0 w 55"/>
                <a:gd name="T77" fmla="*/ 28 h 41"/>
                <a:gd name="T78" fmla="*/ 2 w 55"/>
                <a:gd name="T79" fmla="*/ 27 h 41"/>
                <a:gd name="T80" fmla="*/ 3 w 55"/>
                <a:gd name="T81" fmla="*/ 27 h 41"/>
                <a:gd name="T82" fmla="*/ 4 w 55"/>
                <a:gd name="T83" fmla="*/ 27 h 41"/>
                <a:gd name="T84" fmla="*/ 5 w 55"/>
                <a:gd name="T8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41">
                  <a:moveTo>
                    <a:pt x="5" y="27"/>
                  </a:moveTo>
                  <a:lnTo>
                    <a:pt x="7" y="31"/>
                  </a:lnTo>
                  <a:lnTo>
                    <a:pt x="9" y="32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8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6" y="23"/>
                  </a:lnTo>
                  <a:lnTo>
                    <a:pt x="37" y="19"/>
                  </a:lnTo>
                  <a:lnTo>
                    <a:pt x="39" y="17"/>
                  </a:lnTo>
                  <a:lnTo>
                    <a:pt x="40" y="13"/>
                  </a:lnTo>
                  <a:lnTo>
                    <a:pt x="41" y="11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6" y="12"/>
                  </a:lnTo>
                  <a:lnTo>
                    <a:pt x="45" y="15"/>
                  </a:lnTo>
                  <a:lnTo>
                    <a:pt x="45" y="17"/>
                  </a:lnTo>
                  <a:lnTo>
                    <a:pt x="44" y="20"/>
                  </a:lnTo>
                  <a:lnTo>
                    <a:pt x="43" y="21"/>
                  </a:lnTo>
                  <a:lnTo>
                    <a:pt x="42" y="24"/>
                  </a:lnTo>
                  <a:lnTo>
                    <a:pt x="41" y="26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28" y="38"/>
                  </a:lnTo>
                  <a:lnTo>
                    <a:pt x="26" y="39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7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1" name="Freeform 277"/>
            <p:cNvSpPr>
              <a:spLocks/>
            </p:cNvSpPr>
            <p:nvPr/>
          </p:nvSpPr>
          <p:spPr bwMode="auto">
            <a:xfrm>
              <a:off x="1065" y="2275"/>
              <a:ext cx="37" cy="26"/>
            </a:xfrm>
            <a:custGeom>
              <a:avLst/>
              <a:gdLst>
                <a:gd name="T0" fmla="*/ 36 w 37"/>
                <a:gd name="T1" fmla="*/ 5 h 27"/>
                <a:gd name="T2" fmla="*/ 33 w 37"/>
                <a:gd name="T3" fmla="*/ 8 h 27"/>
                <a:gd name="T4" fmla="*/ 30 w 37"/>
                <a:gd name="T5" fmla="*/ 12 h 27"/>
                <a:gd name="T6" fmla="*/ 28 w 37"/>
                <a:gd name="T7" fmla="*/ 15 h 27"/>
                <a:gd name="T8" fmla="*/ 26 w 37"/>
                <a:gd name="T9" fmla="*/ 18 h 27"/>
                <a:gd name="T10" fmla="*/ 22 w 37"/>
                <a:gd name="T11" fmla="*/ 20 h 27"/>
                <a:gd name="T12" fmla="*/ 19 w 37"/>
                <a:gd name="T13" fmla="*/ 23 h 27"/>
                <a:gd name="T14" fmla="*/ 15 w 37"/>
                <a:gd name="T15" fmla="*/ 25 h 27"/>
                <a:gd name="T16" fmla="*/ 11 w 37"/>
                <a:gd name="T17" fmla="*/ 26 h 27"/>
                <a:gd name="T18" fmla="*/ 7 w 37"/>
                <a:gd name="T19" fmla="*/ 26 h 27"/>
                <a:gd name="T20" fmla="*/ 2 w 37"/>
                <a:gd name="T21" fmla="*/ 26 h 27"/>
                <a:gd name="T22" fmla="*/ 2 w 37"/>
                <a:gd name="T23" fmla="*/ 25 h 27"/>
                <a:gd name="T24" fmla="*/ 2 w 37"/>
                <a:gd name="T25" fmla="*/ 25 h 27"/>
                <a:gd name="T26" fmla="*/ 1 w 37"/>
                <a:gd name="T27" fmla="*/ 25 h 27"/>
                <a:gd name="T28" fmla="*/ 1 w 37"/>
                <a:gd name="T29" fmla="*/ 24 h 27"/>
                <a:gd name="T30" fmla="*/ 1 w 37"/>
                <a:gd name="T31" fmla="*/ 24 h 27"/>
                <a:gd name="T32" fmla="*/ 0 w 37"/>
                <a:gd name="T33" fmla="*/ 24 h 27"/>
                <a:gd name="T34" fmla="*/ 0 w 37"/>
                <a:gd name="T35" fmla="*/ 24 h 27"/>
                <a:gd name="T36" fmla="*/ 0 w 37"/>
                <a:gd name="T37" fmla="*/ 23 h 27"/>
                <a:gd name="T38" fmla="*/ 0 w 37"/>
                <a:gd name="T39" fmla="*/ 22 h 27"/>
                <a:gd name="T40" fmla="*/ 0 w 37"/>
                <a:gd name="T41" fmla="*/ 21 h 27"/>
                <a:gd name="T42" fmla="*/ 1 w 37"/>
                <a:gd name="T43" fmla="*/ 21 h 27"/>
                <a:gd name="T44" fmla="*/ 1 w 37"/>
                <a:gd name="T45" fmla="*/ 21 h 27"/>
                <a:gd name="T46" fmla="*/ 2 w 37"/>
                <a:gd name="T47" fmla="*/ 20 h 27"/>
                <a:gd name="T48" fmla="*/ 2 w 37"/>
                <a:gd name="T49" fmla="*/ 20 h 27"/>
                <a:gd name="T50" fmla="*/ 3 w 37"/>
                <a:gd name="T51" fmla="*/ 20 h 27"/>
                <a:gd name="T52" fmla="*/ 3 w 37"/>
                <a:gd name="T53" fmla="*/ 20 h 27"/>
                <a:gd name="T54" fmla="*/ 3 w 37"/>
                <a:gd name="T55" fmla="*/ 20 h 27"/>
                <a:gd name="T56" fmla="*/ 7 w 37"/>
                <a:gd name="T57" fmla="*/ 19 h 27"/>
                <a:gd name="T58" fmla="*/ 10 w 37"/>
                <a:gd name="T59" fmla="*/ 19 h 27"/>
                <a:gd name="T60" fmla="*/ 14 w 37"/>
                <a:gd name="T61" fmla="*/ 19 h 27"/>
                <a:gd name="T62" fmla="*/ 16 w 37"/>
                <a:gd name="T63" fmla="*/ 17 h 27"/>
                <a:gd name="T64" fmla="*/ 20 w 37"/>
                <a:gd name="T65" fmla="*/ 15 h 27"/>
                <a:gd name="T66" fmla="*/ 23 w 37"/>
                <a:gd name="T67" fmla="*/ 14 h 27"/>
                <a:gd name="T68" fmla="*/ 24 w 37"/>
                <a:gd name="T69" fmla="*/ 11 h 27"/>
                <a:gd name="T70" fmla="*/ 28 w 37"/>
                <a:gd name="T71" fmla="*/ 8 h 27"/>
                <a:gd name="T72" fmla="*/ 28 w 37"/>
                <a:gd name="T73" fmla="*/ 5 h 27"/>
                <a:gd name="T74" fmla="*/ 30 w 37"/>
                <a:gd name="T75" fmla="*/ 2 h 27"/>
                <a:gd name="T76" fmla="*/ 31 w 37"/>
                <a:gd name="T77" fmla="*/ 1 h 27"/>
                <a:gd name="T78" fmla="*/ 32 w 37"/>
                <a:gd name="T79" fmla="*/ 1 h 27"/>
                <a:gd name="T80" fmla="*/ 32 w 37"/>
                <a:gd name="T81" fmla="*/ 1 h 27"/>
                <a:gd name="T82" fmla="*/ 32 w 37"/>
                <a:gd name="T83" fmla="*/ 1 h 27"/>
                <a:gd name="T84" fmla="*/ 32 w 37"/>
                <a:gd name="T85" fmla="*/ 1 h 27"/>
                <a:gd name="T86" fmla="*/ 33 w 37"/>
                <a:gd name="T87" fmla="*/ 1 h 27"/>
                <a:gd name="T88" fmla="*/ 33 w 37"/>
                <a:gd name="T89" fmla="*/ 0 h 27"/>
                <a:gd name="T90" fmla="*/ 34 w 37"/>
                <a:gd name="T91" fmla="*/ 1 h 27"/>
                <a:gd name="T92" fmla="*/ 34 w 37"/>
                <a:gd name="T93" fmla="*/ 0 h 27"/>
                <a:gd name="T94" fmla="*/ 35 w 37"/>
                <a:gd name="T95" fmla="*/ 1 h 27"/>
                <a:gd name="T96" fmla="*/ 35 w 37"/>
                <a:gd name="T97" fmla="*/ 1 h 27"/>
                <a:gd name="T98" fmla="*/ 35 w 37"/>
                <a:gd name="T99" fmla="*/ 1 h 27"/>
                <a:gd name="T100" fmla="*/ 35 w 37"/>
                <a:gd name="T101" fmla="*/ 1 h 27"/>
                <a:gd name="T102" fmla="*/ 35 w 37"/>
                <a:gd name="T103" fmla="*/ 2 h 27"/>
                <a:gd name="T104" fmla="*/ 36 w 37"/>
                <a:gd name="T105" fmla="*/ 3 h 27"/>
                <a:gd name="T106" fmla="*/ 36 w 37"/>
                <a:gd name="T107" fmla="*/ 3 h 27"/>
                <a:gd name="T108" fmla="*/ 36 w 37"/>
                <a:gd name="T109" fmla="*/ 4 h 27"/>
                <a:gd name="T110" fmla="*/ 35 w 37"/>
                <a:gd name="T111" fmla="*/ 4 h 27"/>
                <a:gd name="T112" fmla="*/ 36 w 37"/>
                <a:gd name="T1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27">
                  <a:moveTo>
                    <a:pt x="36" y="5"/>
                  </a:moveTo>
                  <a:lnTo>
                    <a:pt x="33" y="8"/>
                  </a:lnTo>
                  <a:lnTo>
                    <a:pt x="30" y="12"/>
                  </a:lnTo>
                  <a:lnTo>
                    <a:pt x="28" y="15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5" y="25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4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2" name="Freeform 278"/>
            <p:cNvSpPr>
              <a:spLocks/>
            </p:cNvSpPr>
            <p:nvPr/>
          </p:nvSpPr>
          <p:spPr bwMode="auto">
            <a:xfrm>
              <a:off x="861" y="2361"/>
              <a:ext cx="98" cy="123"/>
            </a:xfrm>
            <a:custGeom>
              <a:avLst/>
              <a:gdLst>
                <a:gd name="T0" fmla="*/ 59 w 98"/>
                <a:gd name="T1" fmla="*/ 63 h 122"/>
                <a:gd name="T2" fmla="*/ 53 w 98"/>
                <a:gd name="T3" fmla="*/ 67 h 122"/>
                <a:gd name="T4" fmla="*/ 47 w 98"/>
                <a:gd name="T5" fmla="*/ 69 h 122"/>
                <a:gd name="T6" fmla="*/ 42 w 98"/>
                <a:gd name="T7" fmla="*/ 73 h 122"/>
                <a:gd name="T8" fmla="*/ 36 w 98"/>
                <a:gd name="T9" fmla="*/ 78 h 122"/>
                <a:gd name="T10" fmla="*/ 30 w 98"/>
                <a:gd name="T11" fmla="*/ 82 h 122"/>
                <a:gd name="T12" fmla="*/ 25 w 98"/>
                <a:gd name="T13" fmla="*/ 89 h 122"/>
                <a:gd name="T14" fmla="*/ 19 w 98"/>
                <a:gd name="T15" fmla="*/ 94 h 122"/>
                <a:gd name="T16" fmla="*/ 14 w 98"/>
                <a:gd name="T17" fmla="*/ 103 h 122"/>
                <a:gd name="T18" fmla="*/ 9 w 98"/>
                <a:gd name="T19" fmla="*/ 111 h 122"/>
                <a:gd name="T20" fmla="*/ 3 w 98"/>
                <a:gd name="T21" fmla="*/ 121 h 122"/>
                <a:gd name="T22" fmla="*/ 2 w 98"/>
                <a:gd name="T23" fmla="*/ 120 h 122"/>
                <a:gd name="T24" fmla="*/ 1 w 98"/>
                <a:gd name="T25" fmla="*/ 111 h 122"/>
                <a:gd name="T26" fmla="*/ 0 w 98"/>
                <a:gd name="T27" fmla="*/ 101 h 122"/>
                <a:gd name="T28" fmla="*/ 0 w 98"/>
                <a:gd name="T29" fmla="*/ 91 h 122"/>
                <a:gd name="T30" fmla="*/ 0 w 98"/>
                <a:gd name="T31" fmla="*/ 79 h 122"/>
                <a:gd name="T32" fmla="*/ 0 w 98"/>
                <a:gd name="T33" fmla="*/ 67 h 122"/>
                <a:gd name="T34" fmla="*/ 0 w 98"/>
                <a:gd name="T35" fmla="*/ 57 h 122"/>
                <a:gd name="T36" fmla="*/ 1 w 98"/>
                <a:gd name="T37" fmla="*/ 46 h 122"/>
                <a:gd name="T38" fmla="*/ 5 w 98"/>
                <a:gd name="T39" fmla="*/ 36 h 122"/>
                <a:gd name="T40" fmla="*/ 8 w 98"/>
                <a:gd name="T41" fmla="*/ 28 h 122"/>
                <a:gd name="T42" fmla="*/ 13 w 98"/>
                <a:gd name="T43" fmla="*/ 23 h 122"/>
                <a:gd name="T44" fmla="*/ 21 w 98"/>
                <a:gd name="T45" fmla="*/ 17 h 122"/>
                <a:gd name="T46" fmla="*/ 30 w 98"/>
                <a:gd name="T47" fmla="*/ 13 h 122"/>
                <a:gd name="T48" fmla="*/ 37 w 98"/>
                <a:gd name="T49" fmla="*/ 8 h 122"/>
                <a:gd name="T50" fmla="*/ 45 w 98"/>
                <a:gd name="T51" fmla="*/ 6 h 122"/>
                <a:gd name="T52" fmla="*/ 53 w 98"/>
                <a:gd name="T53" fmla="*/ 4 h 122"/>
                <a:gd name="T54" fmla="*/ 62 w 98"/>
                <a:gd name="T55" fmla="*/ 3 h 122"/>
                <a:gd name="T56" fmla="*/ 71 w 98"/>
                <a:gd name="T57" fmla="*/ 2 h 122"/>
                <a:gd name="T58" fmla="*/ 80 w 98"/>
                <a:gd name="T59" fmla="*/ 1 h 122"/>
                <a:gd name="T60" fmla="*/ 88 w 98"/>
                <a:gd name="T61" fmla="*/ 1 h 122"/>
                <a:gd name="T62" fmla="*/ 97 w 98"/>
                <a:gd name="T63" fmla="*/ 0 h 122"/>
                <a:gd name="T64" fmla="*/ 95 w 98"/>
                <a:gd name="T65" fmla="*/ 2 h 122"/>
                <a:gd name="T66" fmla="*/ 94 w 98"/>
                <a:gd name="T67" fmla="*/ 3 h 122"/>
                <a:gd name="T68" fmla="*/ 90 w 98"/>
                <a:gd name="T69" fmla="*/ 6 h 122"/>
                <a:gd name="T70" fmla="*/ 86 w 98"/>
                <a:gd name="T71" fmla="*/ 10 h 122"/>
                <a:gd name="T72" fmla="*/ 80 w 98"/>
                <a:gd name="T73" fmla="*/ 14 h 122"/>
                <a:gd name="T74" fmla="*/ 74 w 98"/>
                <a:gd name="T75" fmla="*/ 21 h 122"/>
                <a:gd name="T76" fmla="*/ 69 w 98"/>
                <a:gd name="T77" fmla="*/ 28 h 122"/>
                <a:gd name="T78" fmla="*/ 64 w 98"/>
                <a:gd name="T79" fmla="*/ 36 h 122"/>
                <a:gd name="T80" fmla="*/ 60 w 98"/>
                <a:gd name="T81" fmla="*/ 44 h 122"/>
                <a:gd name="T82" fmla="*/ 58 w 98"/>
                <a:gd name="T83" fmla="*/ 53 h 122"/>
                <a:gd name="T84" fmla="*/ 59 w 98"/>
                <a:gd name="T85" fmla="*/ 62 h 122"/>
                <a:gd name="T86" fmla="*/ 59 w 98"/>
                <a:gd name="T87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122">
                  <a:moveTo>
                    <a:pt x="59" y="63"/>
                  </a:moveTo>
                  <a:lnTo>
                    <a:pt x="53" y="67"/>
                  </a:lnTo>
                  <a:lnTo>
                    <a:pt x="47" y="69"/>
                  </a:lnTo>
                  <a:lnTo>
                    <a:pt x="42" y="73"/>
                  </a:lnTo>
                  <a:lnTo>
                    <a:pt x="36" y="78"/>
                  </a:lnTo>
                  <a:lnTo>
                    <a:pt x="30" y="82"/>
                  </a:lnTo>
                  <a:lnTo>
                    <a:pt x="25" y="89"/>
                  </a:lnTo>
                  <a:lnTo>
                    <a:pt x="19" y="94"/>
                  </a:lnTo>
                  <a:lnTo>
                    <a:pt x="14" y="103"/>
                  </a:lnTo>
                  <a:lnTo>
                    <a:pt x="9" y="111"/>
                  </a:lnTo>
                  <a:lnTo>
                    <a:pt x="3" y="121"/>
                  </a:lnTo>
                  <a:lnTo>
                    <a:pt x="2" y="120"/>
                  </a:lnTo>
                  <a:lnTo>
                    <a:pt x="1" y="111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5" y="36"/>
                  </a:lnTo>
                  <a:lnTo>
                    <a:pt x="8" y="28"/>
                  </a:lnTo>
                  <a:lnTo>
                    <a:pt x="13" y="23"/>
                  </a:lnTo>
                  <a:lnTo>
                    <a:pt x="21" y="17"/>
                  </a:lnTo>
                  <a:lnTo>
                    <a:pt x="30" y="13"/>
                  </a:lnTo>
                  <a:lnTo>
                    <a:pt x="37" y="8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71" y="2"/>
                  </a:lnTo>
                  <a:lnTo>
                    <a:pt x="80" y="1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95" y="2"/>
                  </a:lnTo>
                  <a:lnTo>
                    <a:pt x="94" y="3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0" y="14"/>
                  </a:lnTo>
                  <a:lnTo>
                    <a:pt x="74" y="21"/>
                  </a:lnTo>
                  <a:lnTo>
                    <a:pt x="69" y="28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58" y="53"/>
                  </a:lnTo>
                  <a:lnTo>
                    <a:pt x="59" y="62"/>
                  </a:lnTo>
                  <a:lnTo>
                    <a:pt x="59" y="63"/>
                  </a:lnTo>
                </a:path>
              </a:pathLst>
            </a:custGeom>
            <a:solidFill>
              <a:srgbClr val="A887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3" name="Freeform 279"/>
            <p:cNvSpPr>
              <a:spLocks/>
            </p:cNvSpPr>
            <p:nvPr/>
          </p:nvSpPr>
          <p:spPr bwMode="auto">
            <a:xfrm>
              <a:off x="860" y="2363"/>
              <a:ext cx="106" cy="128"/>
            </a:xfrm>
            <a:custGeom>
              <a:avLst/>
              <a:gdLst>
                <a:gd name="T0" fmla="*/ 64 w 105"/>
                <a:gd name="T1" fmla="*/ 63 h 128"/>
                <a:gd name="T2" fmla="*/ 60 w 105"/>
                <a:gd name="T3" fmla="*/ 65 h 128"/>
                <a:gd name="T4" fmla="*/ 54 w 105"/>
                <a:gd name="T5" fmla="*/ 68 h 128"/>
                <a:gd name="T6" fmla="*/ 48 w 105"/>
                <a:gd name="T7" fmla="*/ 72 h 128"/>
                <a:gd name="T8" fmla="*/ 43 w 105"/>
                <a:gd name="T9" fmla="*/ 76 h 128"/>
                <a:gd name="T10" fmla="*/ 36 w 105"/>
                <a:gd name="T11" fmla="*/ 80 h 128"/>
                <a:gd name="T12" fmla="*/ 31 w 105"/>
                <a:gd name="T13" fmla="*/ 86 h 128"/>
                <a:gd name="T14" fmla="*/ 25 w 105"/>
                <a:gd name="T15" fmla="*/ 92 h 128"/>
                <a:gd name="T16" fmla="*/ 20 w 105"/>
                <a:gd name="T17" fmla="*/ 100 h 128"/>
                <a:gd name="T18" fmla="*/ 14 w 105"/>
                <a:gd name="T19" fmla="*/ 107 h 128"/>
                <a:gd name="T20" fmla="*/ 9 w 105"/>
                <a:gd name="T21" fmla="*/ 117 h 128"/>
                <a:gd name="T22" fmla="*/ 3 w 105"/>
                <a:gd name="T23" fmla="*/ 127 h 128"/>
                <a:gd name="T24" fmla="*/ 2 w 105"/>
                <a:gd name="T25" fmla="*/ 123 h 128"/>
                <a:gd name="T26" fmla="*/ 1 w 105"/>
                <a:gd name="T27" fmla="*/ 115 h 128"/>
                <a:gd name="T28" fmla="*/ 0 w 105"/>
                <a:gd name="T29" fmla="*/ 105 h 128"/>
                <a:gd name="T30" fmla="*/ 0 w 105"/>
                <a:gd name="T31" fmla="*/ 93 h 128"/>
                <a:gd name="T32" fmla="*/ 0 w 105"/>
                <a:gd name="T33" fmla="*/ 82 h 128"/>
                <a:gd name="T34" fmla="*/ 0 w 105"/>
                <a:gd name="T35" fmla="*/ 69 h 128"/>
                <a:gd name="T36" fmla="*/ 0 w 105"/>
                <a:gd name="T37" fmla="*/ 58 h 128"/>
                <a:gd name="T38" fmla="*/ 1 w 105"/>
                <a:gd name="T39" fmla="*/ 47 h 128"/>
                <a:gd name="T40" fmla="*/ 5 w 105"/>
                <a:gd name="T41" fmla="*/ 37 h 128"/>
                <a:gd name="T42" fmla="*/ 8 w 105"/>
                <a:gd name="T43" fmla="*/ 29 h 128"/>
                <a:gd name="T44" fmla="*/ 14 w 105"/>
                <a:gd name="T45" fmla="*/ 23 h 128"/>
                <a:gd name="T46" fmla="*/ 22 w 105"/>
                <a:gd name="T47" fmla="*/ 17 h 128"/>
                <a:gd name="T48" fmla="*/ 30 w 105"/>
                <a:gd name="T49" fmla="*/ 13 h 128"/>
                <a:gd name="T50" fmla="*/ 37 w 105"/>
                <a:gd name="T51" fmla="*/ 9 h 128"/>
                <a:gd name="T52" fmla="*/ 45 w 105"/>
                <a:gd name="T53" fmla="*/ 6 h 128"/>
                <a:gd name="T54" fmla="*/ 54 w 105"/>
                <a:gd name="T55" fmla="*/ 4 h 128"/>
                <a:gd name="T56" fmla="*/ 63 w 105"/>
                <a:gd name="T57" fmla="*/ 2 h 128"/>
                <a:gd name="T58" fmla="*/ 72 w 105"/>
                <a:gd name="T59" fmla="*/ 2 h 128"/>
                <a:gd name="T60" fmla="*/ 81 w 105"/>
                <a:gd name="T61" fmla="*/ 1 h 128"/>
                <a:gd name="T62" fmla="*/ 89 w 105"/>
                <a:gd name="T63" fmla="*/ 1 h 128"/>
                <a:gd name="T64" fmla="*/ 97 w 105"/>
                <a:gd name="T65" fmla="*/ 0 h 128"/>
                <a:gd name="T66" fmla="*/ 104 w 105"/>
                <a:gd name="T67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28">
                  <a:moveTo>
                    <a:pt x="64" y="63"/>
                  </a:moveTo>
                  <a:lnTo>
                    <a:pt x="60" y="65"/>
                  </a:lnTo>
                  <a:lnTo>
                    <a:pt x="54" y="68"/>
                  </a:lnTo>
                  <a:lnTo>
                    <a:pt x="48" y="72"/>
                  </a:lnTo>
                  <a:lnTo>
                    <a:pt x="43" y="76"/>
                  </a:lnTo>
                  <a:lnTo>
                    <a:pt x="36" y="80"/>
                  </a:lnTo>
                  <a:lnTo>
                    <a:pt x="31" y="86"/>
                  </a:lnTo>
                  <a:lnTo>
                    <a:pt x="25" y="92"/>
                  </a:lnTo>
                  <a:lnTo>
                    <a:pt x="20" y="100"/>
                  </a:lnTo>
                  <a:lnTo>
                    <a:pt x="14" y="107"/>
                  </a:lnTo>
                  <a:lnTo>
                    <a:pt x="9" y="117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1" y="115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8" y="29"/>
                  </a:lnTo>
                  <a:lnTo>
                    <a:pt x="14" y="23"/>
                  </a:lnTo>
                  <a:lnTo>
                    <a:pt x="22" y="17"/>
                  </a:lnTo>
                  <a:lnTo>
                    <a:pt x="30" y="13"/>
                  </a:lnTo>
                  <a:lnTo>
                    <a:pt x="37" y="9"/>
                  </a:lnTo>
                  <a:lnTo>
                    <a:pt x="45" y="6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89" y="1"/>
                  </a:lnTo>
                  <a:lnTo>
                    <a:pt x="97" y="0"/>
                  </a:lnTo>
                  <a:lnTo>
                    <a:pt x="10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4" name="Freeform 280"/>
            <p:cNvSpPr>
              <a:spLocks/>
            </p:cNvSpPr>
            <p:nvPr/>
          </p:nvSpPr>
          <p:spPr bwMode="auto">
            <a:xfrm>
              <a:off x="880" y="1744"/>
              <a:ext cx="65" cy="35"/>
            </a:xfrm>
            <a:custGeom>
              <a:avLst/>
              <a:gdLst>
                <a:gd name="T0" fmla="*/ 0 w 64"/>
                <a:gd name="T1" fmla="*/ 33 h 34"/>
                <a:gd name="T2" fmla="*/ 1 w 64"/>
                <a:gd name="T3" fmla="*/ 30 h 34"/>
                <a:gd name="T4" fmla="*/ 4 w 64"/>
                <a:gd name="T5" fmla="*/ 25 h 34"/>
                <a:gd name="T6" fmla="*/ 4 w 64"/>
                <a:gd name="T7" fmla="*/ 21 h 34"/>
                <a:gd name="T8" fmla="*/ 6 w 64"/>
                <a:gd name="T9" fmla="*/ 17 h 34"/>
                <a:gd name="T10" fmla="*/ 5 w 64"/>
                <a:gd name="T11" fmla="*/ 16 h 34"/>
                <a:gd name="T12" fmla="*/ 5 w 64"/>
                <a:gd name="T13" fmla="*/ 15 h 34"/>
                <a:gd name="T14" fmla="*/ 5 w 64"/>
                <a:gd name="T15" fmla="*/ 14 h 34"/>
                <a:gd name="T16" fmla="*/ 5 w 64"/>
                <a:gd name="T17" fmla="*/ 13 h 34"/>
                <a:gd name="T18" fmla="*/ 5 w 64"/>
                <a:gd name="T19" fmla="*/ 12 h 34"/>
                <a:gd name="T20" fmla="*/ 6 w 64"/>
                <a:gd name="T21" fmla="*/ 11 h 34"/>
                <a:gd name="T22" fmla="*/ 6 w 64"/>
                <a:gd name="T23" fmla="*/ 10 h 34"/>
                <a:gd name="T24" fmla="*/ 7 w 64"/>
                <a:gd name="T25" fmla="*/ 8 h 34"/>
                <a:gd name="T26" fmla="*/ 9 w 64"/>
                <a:gd name="T27" fmla="*/ 6 h 34"/>
                <a:gd name="T28" fmla="*/ 10 w 64"/>
                <a:gd name="T29" fmla="*/ 4 h 34"/>
                <a:gd name="T30" fmla="*/ 12 w 64"/>
                <a:gd name="T31" fmla="*/ 3 h 34"/>
                <a:gd name="T32" fmla="*/ 14 w 64"/>
                <a:gd name="T33" fmla="*/ 2 h 34"/>
                <a:gd name="T34" fmla="*/ 15 w 64"/>
                <a:gd name="T35" fmla="*/ 1 h 34"/>
                <a:gd name="T36" fmla="*/ 17 w 64"/>
                <a:gd name="T37" fmla="*/ 1 h 34"/>
                <a:gd name="T38" fmla="*/ 20 w 64"/>
                <a:gd name="T39" fmla="*/ 0 h 34"/>
                <a:gd name="T40" fmla="*/ 20 w 64"/>
                <a:gd name="T41" fmla="*/ 0 h 34"/>
                <a:gd name="T42" fmla="*/ 23 w 64"/>
                <a:gd name="T43" fmla="*/ 1 h 34"/>
                <a:gd name="T44" fmla="*/ 26 w 64"/>
                <a:gd name="T45" fmla="*/ 1 h 34"/>
                <a:gd name="T46" fmla="*/ 30 w 64"/>
                <a:gd name="T47" fmla="*/ 2 h 34"/>
                <a:gd name="T48" fmla="*/ 32 w 64"/>
                <a:gd name="T49" fmla="*/ 4 h 34"/>
                <a:gd name="T50" fmla="*/ 36 w 64"/>
                <a:gd name="T51" fmla="*/ 5 h 34"/>
                <a:gd name="T52" fmla="*/ 38 w 64"/>
                <a:gd name="T53" fmla="*/ 7 h 34"/>
                <a:gd name="T54" fmla="*/ 43 w 64"/>
                <a:gd name="T55" fmla="*/ 10 h 34"/>
                <a:gd name="T56" fmla="*/ 50 w 64"/>
                <a:gd name="T57" fmla="*/ 14 h 34"/>
                <a:gd name="T58" fmla="*/ 57 w 64"/>
                <a:gd name="T59" fmla="*/ 19 h 34"/>
                <a:gd name="T60" fmla="*/ 62 w 64"/>
                <a:gd name="T61" fmla="*/ 22 h 34"/>
                <a:gd name="T62" fmla="*/ 62 w 64"/>
                <a:gd name="T63" fmla="*/ 23 h 34"/>
                <a:gd name="T64" fmla="*/ 57 w 64"/>
                <a:gd name="T65" fmla="*/ 21 h 34"/>
                <a:gd name="T66" fmla="*/ 49 w 64"/>
                <a:gd name="T67" fmla="*/ 17 h 34"/>
                <a:gd name="T68" fmla="*/ 42 w 64"/>
                <a:gd name="T69" fmla="*/ 13 h 34"/>
                <a:gd name="T70" fmla="*/ 37 w 64"/>
                <a:gd name="T71" fmla="*/ 11 h 34"/>
                <a:gd name="T72" fmla="*/ 34 w 64"/>
                <a:gd name="T73" fmla="*/ 10 h 34"/>
                <a:gd name="T74" fmla="*/ 31 w 64"/>
                <a:gd name="T75" fmla="*/ 8 h 34"/>
                <a:gd name="T76" fmla="*/ 29 w 64"/>
                <a:gd name="T77" fmla="*/ 8 h 34"/>
                <a:gd name="T78" fmla="*/ 26 w 64"/>
                <a:gd name="T79" fmla="*/ 7 h 34"/>
                <a:gd name="T80" fmla="*/ 23 w 64"/>
                <a:gd name="T81" fmla="*/ 6 h 34"/>
                <a:gd name="T82" fmla="*/ 18 w 64"/>
                <a:gd name="T83" fmla="*/ 4 h 34"/>
                <a:gd name="T84" fmla="*/ 18 w 64"/>
                <a:gd name="T85" fmla="*/ 4 h 34"/>
                <a:gd name="T86" fmla="*/ 15 w 64"/>
                <a:gd name="T87" fmla="*/ 7 h 34"/>
                <a:gd name="T88" fmla="*/ 13 w 64"/>
                <a:gd name="T89" fmla="*/ 9 h 34"/>
                <a:gd name="T90" fmla="*/ 11 w 64"/>
                <a:gd name="T91" fmla="*/ 12 h 34"/>
                <a:gd name="T92" fmla="*/ 8 w 64"/>
                <a:gd name="T93" fmla="*/ 15 h 34"/>
                <a:gd name="T94" fmla="*/ 7 w 64"/>
                <a:gd name="T95" fmla="*/ 17 h 34"/>
                <a:gd name="T96" fmla="*/ 5 w 64"/>
                <a:gd name="T97" fmla="*/ 16 h 34"/>
                <a:gd name="T98" fmla="*/ 5 w 64"/>
                <a:gd name="T99" fmla="*/ 16 h 34"/>
                <a:gd name="T100" fmla="*/ 5 w 64"/>
                <a:gd name="T101" fmla="*/ 15 h 34"/>
                <a:gd name="T102" fmla="*/ 0 w 64"/>
                <a:gd name="T10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34">
                  <a:moveTo>
                    <a:pt x="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10"/>
                  </a:lnTo>
                  <a:lnTo>
                    <a:pt x="47" y="12"/>
                  </a:lnTo>
                  <a:lnTo>
                    <a:pt x="50" y="14"/>
                  </a:lnTo>
                  <a:lnTo>
                    <a:pt x="54" y="16"/>
                  </a:lnTo>
                  <a:lnTo>
                    <a:pt x="57" y="19"/>
                  </a:lnTo>
                  <a:lnTo>
                    <a:pt x="61" y="20"/>
                  </a:lnTo>
                  <a:lnTo>
                    <a:pt x="62" y="22"/>
                  </a:lnTo>
                  <a:lnTo>
                    <a:pt x="63" y="23"/>
                  </a:lnTo>
                  <a:lnTo>
                    <a:pt x="62" y="23"/>
                  </a:lnTo>
                  <a:lnTo>
                    <a:pt x="60" y="22"/>
                  </a:lnTo>
                  <a:lnTo>
                    <a:pt x="57" y="21"/>
                  </a:lnTo>
                  <a:lnTo>
                    <a:pt x="54" y="19"/>
                  </a:lnTo>
                  <a:lnTo>
                    <a:pt x="49" y="17"/>
                  </a:lnTo>
                  <a:lnTo>
                    <a:pt x="45" y="15"/>
                  </a:lnTo>
                  <a:lnTo>
                    <a:pt x="42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33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5" name="Freeform 281"/>
            <p:cNvSpPr>
              <a:spLocks/>
            </p:cNvSpPr>
            <p:nvPr/>
          </p:nvSpPr>
          <p:spPr bwMode="auto">
            <a:xfrm>
              <a:off x="800" y="1640"/>
              <a:ext cx="300" cy="238"/>
            </a:xfrm>
            <a:custGeom>
              <a:avLst/>
              <a:gdLst>
                <a:gd name="T0" fmla="*/ 61 w 300"/>
                <a:gd name="T1" fmla="*/ 50 h 240"/>
                <a:gd name="T2" fmla="*/ 27 w 300"/>
                <a:gd name="T3" fmla="*/ 17 h 240"/>
                <a:gd name="T4" fmla="*/ 1 w 300"/>
                <a:gd name="T5" fmla="*/ 0 h 240"/>
                <a:gd name="T6" fmla="*/ 22 w 300"/>
                <a:gd name="T7" fmla="*/ 10 h 240"/>
                <a:gd name="T8" fmla="*/ 49 w 300"/>
                <a:gd name="T9" fmla="*/ 17 h 240"/>
                <a:gd name="T10" fmla="*/ 54 w 300"/>
                <a:gd name="T11" fmla="*/ 16 h 240"/>
                <a:gd name="T12" fmla="*/ 59 w 300"/>
                <a:gd name="T13" fmla="*/ 21 h 240"/>
                <a:gd name="T14" fmla="*/ 70 w 300"/>
                <a:gd name="T15" fmla="*/ 28 h 240"/>
                <a:gd name="T16" fmla="*/ 81 w 300"/>
                <a:gd name="T17" fmla="*/ 41 h 240"/>
                <a:gd name="T18" fmla="*/ 94 w 300"/>
                <a:gd name="T19" fmla="*/ 37 h 240"/>
                <a:gd name="T20" fmla="*/ 118 w 300"/>
                <a:gd name="T21" fmla="*/ 20 h 240"/>
                <a:gd name="T22" fmla="*/ 127 w 300"/>
                <a:gd name="T23" fmla="*/ 4 h 240"/>
                <a:gd name="T24" fmla="*/ 134 w 300"/>
                <a:gd name="T25" fmla="*/ 20 h 240"/>
                <a:gd name="T26" fmla="*/ 150 w 300"/>
                <a:gd name="T27" fmla="*/ 45 h 240"/>
                <a:gd name="T28" fmla="*/ 163 w 300"/>
                <a:gd name="T29" fmla="*/ 54 h 240"/>
                <a:gd name="T30" fmla="*/ 196 w 300"/>
                <a:gd name="T31" fmla="*/ 57 h 240"/>
                <a:gd name="T32" fmla="*/ 198 w 300"/>
                <a:gd name="T33" fmla="*/ 66 h 240"/>
                <a:gd name="T34" fmla="*/ 209 w 300"/>
                <a:gd name="T35" fmla="*/ 80 h 240"/>
                <a:gd name="T36" fmla="*/ 225 w 300"/>
                <a:gd name="T37" fmla="*/ 86 h 240"/>
                <a:gd name="T38" fmla="*/ 236 w 300"/>
                <a:gd name="T39" fmla="*/ 86 h 240"/>
                <a:gd name="T40" fmla="*/ 234 w 300"/>
                <a:gd name="T41" fmla="*/ 88 h 240"/>
                <a:gd name="T42" fmla="*/ 235 w 300"/>
                <a:gd name="T43" fmla="*/ 97 h 240"/>
                <a:gd name="T44" fmla="*/ 251 w 300"/>
                <a:gd name="T45" fmla="*/ 119 h 240"/>
                <a:gd name="T46" fmla="*/ 263 w 300"/>
                <a:gd name="T47" fmla="*/ 128 h 240"/>
                <a:gd name="T48" fmla="*/ 268 w 300"/>
                <a:gd name="T49" fmla="*/ 128 h 240"/>
                <a:gd name="T50" fmla="*/ 268 w 300"/>
                <a:gd name="T51" fmla="*/ 134 h 240"/>
                <a:gd name="T52" fmla="*/ 273 w 300"/>
                <a:gd name="T53" fmla="*/ 152 h 240"/>
                <a:gd name="T54" fmla="*/ 287 w 300"/>
                <a:gd name="T55" fmla="*/ 177 h 240"/>
                <a:gd name="T56" fmla="*/ 291 w 300"/>
                <a:gd name="T57" fmla="*/ 182 h 240"/>
                <a:gd name="T58" fmla="*/ 295 w 300"/>
                <a:gd name="T59" fmla="*/ 186 h 240"/>
                <a:gd name="T60" fmla="*/ 297 w 300"/>
                <a:gd name="T61" fmla="*/ 190 h 240"/>
                <a:gd name="T62" fmla="*/ 287 w 300"/>
                <a:gd name="T63" fmla="*/ 189 h 240"/>
                <a:gd name="T64" fmla="*/ 272 w 300"/>
                <a:gd name="T65" fmla="*/ 186 h 240"/>
                <a:gd name="T66" fmla="*/ 257 w 300"/>
                <a:gd name="T67" fmla="*/ 178 h 240"/>
                <a:gd name="T68" fmla="*/ 244 w 300"/>
                <a:gd name="T69" fmla="*/ 172 h 240"/>
                <a:gd name="T70" fmla="*/ 236 w 300"/>
                <a:gd name="T71" fmla="*/ 173 h 240"/>
                <a:gd name="T72" fmla="*/ 230 w 300"/>
                <a:gd name="T73" fmla="*/ 191 h 240"/>
                <a:gd name="T74" fmla="*/ 236 w 300"/>
                <a:gd name="T75" fmla="*/ 235 h 240"/>
                <a:gd name="T76" fmla="*/ 234 w 300"/>
                <a:gd name="T77" fmla="*/ 228 h 240"/>
                <a:gd name="T78" fmla="*/ 227 w 300"/>
                <a:gd name="T79" fmla="*/ 202 h 240"/>
                <a:gd name="T80" fmla="*/ 219 w 300"/>
                <a:gd name="T81" fmla="*/ 208 h 240"/>
                <a:gd name="T82" fmla="*/ 206 w 300"/>
                <a:gd name="T83" fmla="*/ 224 h 240"/>
                <a:gd name="T84" fmla="*/ 200 w 300"/>
                <a:gd name="T85" fmla="*/ 238 h 240"/>
                <a:gd name="T86" fmla="*/ 198 w 300"/>
                <a:gd name="T87" fmla="*/ 239 h 240"/>
                <a:gd name="T88" fmla="*/ 205 w 300"/>
                <a:gd name="T89" fmla="*/ 223 h 240"/>
                <a:gd name="T90" fmla="*/ 217 w 300"/>
                <a:gd name="T91" fmla="*/ 205 h 240"/>
                <a:gd name="T92" fmla="*/ 221 w 300"/>
                <a:gd name="T93" fmla="*/ 185 h 240"/>
                <a:gd name="T94" fmla="*/ 214 w 300"/>
                <a:gd name="T95" fmla="*/ 166 h 240"/>
                <a:gd name="T96" fmla="*/ 206 w 300"/>
                <a:gd name="T97" fmla="*/ 154 h 240"/>
                <a:gd name="T98" fmla="*/ 186 w 300"/>
                <a:gd name="T99" fmla="*/ 146 h 240"/>
                <a:gd name="T100" fmla="*/ 150 w 300"/>
                <a:gd name="T101" fmla="*/ 135 h 240"/>
                <a:gd name="T102" fmla="*/ 121 w 300"/>
                <a:gd name="T103" fmla="*/ 139 h 240"/>
                <a:gd name="T104" fmla="*/ 113 w 300"/>
                <a:gd name="T105" fmla="*/ 149 h 240"/>
                <a:gd name="T106" fmla="*/ 110 w 300"/>
                <a:gd name="T107" fmla="*/ 148 h 240"/>
                <a:gd name="T108" fmla="*/ 77 w 300"/>
                <a:gd name="T109" fmla="*/ 140 h 240"/>
                <a:gd name="T110" fmla="*/ 43 w 300"/>
                <a:gd name="T111" fmla="*/ 164 h 240"/>
                <a:gd name="T112" fmla="*/ 45 w 300"/>
                <a:gd name="T113" fmla="*/ 163 h 240"/>
                <a:gd name="T114" fmla="*/ 65 w 300"/>
                <a:gd name="T115" fmla="*/ 127 h 240"/>
                <a:gd name="T116" fmla="*/ 0 w 300"/>
                <a:gd name="T117" fmla="*/ 106 h 240"/>
                <a:gd name="T118" fmla="*/ 20 w 300"/>
                <a:gd name="T119" fmla="*/ 108 h 240"/>
                <a:gd name="T120" fmla="*/ 62 w 300"/>
                <a:gd name="T121" fmla="*/ 9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0" h="240">
                  <a:moveTo>
                    <a:pt x="70" y="79"/>
                  </a:moveTo>
                  <a:lnTo>
                    <a:pt x="69" y="70"/>
                  </a:lnTo>
                  <a:lnTo>
                    <a:pt x="66" y="60"/>
                  </a:lnTo>
                  <a:lnTo>
                    <a:pt x="61" y="50"/>
                  </a:lnTo>
                  <a:lnTo>
                    <a:pt x="53" y="41"/>
                  </a:lnTo>
                  <a:lnTo>
                    <a:pt x="46" y="31"/>
                  </a:lnTo>
                  <a:lnTo>
                    <a:pt x="37" y="24"/>
                  </a:lnTo>
                  <a:lnTo>
                    <a:pt x="27" y="17"/>
                  </a:lnTo>
                  <a:lnTo>
                    <a:pt x="18" y="11"/>
                  </a:lnTo>
                  <a:lnTo>
                    <a:pt x="10" y="6"/>
                  </a:lnTo>
                  <a:lnTo>
                    <a:pt x="4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38" y="15"/>
                  </a:lnTo>
                  <a:lnTo>
                    <a:pt x="46" y="17"/>
                  </a:lnTo>
                  <a:lnTo>
                    <a:pt x="49" y="17"/>
                  </a:lnTo>
                  <a:lnTo>
                    <a:pt x="52" y="13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5" y="17"/>
                  </a:lnTo>
                  <a:lnTo>
                    <a:pt x="56" y="19"/>
                  </a:lnTo>
                  <a:lnTo>
                    <a:pt x="57" y="20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2" y="24"/>
                  </a:lnTo>
                  <a:lnTo>
                    <a:pt x="70" y="28"/>
                  </a:lnTo>
                  <a:lnTo>
                    <a:pt x="73" y="33"/>
                  </a:lnTo>
                  <a:lnTo>
                    <a:pt x="78" y="36"/>
                  </a:lnTo>
                  <a:lnTo>
                    <a:pt x="80" y="39"/>
                  </a:lnTo>
                  <a:lnTo>
                    <a:pt x="81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9" y="39"/>
                  </a:lnTo>
                  <a:lnTo>
                    <a:pt x="94" y="37"/>
                  </a:lnTo>
                  <a:lnTo>
                    <a:pt x="101" y="34"/>
                  </a:lnTo>
                  <a:lnTo>
                    <a:pt x="108" y="29"/>
                  </a:lnTo>
                  <a:lnTo>
                    <a:pt x="114" y="25"/>
                  </a:lnTo>
                  <a:lnTo>
                    <a:pt x="118" y="20"/>
                  </a:lnTo>
                  <a:lnTo>
                    <a:pt x="122" y="15"/>
                  </a:lnTo>
                  <a:lnTo>
                    <a:pt x="124" y="11"/>
                  </a:lnTo>
                  <a:lnTo>
                    <a:pt x="126" y="7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20"/>
                  </a:lnTo>
                  <a:lnTo>
                    <a:pt x="139" y="28"/>
                  </a:lnTo>
                  <a:lnTo>
                    <a:pt x="142" y="35"/>
                  </a:lnTo>
                  <a:lnTo>
                    <a:pt x="147" y="40"/>
                  </a:lnTo>
                  <a:lnTo>
                    <a:pt x="150" y="45"/>
                  </a:lnTo>
                  <a:lnTo>
                    <a:pt x="154" y="48"/>
                  </a:lnTo>
                  <a:lnTo>
                    <a:pt x="158" y="50"/>
                  </a:lnTo>
                  <a:lnTo>
                    <a:pt x="161" y="52"/>
                  </a:lnTo>
                  <a:lnTo>
                    <a:pt x="163" y="54"/>
                  </a:lnTo>
                  <a:lnTo>
                    <a:pt x="164" y="53"/>
                  </a:lnTo>
                  <a:lnTo>
                    <a:pt x="195" y="56"/>
                  </a:lnTo>
                  <a:lnTo>
                    <a:pt x="196" y="56"/>
                  </a:lnTo>
                  <a:lnTo>
                    <a:pt x="196" y="57"/>
                  </a:lnTo>
                  <a:lnTo>
                    <a:pt x="196" y="59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8" y="66"/>
                  </a:lnTo>
                  <a:lnTo>
                    <a:pt x="200" y="68"/>
                  </a:lnTo>
                  <a:lnTo>
                    <a:pt x="203" y="72"/>
                  </a:lnTo>
                  <a:lnTo>
                    <a:pt x="205" y="76"/>
                  </a:lnTo>
                  <a:lnTo>
                    <a:pt x="209" y="80"/>
                  </a:lnTo>
                  <a:lnTo>
                    <a:pt x="213" y="81"/>
                  </a:lnTo>
                  <a:lnTo>
                    <a:pt x="218" y="84"/>
                  </a:lnTo>
                  <a:lnTo>
                    <a:pt x="221" y="85"/>
                  </a:lnTo>
                  <a:lnTo>
                    <a:pt x="225" y="86"/>
                  </a:lnTo>
                  <a:lnTo>
                    <a:pt x="228" y="86"/>
                  </a:lnTo>
                  <a:lnTo>
                    <a:pt x="231" y="87"/>
                  </a:lnTo>
                  <a:lnTo>
                    <a:pt x="234" y="88"/>
                  </a:lnTo>
                  <a:lnTo>
                    <a:pt x="236" y="86"/>
                  </a:lnTo>
                  <a:lnTo>
                    <a:pt x="236" y="86"/>
                  </a:lnTo>
                  <a:lnTo>
                    <a:pt x="236" y="86"/>
                  </a:lnTo>
                  <a:lnTo>
                    <a:pt x="235" y="87"/>
                  </a:lnTo>
                  <a:lnTo>
                    <a:pt x="234" y="88"/>
                  </a:lnTo>
                  <a:lnTo>
                    <a:pt x="233" y="89"/>
                  </a:lnTo>
                  <a:lnTo>
                    <a:pt x="234" y="91"/>
                  </a:lnTo>
                  <a:lnTo>
                    <a:pt x="234" y="94"/>
                  </a:lnTo>
                  <a:lnTo>
                    <a:pt x="235" y="97"/>
                  </a:lnTo>
                  <a:lnTo>
                    <a:pt x="237" y="101"/>
                  </a:lnTo>
                  <a:lnTo>
                    <a:pt x="241" y="107"/>
                  </a:lnTo>
                  <a:lnTo>
                    <a:pt x="246" y="113"/>
                  </a:lnTo>
                  <a:lnTo>
                    <a:pt x="251" y="119"/>
                  </a:lnTo>
                  <a:lnTo>
                    <a:pt x="254" y="122"/>
                  </a:lnTo>
                  <a:lnTo>
                    <a:pt x="259" y="125"/>
                  </a:lnTo>
                  <a:lnTo>
                    <a:pt x="260" y="128"/>
                  </a:lnTo>
                  <a:lnTo>
                    <a:pt x="263" y="128"/>
                  </a:lnTo>
                  <a:lnTo>
                    <a:pt x="265" y="129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70" y="129"/>
                  </a:lnTo>
                  <a:lnTo>
                    <a:pt x="268" y="131"/>
                  </a:lnTo>
                  <a:lnTo>
                    <a:pt x="268" y="134"/>
                  </a:lnTo>
                  <a:lnTo>
                    <a:pt x="268" y="137"/>
                  </a:lnTo>
                  <a:lnTo>
                    <a:pt x="270" y="141"/>
                  </a:lnTo>
                  <a:lnTo>
                    <a:pt x="271" y="147"/>
                  </a:lnTo>
                  <a:lnTo>
                    <a:pt x="273" y="152"/>
                  </a:lnTo>
                  <a:lnTo>
                    <a:pt x="276" y="160"/>
                  </a:lnTo>
                  <a:lnTo>
                    <a:pt x="281" y="167"/>
                  </a:lnTo>
                  <a:lnTo>
                    <a:pt x="285" y="175"/>
                  </a:lnTo>
                  <a:lnTo>
                    <a:pt x="287" y="177"/>
                  </a:lnTo>
                  <a:lnTo>
                    <a:pt x="288" y="178"/>
                  </a:lnTo>
                  <a:lnTo>
                    <a:pt x="289" y="180"/>
                  </a:lnTo>
                  <a:lnTo>
                    <a:pt x="290" y="181"/>
                  </a:lnTo>
                  <a:lnTo>
                    <a:pt x="291" y="182"/>
                  </a:lnTo>
                  <a:lnTo>
                    <a:pt x="291" y="182"/>
                  </a:lnTo>
                  <a:lnTo>
                    <a:pt x="292" y="184"/>
                  </a:lnTo>
                  <a:lnTo>
                    <a:pt x="293" y="185"/>
                  </a:lnTo>
                  <a:lnTo>
                    <a:pt x="295" y="186"/>
                  </a:lnTo>
                  <a:lnTo>
                    <a:pt x="296" y="187"/>
                  </a:lnTo>
                  <a:lnTo>
                    <a:pt x="299" y="190"/>
                  </a:lnTo>
                  <a:lnTo>
                    <a:pt x="298" y="190"/>
                  </a:lnTo>
                  <a:lnTo>
                    <a:pt x="297" y="190"/>
                  </a:lnTo>
                  <a:lnTo>
                    <a:pt x="295" y="189"/>
                  </a:lnTo>
                  <a:lnTo>
                    <a:pt x="293" y="189"/>
                  </a:lnTo>
                  <a:lnTo>
                    <a:pt x="291" y="190"/>
                  </a:lnTo>
                  <a:lnTo>
                    <a:pt x="287" y="189"/>
                  </a:lnTo>
                  <a:lnTo>
                    <a:pt x="284" y="189"/>
                  </a:lnTo>
                  <a:lnTo>
                    <a:pt x="281" y="187"/>
                  </a:lnTo>
                  <a:lnTo>
                    <a:pt x="276" y="187"/>
                  </a:lnTo>
                  <a:lnTo>
                    <a:pt x="272" y="186"/>
                  </a:lnTo>
                  <a:lnTo>
                    <a:pt x="268" y="184"/>
                  </a:lnTo>
                  <a:lnTo>
                    <a:pt x="264" y="182"/>
                  </a:lnTo>
                  <a:lnTo>
                    <a:pt x="261" y="181"/>
                  </a:lnTo>
                  <a:lnTo>
                    <a:pt x="257" y="178"/>
                  </a:lnTo>
                  <a:lnTo>
                    <a:pt x="253" y="176"/>
                  </a:lnTo>
                  <a:lnTo>
                    <a:pt x="251" y="174"/>
                  </a:lnTo>
                  <a:lnTo>
                    <a:pt x="246" y="173"/>
                  </a:lnTo>
                  <a:lnTo>
                    <a:pt x="244" y="172"/>
                  </a:lnTo>
                  <a:lnTo>
                    <a:pt x="243" y="171"/>
                  </a:lnTo>
                  <a:lnTo>
                    <a:pt x="241" y="171"/>
                  </a:lnTo>
                  <a:lnTo>
                    <a:pt x="238" y="172"/>
                  </a:lnTo>
                  <a:lnTo>
                    <a:pt x="236" y="173"/>
                  </a:lnTo>
                  <a:lnTo>
                    <a:pt x="234" y="176"/>
                  </a:lnTo>
                  <a:lnTo>
                    <a:pt x="233" y="180"/>
                  </a:lnTo>
                  <a:lnTo>
                    <a:pt x="231" y="185"/>
                  </a:lnTo>
                  <a:lnTo>
                    <a:pt x="230" y="191"/>
                  </a:lnTo>
                  <a:lnTo>
                    <a:pt x="230" y="199"/>
                  </a:lnTo>
                  <a:lnTo>
                    <a:pt x="231" y="208"/>
                  </a:lnTo>
                  <a:lnTo>
                    <a:pt x="233" y="220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36" y="235"/>
                  </a:lnTo>
                  <a:lnTo>
                    <a:pt x="235" y="232"/>
                  </a:lnTo>
                  <a:lnTo>
                    <a:pt x="234" y="228"/>
                  </a:lnTo>
                  <a:lnTo>
                    <a:pt x="233" y="222"/>
                  </a:lnTo>
                  <a:lnTo>
                    <a:pt x="230" y="215"/>
                  </a:lnTo>
                  <a:lnTo>
                    <a:pt x="229" y="210"/>
                  </a:lnTo>
                  <a:lnTo>
                    <a:pt x="227" y="202"/>
                  </a:lnTo>
                  <a:lnTo>
                    <a:pt x="225" y="194"/>
                  </a:lnTo>
                  <a:lnTo>
                    <a:pt x="223" y="199"/>
                  </a:lnTo>
                  <a:lnTo>
                    <a:pt x="220" y="204"/>
                  </a:lnTo>
                  <a:lnTo>
                    <a:pt x="219" y="208"/>
                  </a:lnTo>
                  <a:lnTo>
                    <a:pt x="216" y="212"/>
                  </a:lnTo>
                  <a:lnTo>
                    <a:pt x="212" y="216"/>
                  </a:lnTo>
                  <a:lnTo>
                    <a:pt x="210" y="220"/>
                  </a:lnTo>
                  <a:lnTo>
                    <a:pt x="206" y="224"/>
                  </a:lnTo>
                  <a:lnTo>
                    <a:pt x="204" y="229"/>
                  </a:lnTo>
                  <a:lnTo>
                    <a:pt x="202" y="233"/>
                  </a:lnTo>
                  <a:lnTo>
                    <a:pt x="201" y="238"/>
                  </a:lnTo>
                  <a:lnTo>
                    <a:pt x="200" y="238"/>
                  </a:lnTo>
                  <a:lnTo>
                    <a:pt x="200" y="239"/>
                  </a:lnTo>
                  <a:lnTo>
                    <a:pt x="200" y="239"/>
                  </a:lnTo>
                  <a:lnTo>
                    <a:pt x="199" y="239"/>
                  </a:lnTo>
                  <a:lnTo>
                    <a:pt x="198" y="239"/>
                  </a:lnTo>
                  <a:lnTo>
                    <a:pt x="198" y="238"/>
                  </a:lnTo>
                  <a:lnTo>
                    <a:pt x="200" y="233"/>
                  </a:lnTo>
                  <a:lnTo>
                    <a:pt x="203" y="227"/>
                  </a:lnTo>
                  <a:lnTo>
                    <a:pt x="205" y="223"/>
                  </a:lnTo>
                  <a:lnTo>
                    <a:pt x="209" y="218"/>
                  </a:lnTo>
                  <a:lnTo>
                    <a:pt x="212" y="214"/>
                  </a:lnTo>
                  <a:lnTo>
                    <a:pt x="214" y="210"/>
                  </a:lnTo>
                  <a:lnTo>
                    <a:pt x="217" y="205"/>
                  </a:lnTo>
                  <a:lnTo>
                    <a:pt x="220" y="201"/>
                  </a:lnTo>
                  <a:lnTo>
                    <a:pt x="222" y="196"/>
                  </a:lnTo>
                  <a:lnTo>
                    <a:pt x="223" y="191"/>
                  </a:lnTo>
                  <a:lnTo>
                    <a:pt x="221" y="185"/>
                  </a:lnTo>
                  <a:lnTo>
                    <a:pt x="220" y="180"/>
                  </a:lnTo>
                  <a:lnTo>
                    <a:pt x="219" y="174"/>
                  </a:lnTo>
                  <a:lnTo>
                    <a:pt x="217" y="171"/>
                  </a:lnTo>
                  <a:lnTo>
                    <a:pt x="214" y="166"/>
                  </a:lnTo>
                  <a:lnTo>
                    <a:pt x="212" y="162"/>
                  </a:lnTo>
                  <a:lnTo>
                    <a:pt x="211" y="158"/>
                  </a:lnTo>
                  <a:lnTo>
                    <a:pt x="209" y="156"/>
                  </a:lnTo>
                  <a:lnTo>
                    <a:pt x="206" y="154"/>
                  </a:lnTo>
                  <a:lnTo>
                    <a:pt x="205" y="153"/>
                  </a:lnTo>
                  <a:lnTo>
                    <a:pt x="200" y="151"/>
                  </a:lnTo>
                  <a:lnTo>
                    <a:pt x="194" y="149"/>
                  </a:lnTo>
                  <a:lnTo>
                    <a:pt x="186" y="146"/>
                  </a:lnTo>
                  <a:lnTo>
                    <a:pt x="177" y="143"/>
                  </a:lnTo>
                  <a:lnTo>
                    <a:pt x="169" y="140"/>
                  </a:lnTo>
                  <a:lnTo>
                    <a:pt x="160" y="137"/>
                  </a:lnTo>
                  <a:lnTo>
                    <a:pt x="150" y="135"/>
                  </a:lnTo>
                  <a:lnTo>
                    <a:pt x="142" y="135"/>
                  </a:lnTo>
                  <a:lnTo>
                    <a:pt x="133" y="134"/>
                  </a:lnTo>
                  <a:lnTo>
                    <a:pt x="126" y="136"/>
                  </a:lnTo>
                  <a:lnTo>
                    <a:pt x="121" y="139"/>
                  </a:lnTo>
                  <a:lnTo>
                    <a:pt x="118" y="141"/>
                  </a:lnTo>
                  <a:lnTo>
                    <a:pt x="115" y="144"/>
                  </a:lnTo>
                  <a:lnTo>
                    <a:pt x="113" y="147"/>
                  </a:lnTo>
                  <a:lnTo>
                    <a:pt x="113" y="149"/>
                  </a:lnTo>
                  <a:lnTo>
                    <a:pt x="113" y="150"/>
                  </a:lnTo>
                  <a:lnTo>
                    <a:pt x="112" y="151"/>
                  </a:lnTo>
                  <a:lnTo>
                    <a:pt x="112" y="150"/>
                  </a:lnTo>
                  <a:lnTo>
                    <a:pt x="110" y="148"/>
                  </a:lnTo>
                  <a:lnTo>
                    <a:pt x="103" y="141"/>
                  </a:lnTo>
                  <a:lnTo>
                    <a:pt x="95" y="136"/>
                  </a:lnTo>
                  <a:lnTo>
                    <a:pt x="86" y="137"/>
                  </a:lnTo>
                  <a:lnTo>
                    <a:pt x="77" y="140"/>
                  </a:lnTo>
                  <a:lnTo>
                    <a:pt x="67" y="146"/>
                  </a:lnTo>
                  <a:lnTo>
                    <a:pt x="57" y="153"/>
                  </a:lnTo>
                  <a:lnTo>
                    <a:pt x="49" y="159"/>
                  </a:lnTo>
                  <a:lnTo>
                    <a:pt x="43" y="164"/>
                  </a:lnTo>
                  <a:lnTo>
                    <a:pt x="39" y="168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5" y="163"/>
                  </a:lnTo>
                  <a:lnTo>
                    <a:pt x="53" y="157"/>
                  </a:lnTo>
                  <a:lnTo>
                    <a:pt x="60" y="146"/>
                  </a:lnTo>
                  <a:lnTo>
                    <a:pt x="63" y="137"/>
                  </a:lnTo>
                  <a:lnTo>
                    <a:pt x="65" y="127"/>
                  </a:lnTo>
                  <a:lnTo>
                    <a:pt x="62" y="118"/>
                  </a:lnTo>
                  <a:lnTo>
                    <a:pt x="50" y="112"/>
                  </a:lnTo>
                  <a:lnTo>
                    <a:pt x="31" y="108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4" y="107"/>
                  </a:lnTo>
                  <a:lnTo>
                    <a:pt x="10" y="108"/>
                  </a:lnTo>
                  <a:lnTo>
                    <a:pt x="20" y="108"/>
                  </a:lnTo>
                  <a:lnTo>
                    <a:pt x="30" y="108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2" y="97"/>
                  </a:lnTo>
                  <a:lnTo>
                    <a:pt x="67" y="89"/>
                  </a:lnTo>
                  <a:lnTo>
                    <a:pt x="70" y="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6" name="Freeform 282"/>
            <p:cNvSpPr>
              <a:spLocks/>
            </p:cNvSpPr>
            <p:nvPr/>
          </p:nvSpPr>
          <p:spPr bwMode="auto">
            <a:xfrm>
              <a:off x="798" y="1640"/>
              <a:ext cx="304" cy="243"/>
            </a:xfrm>
            <a:custGeom>
              <a:avLst/>
              <a:gdLst>
                <a:gd name="T0" fmla="*/ 62 w 304"/>
                <a:gd name="T1" fmla="*/ 50 h 243"/>
                <a:gd name="T2" fmla="*/ 27 w 304"/>
                <a:gd name="T3" fmla="*/ 17 h 243"/>
                <a:gd name="T4" fmla="*/ 1 w 304"/>
                <a:gd name="T5" fmla="*/ 0 h 243"/>
                <a:gd name="T6" fmla="*/ 22 w 304"/>
                <a:gd name="T7" fmla="*/ 10 h 243"/>
                <a:gd name="T8" fmla="*/ 50 w 304"/>
                <a:gd name="T9" fmla="*/ 17 h 243"/>
                <a:gd name="T10" fmla="*/ 55 w 304"/>
                <a:gd name="T11" fmla="*/ 17 h 243"/>
                <a:gd name="T12" fmla="*/ 60 w 304"/>
                <a:gd name="T13" fmla="*/ 21 h 243"/>
                <a:gd name="T14" fmla="*/ 71 w 304"/>
                <a:gd name="T15" fmla="*/ 29 h 243"/>
                <a:gd name="T16" fmla="*/ 82 w 304"/>
                <a:gd name="T17" fmla="*/ 41 h 243"/>
                <a:gd name="T18" fmla="*/ 95 w 304"/>
                <a:gd name="T19" fmla="*/ 38 h 243"/>
                <a:gd name="T20" fmla="*/ 119 w 304"/>
                <a:gd name="T21" fmla="*/ 20 h 243"/>
                <a:gd name="T22" fmla="*/ 129 w 304"/>
                <a:gd name="T23" fmla="*/ 5 h 243"/>
                <a:gd name="T24" fmla="*/ 136 w 304"/>
                <a:gd name="T25" fmla="*/ 20 h 243"/>
                <a:gd name="T26" fmla="*/ 152 w 304"/>
                <a:gd name="T27" fmla="*/ 45 h 243"/>
                <a:gd name="T28" fmla="*/ 165 w 304"/>
                <a:gd name="T29" fmla="*/ 54 h 243"/>
                <a:gd name="T30" fmla="*/ 198 w 304"/>
                <a:gd name="T31" fmla="*/ 58 h 243"/>
                <a:gd name="T32" fmla="*/ 201 w 304"/>
                <a:gd name="T33" fmla="*/ 67 h 243"/>
                <a:gd name="T34" fmla="*/ 212 w 304"/>
                <a:gd name="T35" fmla="*/ 80 h 243"/>
                <a:gd name="T36" fmla="*/ 228 w 304"/>
                <a:gd name="T37" fmla="*/ 88 h 243"/>
                <a:gd name="T38" fmla="*/ 239 w 304"/>
                <a:gd name="T39" fmla="*/ 88 h 243"/>
                <a:gd name="T40" fmla="*/ 238 w 304"/>
                <a:gd name="T41" fmla="*/ 89 h 243"/>
                <a:gd name="T42" fmla="*/ 239 w 304"/>
                <a:gd name="T43" fmla="*/ 98 h 243"/>
                <a:gd name="T44" fmla="*/ 255 w 304"/>
                <a:gd name="T45" fmla="*/ 120 h 243"/>
                <a:gd name="T46" fmla="*/ 267 w 304"/>
                <a:gd name="T47" fmla="*/ 129 h 243"/>
                <a:gd name="T48" fmla="*/ 273 w 304"/>
                <a:gd name="T49" fmla="*/ 129 h 243"/>
                <a:gd name="T50" fmla="*/ 272 w 304"/>
                <a:gd name="T51" fmla="*/ 135 h 243"/>
                <a:gd name="T52" fmla="*/ 277 w 304"/>
                <a:gd name="T53" fmla="*/ 154 h 243"/>
                <a:gd name="T54" fmla="*/ 291 w 304"/>
                <a:gd name="T55" fmla="*/ 179 h 243"/>
                <a:gd name="T56" fmla="*/ 295 w 304"/>
                <a:gd name="T57" fmla="*/ 183 h 243"/>
                <a:gd name="T58" fmla="*/ 299 w 304"/>
                <a:gd name="T59" fmla="*/ 188 h 243"/>
                <a:gd name="T60" fmla="*/ 301 w 304"/>
                <a:gd name="T61" fmla="*/ 192 h 243"/>
                <a:gd name="T62" fmla="*/ 292 w 304"/>
                <a:gd name="T63" fmla="*/ 190 h 243"/>
                <a:gd name="T64" fmla="*/ 276 w 304"/>
                <a:gd name="T65" fmla="*/ 187 h 243"/>
                <a:gd name="T66" fmla="*/ 261 w 304"/>
                <a:gd name="T67" fmla="*/ 180 h 243"/>
                <a:gd name="T68" fmla="*/ 247 w 304"/>
                <a:gd name="T69" fmla="*/ 174 h 243"/>
                <a:gd name="T70" fmla="*/ 239 w 304"/>
                <a:gd name="T71" fmla="*/ 176 h 243"/>
                <a:gd name="T72" fmla="*/ 234 w 304"/>
                <a:gd name="T73" fmla="*/ 193 h 243"/>
                <a:gd name="T74" fmla="*/ 239 w 304"/>
                <a:gd name="T75" fmla="*/ 238 h 243"/>
                <a:gd name="T76" fmla="*/ 237 w 304"/>
                <a:gd name="T77" fmla="*/ 230 h 243"/>
                <a:gd name="T78" fmla="*/ 230 w 304"/>
                <a:gd name="T79" fmla="*/ 204 h 243"/>
                <a:gd name="T80" fmla="*/ 222 w 304"/>
                <a:gd name="T81" fmla="*/ 210 h 243"/>
                <a:gd name="T82" fmla="*/ 209 w 304"/>
                <a:gd name="T83" fmla="*/ 227 h 243"/>
                <a:gd name="T84" fmla="*/ 203 w 304"/>
                <a:gd name="T85" fmla="*/ 241 h 243"/>
                <a:gd name="T86" fmla="*/ 202 w 304"/>
                <a:gd name="T87" fmla="*/ 241 h 243"/>
                <a:gd name="T88" fmla="*/ 208 w 304"/>
                <a:gd name="T89" fmla="*/ 225 h 243"/>
                <a:gd name="T90" fmla="*/ 220 w 304"/>
                <a:gd name="T91" fmla="*/ 208 h 243"/>
                <a:gd name="T92" fmla="*/ 225 w 304"/>
                <a:gd name="T93" fmla="*/ 187 h 243"/>
                <a:gd name="T94" fmla="*/ 217 w 304"/>
                <a:gd name="T95" fmla="*/ 167 h 243"/>
                <a:gd name="T96" fmla="*/ 209 w 304"/>
                <a:gd name="T97" fmla="*/ 155 h 243"/>
                <a:gd name="T98" fmla="*/ 189 w 304"/>
                <a:gd name="T99" fmla="*/ 148 h 243"/>
                <a:gd name="T100" fmla="*/ 153 w 304"/>
                <a:gd name="T101" fmla="*/ 137 h 243"/>
                <a:gd name="T102" fmla="*/ 123 w 304"/>
                <a:gd name="T103" fmla="*/ 140 h 243"/>
                <a:gd name="T104" fmla="*/ 114 w 304"/>
                <a:gd name="T105" fmla="*/ 150 h 243"/>
                <a:gd name="T106" fmla="*/ 112 w 304"/>
                <a:gd name="T107" fmla="*/ 150 h 243"/>
                <a:gd name="T108" fmla="*/ 77 w 304"/>
                <a:gd name="T109" fmla="*/ 142 h 243"/>
                <a:gd name="T110" fmla="*/ 44 w 304"/>
                <a:gd name="T111" fmla="*/ 166 h 243"/>
                <a:gd name="T112" fmla="*/ 46 w 304"/>
                <a:gd name="T113" fmla="*/ 164 h 243"/>
                <a:gd name="T114" fmla="*/ 67 w 304"/>
                <a:gd name="T115" fmla="*/ 129 h 243"/>
                <a:gd name="T116" fmla="*/ 0 w 304"/>
                <a:gd name="T117" fmla="*/ 108 h 243"/>
                <a:gd name="T118" fmla="*/ 21 w 304"/>
                <a:gd name="T119" fmla="*/ 109 h 243"/>
                <a:gd name="T120" fmla="*/ 62 w 304"/>
                <a:gd name="T121" fmla="*/ 9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4" h="243">
                  <a:moveTo>
                    <a:pt x="71" y="81"/>
                  </a:moveTo>
                  <a:lnTo>
                    <a:pt x="71" y="71"/>
                  </a:lnTo>
                  <a:lnTo>
                    <a:pt x="67" y="61"/>
                  </a:lnTo>
                  <a:lnTo>
                    <a:pt x="62" y="50"/>
                  </a:lnTo>
                  <a:lnTo>
                    <a:pt x="54" y="42"/>
                  </a:lnTo>
                  <a:lnTo>
                    <a:pt x="46" y="32"/>
                  </a:lnTo>
                  <a:lnTo>
                    <a:pt x="37" y="25"/>
                  </a:lnTo>
                  <a:lnTo>
                    <a:pt x="27" y="17"/>
                  </a:lnTo>
                  <a:lnTo>
                    <a:pt x="18" y="11"/>
                  </a:lnTo>
                  <a:lnTo>
                    <a:pt x="10" y="6"/>
                  </a:lnTo>
                  <a:lnTo>
                    <a:pt x="4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14" y="7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39" y="16"/>
                  </a:lnTo>
                  <a:lnTo>
                    <a:pt x="46" y="18"/>
                  </a:lnTo>
                  <a:lnTo>
                    <a:pt x="50" y="17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6" y="19"/>
                  </a:lnTo>
                  <a:lnTo>
                    <a:pt x="58" y="20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2" y="23"/>
                  </a:lnTo>
                  <a:lnTo>
                    <a:pt x="63" y="24"/>
                  </a:lnTo>
                  <a:lnTo>
                    <a:pt x="71" y="29"/>
                  </a:lnTo>
                  <a:lnTo>
                    <a:pt x="75" y="34"/>
                  </a:lnTo>
                  <a:lnTo>
                    <a:pt x="79" y="36"/>
                  </a:lnTo>
                  <a:lnTo>
                    <a:pt x="80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7" y="41"/>
                  </a:lnTo>
                  <a:lnTo>
                    <a:pt x="90" y="40"/>
                  </a:lnTo>
                  <a:lnTo>
                    <a:pt x="95" y="38"/>
                  </a:lnTo>
                  <a:lnTo>
                    <a:pt x="103" y="35"/>
                  </a:lnTo>
                  <a:lnTo>
                    <a:pt x="109" y="30"/>
                  </a:lnTo>
                  <a:lnTo>
                    <a:pt x="115" y="25"/>
                  </a:lnTo>
                  <a:lnTo>
                    <a:pt x="119" y="20"/>
                  </a:lnTo>
                  <a:lnTo>
                    <a:pt x="123" y="16"/>
                  </a:lnTo>
                  <a:lnTo>
                    <a:pt x="126" y="11"/>
                  </a:lnTo>
                  <a:lnTo>
                    <a:pt x="127" y="7"/>
                  </a:lnTo>
                  <a:lnTo>
                    <a:pt x="129" y="5"/>
                  </a:lnTo>
                  <a:lnTo>
                    <a:pt x="130" y="4"/>
                  </a:lnTo>
                  <a:lnTo>
                    <a:pt x="132" y="6"/>
                  </a:lnTo>
                  <a:lnTo>
                    <a:pt x="133" y="10"/>
                  </a:lnTo>
                  <a:lnTo>
                    <a:pt x="136" y="20"/>
                  </a:lnTo>
                  <a:lnTo>
                    <a:pt x="140" y="29"/>
                  </a:lnTo>
                  <a:lnTo>
                    <a:pt x="144" y="35"/>
                  </a:lnTo>
                  <a:lnTo>
                    <a:pt x="148" y="41"/>
                  </a:lnTo>
                  <a:lnTo>
                    <a:pt x="152" y="45"/>
                  </a:lnTo>
                  <a:lnTo>
                    <a:pt x="157" y="49"/>
                  </a:lnTo>
                  <a:lnTo>
                    <a:pt x="160" y="51"/>
                  </a:lnTo>
                  <a:lnTo>
                    <a:pt x="164" y="53"/>
                  </a:lnTo>
                  <a:lnTo>
                    <a:pt x="165" y="54"/>
                  </a:lnTo>
                  <a:lnTo>
                    <a:pt x="166" y="54"/>
                  </a:lnTo>
                  <a:lnTo>
                    <a:pt x="198" y="56"/>
                  </a:lnTo>
                  <a:lnTo>
                    <a:pt x="198" y="57"/>
                  </a:lnTo>
                  <a:lnTo>
                    <a:pt x="198" y="58"/>
                  </a:lnTo>
                  <a:lnTo>
                    <a:pt x="198" y="60"/>
                  </a:lnTo>
                  <a:lnTo>
                    <a:pt x="199" y="61"/>
                  </a:lnTo>
                  <a:lnTo>
                    <a:pt x="199" y="64"/>
                  </a:lnTo>
                  <a:lnTo>
                    <a:pt x="201" y="67"/>
                  </a:lnTo>
                  <a:lnTo>
                    <a:pt x="203" y="69"/>
                  </a:lnTo>
                  <a:lnTo>
                    <a:pt x="206" y="73"/>
                  </a:lnTo>
                  <a:lnTo>
                    <a:pt x="209" y="77"/>
                  </a:lnTo>
                  <a:lnTo>
                    <a:pt x="212" y="80"/>
                  </a:lnTo>
                  <a:lnTo>
                    <a:pt x="217" y="82"/>
                  </a:lnTo>
                  <a:lnTo>
                    <a:pt x="221" y="85"/>
                  </a:lnTo>
                  <a:lnTo>
                    <a:pt x="225" y="86"/>
                  </a:lnTo>
                  <a:lnTo>
                    <a:pt x="228" y="88"/>
                  </a:lnTo>
                  <a:lnTo>
                    <a:pt x="231" y="88"/>
                  </a:lnTo>
                  <a:lnTo>
                    <a:pt x="234" y="88"/>
                  </a:lnTo>
                  <a:lnTo>
                    <a:pt x="237" y="89"/>
                  </a:lnTo>
                  <a:lnTo>
                    <a:pt x="239" y="88"/>
                  </a:lnTo>
                  <a:lnTo>
                    <a:pt x="239" y="87"/>
                  </a:lnTo>
                  <a:lnTo>
                    <a:pt x="239" y="88"/>
                  </a:lnTo>
                  <a:lnTo>
                    <a:pt x="238" y="89"/>
                  </a:lnTo>
                  <a:lnTo>
                    <a:pt x="238" y="89"/>
                  </a:lnTo>
                  <a:lnTo>
                    <a:pt x="236" y="90"/>
                  </a:lnTo>
                  <a:lnTo>
                    <a:pt x="237" y="92"/>
                  </a:lnTo>
                  <a:lnTo>
                    <a:pt x="237" y="95"/>
                  </a:lnTo>
                  <a:lnTo>
                    <a:pt x="239" y="98"/>
                  </a:lnTo>
                  <a:lnTo>
                    <a:pt x="240" y="103"/>
                  </a:lnTo>
                  <a:lnTo>
                    <a:pt x="244" y="108"/>
                  </a:lnTo>
                  <a:lnTo>
                    <a:pt x="249" y="115"/>
                  </a:lnTo>
                  <a:lnTo>
                    <a:pt x="255" y="120"/>
                  </a:lnTo>
                  <a:lnTo>
                    <a:pt x="258" y="124"/>
                  </a:lnTo>
                  <a:lnTo>
                    <a:pt x="263" y="127"/>
                  </a:lnTo>
                  <a:lnTo>
                    <a:pt x="264" y="129"/>
                  </a:lnTo>
                  <a:lnTo>
                    <a:pt x="267" y="129"/>
                  </a:lnTo>
                  <a:lnTo>
                    <a:pt x="269" y="130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3" y="129"/>
                  </a:lnTo>
                  <a:lnTo>
                    <a:pt x="273" y="128"/>
                  </a:lnTo>
                  <a:lnTo>
                    <a:pt x="273" y="131"/>
                  </a:lnTo>
                  <a:lnTo>
                    <a:pt x="272" y="132"/>
                  </a:lnTo>
                  <a:lnTo>
                    <a:pt x="272" y="135"/>
                  </a:lnTo>
                  <a:lnTo>
                    <a:pt x="273" y="138"/>
                  </a:lnTo>
                  <a:lnTo>
                    <a:pt x="273" y="143"/>
                  </a:lnTo>
                  <a:lnTo>
                    <a:pt x="276" y="148"/>
                  </a:lnTo>
                  <a:lnTo>
                    <a:pt x="277" y="154"/>
                  </a:lnTo>
                  <a:lnTo>
                    <a:pt x="280" y="162"/>
                  </a:lnTo>
                  <a:lnTo>
                    <a:pt x="285" y="169"/>
                  </a:lnTo>
                  <a:lnTo>
                    <a:pt x="290" y="177"/>
                  </a:lnTo>
                  <a:lnTo>
                    <a:pt x="291" y="179"/>
                  </a:lnTo>
                  <a:lnTo>
                    <a:pt x="293" y="180"/>
                  </a:lnTo>
                  <a:lnTo>
                    <a:pt x="293" y="182"/>
                  </a:lnTo>
                  <a:lnTo>
                    <a:pt x="294" y="183"/>
                  </a:lnTo>
                  <a:lnTo>
                    <a:pt x="295" y="183"/>
                  </a:lnTo>
                  <a:lnTo>
                    <a:pt x="295" y="184"/>
                  </a:lnTo>
                  <a:lnTo>
                    <a:pt x="296" y="186"/>
                  </a:lnTo>
                  <a:lnTo>
                    <a:pt x="297" y="187"/>
                  </a:lnTo>
                  <a:lnTo>
                    <a:pt x="299" y="188"/>
                  </a:lnTo>
                  <a:lnTo>
                    <a:pt x="300" y="189"/>
                  </a:lnTo>
                  <a:lnTo>
                    <a:pt x="303" y="191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0" y="191"/>
                  </a:lnTo>
                  <a:lnTo>
                    <a:pt x="297" y="191"/>
                  </a:lnTo>
                  <a:lnTo>
                    <a:pt x="295" y="192"/>
                  </a:lnTo>
                  <a:lnTo>
                    <a:pt x="292" y="190"/>
                  </a:lnTo>
                  <a:lnTo>
                    <a:pt x="288" y="190"/>
                  </a:lnTo>
                  <a:lnTo>
                    <a:pt x="285" y="189"/>
                  </a:lnTo>
                  <a:lnTo>
                    <a:pt x="280" y="189"/>
                  </a:lnTo>
                  <a:lnTo>
                    <a:pt x="276" y="187"/>
                  </a:lnTo>
                  <a:lnTo>
                    <a:pt x="272" y="185"/>
                  </a:lnTo>
                  <a:lnTo>
                    <a:pt x="268" y="184"/>
                  </a:lnTo>
                  <a:lnTo>
                    <a:pt x="264" y="183"/>
                  </a:lnTo>
                  <a:lnTo>
                    <a:pt x="261" y="180"/>
                  </a:lnTo>
                  <a:lnTo>
                    <a:pt x="257" y="178"/>
                  </a:lnTo>
                  <a:lnTo>
                    <a:pt x="254" y="176"/>
                  </a:lnTo>
                  <a:lnTo>
                    <a:pt x="250" y="175"/>
                  </a:lnTo>
                  <a:lnTo>
                    <a:pt x="247" y="174"/>
                  </a:lnTo>
                  <a:lnTo>
                    <a:pt x="247" y="173"/>
                  </a:lnTo>
                  <a:lnTo>
                    <a:pt x="244" y="173"/>
                  </a:lnTo>
                  <a:lnTo>
                    <a:pt x="242" y="174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5" y="182"/>
                  </a:lnTo>
                  <a:lnTo>
                    <a:pt x="234" y="187"/>
                  </a:lnTo>
                  <a:lnTo>
                    <a:pt x="234" y="193"/>
                  </a:lnTo>
                  <a:lnTo>
                    <a:pt x="233" y="201"/>
                  </a:lnTo>
                  <a:lnTo>
                    <a:pt x="234" y="210"/>
                  </a:lnTo>
                  <a:lnTo>
                    <a:pt x="236" y="223"/>
                  </a:lnTo>
                  <a:lnTo>
                    <a:pt x="239" y="238"/>
                  </a:lnTo>
                  <a:lnTo>
                    <a:pt x="239" y="239"/>
                  </a:lnTo>
                  <a:lnTo>
                    <a:pt x="239" y="238"/>
                  </a:lnTo>
                  <a:lnTo>
                    <a:pt x="238" y="235"/>
                  </a:lnTo>
                  <a:lnTo>
                    <a:pt x="237" y="230"/>
                  </a:lnTo>
                  <a:lnTo>
                    <a:pt x="235" y="225"/>
                  </a:lnTo>
                  <a:lnTo>
                    <a:pt x="234" y="218"/>
                  </a:lnTo>
                  <a:lnTo>
                    <a:pt x="231" y="212"/>
                  </a:lnTo>
                  <a:lnTo>
                    <a:pt x="230" y="204"/>
                  </a:lnTo>
                  <a:lnTo>
                    <a:pt x="228" y="196"/>
                  </a:lnTo>
                  <a:lnTo>
                    <a:pt x="226" y="201"/>
                  </a:lnTo>
                  <a:lnTo>
                    <a:pt x="223" y="206"/>
                  </a:lnTo>
                  <a:lnTo>
                    <a:pt x="222" y="210"/>
                  </a:lnTo>
                  <a:lnTo>
                    <a:pt x="218" y="215"/>
                  </a:lnTo>
                  <a:lnTo>
                    <a:pt x="215" y="218"/>
                  </a:lnTo>
                  <a:lnTo>
                    <a:pt x="212" y="222"/>
                  </a:lnTo>
                  <a:lnTo>
                    <a:pt x="209" y="227"/>
                  </a:lnTo>
                  <a:lnTo>
                    <a:pt x="207" y="231"/>
                  </a:lnTo>
                  <a:lnTo>
                    <a:pt x="205" y="236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3" y="242"/>
                  </a:lnTo>
                  <a:lnTo>
                    <a:pt x="202" y="242"/>
                  </a:lnTo>
                  <a:lnTo>
                    <a:pt x="202" y="241"/>
                  </a:lnTo>
                  <a:lnTo>
                    <a:pt x="201" y="241"/>
                  </a:lnTo>
                  <a:lnTo>
                    <a:pt x="203" y="236"/>
                  </a:lnTo>
                  <a:lnTo>
                    <a:pt x="206" y="230"/>
                  </a:lnTo>
                  <a:lnTo>
                    <a:pt x="208" y="225"/>
                  </a:lnTo>
                  <a:lnTo>
                    <a:pt x="211" y="221"/>
                  </a:lnTo>
                  <a:lnTo>
                    <a:pt x="215" y="216"/>
                  </a:lnTo>
                  <a:lnTo>
                    <a:pt x="218" y="212"/>
                  </a:lnTo>
                  <a:lnTo>
                    <a:pt x="220" y="208"/>
                  </a:lnTo>
                  <a:lnTo>
                    <a:pt x="223" y="203"/>
                  </a:lnTo>
                  <a:lnTo>
                    <a:pt x="225" y="198"/>
                  </a:lnTo>
                  <a:lnTo>
                    <a:pt x="226" y="193"/>
                  </a:lnTo>
                  <a:lnTo>
                    <a:pt x="225" y="187"/>
                  </a:lnTo>
                  <a:lnTo>
                    <a:pt x="223" y="183"/>
                  </a:lnTo>
                  <a:lnTo>
                    <a:pt x="222" y="178"/>
                  </a:lnTo>
                  <a:lnTo>
                    <a:pt x="219" y="173"/>
                  </a:lnTo>
                  <a:lnTo>
                    <a:pt x="217" y="167"/>
                  </a:lnTo>
                  <a:lnTo>
                    <a:pt x="215" y="164"/>
                  </a:lnTo>
                  <a:lnTo>
                    <a:pt x="214" y="160"/>
                  </a:lnTo>
                  <a:lnTo>
                    <a:pt x="211" y="157"/>
                  </a:lnTo>
                  <a:lnTo>
                    <a:pt x="209" y="155"/>
                  </a:lnTo>
                  <a:lnTo>
                    <a:pt x="207" y="154"/>
                  </a:lnTo>
                  <a:lnTo>
                    <a:pt x="203" y="153"/>
                  </a:lnTo>
                  <a:lnTo>
                    <a:pt x="197" y="151"/>
                  </a:lnTo>
                  <a:lnTo>
                    <a:pt x="189" y="148"/>
                  </a:lnTo>
                  <a:lnTo>
                    <a:pt x="181" y="145"/>
                  </a:lnTo>
                  <a:lnTo>
                    <a:pt x="171" y="142"/>
                  </a:lnTo>
                  <a:lnTo>
                    <a:pt x="163" y="139"/>
                  </a:lnTo>
                  <a:lnTo>
                    <a:pt x="153" y="137"/>
                  </a:lnTo>
                  <a:lnTo>
                    <a:pt x="144" y="136"/>
                  </a:lnTo>
                  <a:lnTo>
                    <a:pt x="135" y="136"/>
                  </a:lnTo>
                  <a:lnTo>
                    <a:pt x="128" y="137"/>
                  </a:lnTo>
                  <a:lnTo>
                    <a:pt x="123" y="140"/>
                  </a:lnTo>
                  <a:lnTo>
                    <a:pt x="119" y="143"/>
                  </a:lnTo>
                  <a:lnTo>
                    <a:pt x="116" y="146"/>
                  </a:lnTo>
                  <a:lnTo>
                    <a:pt x="115" y="148"/>
                  </a:lnTo>
                  <a:lnTo>
                    <a:pt x="114" y="150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2"/>
                  </a:lnTo>
                  <a:lnTo>
                    <a:pt x="112" y="150"/>
                  </a:lnTo>
                  <a:lnTo>
                    <a:pt x="104" y="141"/>
                  </a:lnTo>
                  <a:lnTo>
                    <a:pt x="96" y="138"/>
                  </a:lnTo>
                  <a:lnTo>
                    <a:pt x="87" y="138"/>
                  </a:lnTo>
                  <a:lnTo>
                    <a:pt x="77" y="142"/>
                  </a:lnTo>
                  <a:lnTo>
                    <a:pt x="67" y="147"/>
                  </a:lnTo>
                  <a:lnTo>
                    <a:pt x="58" y="155"/>
                  </a:lnTo>
                  <a:lnTo>
                    <a:pt x="50" y="160"/>
                  </a:lnTo>
                  <a:lnTo>
                    <a:pt x="44" y="166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0" y="170"/>
                  </a:lnTo>
                  <a:lnTo>
                    <a:pt x="46" y="164"/>
                  </a:lnTo>
                  <a:lnTo>
                    <a:pt x="53" y="157"/>
                  </a:lnTo>
                  <a:lnTo>
                    <a:pt x="60" y="148"/>
                  </a:lnTo>
                  <a:lnTo>
                    <a:pt x="64" y="138"/>
                  </a:lnTo>
                  <a:lnTo>
                    <a:pt x="67" y="129"/>
                  </a:lnTo>
                  <a:lnTo>
                    <a:pt x="62" y="120"/>
                  </a:lnTo>
                  <a:lnTo>
                    <a:pt x="50" y="112"/>
                  </a:lnTo>
                  <a:lnTo>
                    <a:pt x="31" y="10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3" y="108"/>
                  </a:lnTo>
                  <a:lnTo>
                    <a:pt x="10" y="109"/>
                  </a:lnTo>
                  <a:lnTo>
                    <a:pt x="21" y="109"/>
                  </a:lnTo>
                  <a:lnTo>
                    <a:pt x="30" y="109"/>
                  </a:lnTo>
                  <a:lnTo>
                    <a:pt x="41" y="106"/>
                  </a:lnTo>
                  <a:lnTo>
                    <a:pt x="52" y="104"/>
                  </a:lnTo>
                  <a:lnTo>
                    <a:pt x="62" y="99"/>
                  </a:lnTo>
                  <a:lnTo>
                    <a:pt x="68" y="91"/>
                  </a:lnTo>
                  <a:lnTo>
                    <a:pt x="71" y="81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7" name="Freeform 283"/>
            <p:cNvSpPr>
              <a:spLocks/>
            </p:cNvSpPr>
            <p:nvPr/>
          </p:nvSpPr>
          <p:spPr bwMode="auto">
            <a:xfrm>
              <a:off x="850" y="1647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4 h 17"/>
                <a:gd name="T4" fmla="*/ 8 w 17"/>
                <a:gd name="T5" fmla="*/ 4 h 17"/>
                <a:gd name="T6" fmla="*/ 8 w 17"/>
                <a:gd name="T7" fmla="*/ 8 h 17"/>
                <a:gd name="T8" fmla="*/ 8 w 17"/>
                <a:gd name="T9" fmla="*/ 8 h 17"/>
                <a:gd name="T10" fmla="*/ 16 w 17"/>
                <a:gd name="T11" fmla="*/ 12 h 17"/>
                <a:gd name="T12" fmla="*/ 16 w 17"/>
                <a:gd name="T13" fmla="*/ 12 h 17"/>
                <a:gd name="T14" fmla="*/ 16 w 17"/>
                <a:gd name="T15" fmla="*/ 12 h 17"/>
                <a:gd name="T16" fmla="*/ 16 w 17"/>
                <a:gd name="T17" fmla="*/ 12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6 h 17"/>
                <a:gd name="T24" fmla="*/ 16 w 17"/>
                <a:gd name="T25" fmla="*/ 16 h 17"/>
                <a:gd name="T26" fmla="*/ 16 w 17"/>
                <a:gd name="T27" fmla="*/ 12 h 17"/>
                <a:gd name="T28" fmla="*/ 16 w 17"/>
                <a:gd name="T29" fmla="*/ 12 h 17"/>
                <a:gd name="T30" fmla="*/ 16 w 17"/>
                <a:gd name="T31" fmla="*/ 12 h 17"/>
                <a:gd name="T32" fmla="*/ 16 w 17"/>
                <a:gd name="T33" fmla="*/ 12 h 17"/>
                <a:gd name="T34" fmla="*/ 16 w 17"/>
                <a:gd name="T35" fmla="*/ 12 h 17"/>
                <a:gd name="T36" fmla="*/ 0 w 17"/>
                <a:gd name="T37" fmla="*/ 12 h 17"/>
                <a:gd name="T38" fmla="*/ 0 w 17"/>
                <a:gd name="T39" fmla="*/ 8 h 17"/>
                <a:gd name="T40" fmla="*/ 8 w 17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8" name="Freeform 284"/>
            <p:cNvSpPr>
              <a:spLocks/>
            </p:cNvSpPr>
            <p:nvPr/>
          </p:nvSpPr>
          <p:spPr bwMode="auto">
            <a:xfrm>
              <a:off x="1073" y="176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8 w 17"/>
                <a:gd name="T5" fmla="*/ 10 h 17"/>
                <a:gd name="T6" fmla="*/ 8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8 w 17"/>
                <a:gd name="T13" fmla="*/ 16 h 17"/>
                <a:gd name="T14" fmla="*/ 8 w 17"/>
                <a:gd name="T15" fmla="*/ 10 h 17"/>
                <a:gd name="T16" fmla="*/ 8 w 17"/>
                <a:gd name="T17" fmla="*/ 10 h 17"/>
                <a:gd name="T18" fmla="*/ 16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69" name="Freeform 285"/>
            <p:cNvSpPr>
              <a:spLocks/>
            </p:cNvSpPr>
            <p:nvPr/>
          </p:nvSpPr>
          <p:spPr bwMode="auto">
            <a:xfrm>
              <a:off x="856" y="1644"/>
              <a:ext cx="243" cy="182"/>
            </a:xfrm>
            <a:custGeom>
              <a:avLst/>
              <a:gdLst>
                <a:gd name="T0" fmla="*/ 211 w 244"/>
                <a:gd name="T1" fmla="*/ 133 h 183"/>
                <a:gd name="T2" fmla="*/ 210 w 244"/>
                <a:gd name="T3" fmla="*/ 129 h 183"/>
                <a:gd name="T4" fmla="*/ 203 w 244"/>
                <a:gd name="T5" fmla="*/ 128 h 183"/>
                <a:gd name="T6" fmla="*/ 191 w 244"/>
                <a:gd name="T7" fmla="*/ 121 h 183"/>
                <a:gd name="T8" fmla="*/ 178 w 244"/>
                <a:gd name="T9" fmla="*/ 101 h 183"/>
                <a:gd name="T10" fmla="*/ 176 w 244"/>
                <a:gd name="T11" fmla="*/ 92 h 183"/>
                <a:gd name="T12" fmla="*/ 176 w 244"/>
                <a:gd name="T13" fmla="*/ 90 h 183"/>
                <a:gd name="T14" fmla="*/ 167 w 244"/>
                <a:gd name="T15" fmla="*/ 90 h 183"/>
                <a:gd name="T16" fmla="*/ 151 w 244"/>
                <a:gd name="T17" fmla="*/ 82 h 183"/>
                <a:gd name="T18" fmla="*/ 139 w 244"/>
                <a:gd name="T19" fmla="*/ 69 h 183"/>
                <a:gd name="T20" fmla="*/ 136 w 244"/>
                <a:gd name="T21" fmla="*/ 60 h 183"/>
                <a:gd name="T22" fmla="*/ 104 w 244"/>
                <a:gd name="T23" fmla="*/ 56 h 183"/>
                <a:gd name="T24" fmla="*/ 92 w 244"/>
                <a:gd name="T25" fmla="*/ 47 h 183"/>
                <a:gd name="T26" fmla="*/ 74 w 244"/>
                <a:gd name="T27" fmla="*/ 23 h 183"/>
                <a:gd name="T28" fmla="*/ 69 w 244"/>
                <a:gd name="T29" fmla="*/ 9 h 183"/>
                <a:gd name="T30" fmla="*/ 63 w 244"/>
                <a:gd name="T31" fmla="*/ 23 h 183"/>
                <a:gd name="T32" fmla="*/ 42 w 244"/>
                <a:gd name="T33" fmla="*/ 39 h 183"/>
                <a:gd name="T34" fmla="*/ 23 w 244"/>
                <a:gd name="T35" fmla="*/ 40 h 183"/>
                <a:gd name="T36" fmla="*/ 8 w 244"/>
                <a:gd name="T37" fmla="*/ 32 h 183"/>
                <a:gd name="T38" fmla="*/ 1 w 244"/>
                <a:gd name="T39" fmla="*/ 20 h 183"/>
                <a:gd name="T40" fmla="*/ 0 w 244"/>
                <a:gd name="T41" fmla="*/ 12 h 183"/>
                <a:gd name="T42" fmla="*/ 1 w 244"/>
                <a:gd name="T43" fmla="*/ 13 h 183"/>
                <a:gd name="T44" fmla="*/ 3 w 244"/>
                <a:gd name="T45" fmla="*/ 16 h 183"/>
                <a:gd name="T46" fmla="*/ 8 w 244"/>
                <a:gd name="T47" fmla="*/ 20 h 183"/>
                <a:gd name="T48" fmla="*/ 26 w 244"/>
                <a:gd name="T49" fmla="*/ 34 h 183"/>
                <a:gd name="T50" fmla="*/ 35 w 244"/>
                <a:gd name="T51" fmla="*/ 35 h 183"/>
                <a:gd name="T52" fmla="*/ 60 w 244"/>
                <a:gd name="T53" fmla="*/ 21 h 183"/>
                <a:gd name="T54" fmla="*/ 72 w 244"/>
                <a:gd name="T55" fmla="*/ 3 h 183"/>
                <a:gd name="T56" fmla="*/ 78 w 244"/>
                <a:gd name="T57" fmla="*/ 6 h 183"/>
                <a:gd name="T58" fmla="*/ 93 w 244"/>
                <a:gd name="T59" fmla="*/ 36 h 183"/>
                <a:gd name="T60" fmla="*/ 108 w 244"/>
                <a:gd name="T61" fmla="*/ 48 h 183"/>
                <a:gd name="T62" fmla="*/ 142 w 244"/>
                <a:gd name="T63" fmla="*/ 52 h 183"/>
                <a:gd name="T64" fmla="*/ 144 w 244"/>
                <a:gd name="T65" fmla="*/ 58 h 183"/>
                <a:gd name="T66" fmla="*/ 153 w 244"/>
                <a:gd name="T67" fmla="*/ 71 h 183"/>
                <a:gd name="T68" fmla="*/ 169 w 244"/>
                <a:gd name="T69" fmla="*/ 81 h 183"/>
                <a:gd name="T70" fmla="*/ 181 w 244"/>
                <a:gd name="T71" fmla="*/ 83 h 183"/>
                <a:gd name="T72" fmla="*/ 182 w 244"/>
                <a:gd name="T73" fmla="*/ 82 h 183"/>
                <a:gd name="T74" fmla="*/ 180 w 244"/>
                <a:gd name="T75" fmla="*/ 89 h 183"/>
                <a:gd name="T76" fmla="*/ 194 w 244"/>
                <a:gd name="T77" fmla="*/ 108 h 183"/>
                <a:gd name="T78" fmla="*/ 211 w 244"/>
                <a:gd name="T79" fmla="*/ 124 h 183"/>
                <a:gd name="T80" fmla="*/ 217 w 244"/>
                <a:gd name="T81" fmla="*/ 123 h 183"/>
                <a:gd name="T82" fmla="*/ 216 w 244"/>
                <a:gd name="T83" fmla="*/ 127 h 183"/>
                <a:gd name="T84" fmla="*/ 222 w 244"/>
                <a:gd name="T85" fmla="*/ 151 h 183"/>
                <a:gd name="T86" fmla="*/ 235 w 244"/>
                <a:gd name="T87" fmla="*/ 173 h 183"/>
                <a:gd name="T88" fmla="*/ 238 w 244"/>
                <a:gd name="T89" fmla="*/ 178 h 183"/>
                <a:gd name="T90" fmla="*/ 243 w 244"/>
                <a:gd name="T91" fmla="*/ 182 h 183"/>
                <a:gd name="T92" fmla="*/ 234 w 244"/>
                <a:gd name="T93" fmla="*/ 172 h 183"/>
                <a:gd name="T94" fmla="*/ 218 w 244"/>
                <a:gd name="T95" fmla="*/ 15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83">
                  <a:moveTo>
                    <a:pt x="213" y="143"/>
                  </a:moveTo>
                  <a:lnTo>
                    <a:pt x="212" y="139"/>
                  </a:lnTo>
                  <a:lnTo>
                    <a:pt x="211" y="136"/>
                  </a:lnTo>
                  <a:lnTo>
                    <a:pt x="211" y="133"/>
                  </a:lnTo>
                  <a:lnTo>
                    <a:pt x="210" y="132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10" y="129"/>
                  </a:lnTo>
                  <a:lnTo>
                    <a:pt x="209" y="129"/>
                  </a:lnTo>
                  <a:lnTo>
                    <a:pt x="208" y="129"/>
                  </a:lnTo>
                  <a:lnTo>
                    <a:pt x="205" y="129"/>
                  </a:lnTo>
                  <a:lnTo>
                    <a:pt x="203" y="128"/>
                  </a:lnTo>
                  <a:lnTo>
                    <a:pt x="201" y="128"/>
                  </a:lnTo>
                  <a:lnTo>
                    <a:pt x="198" y="127"/>
                  </a:lnTo>
                  <a:lnTo>
                    <a:pt x="194" y="125"/>
                  </a:lnTo>
                  <a:lnTo>
                    <a:pt x="191" y="121"/>
                  </a:lnTo>
                  <a:lnTo>
                    <a:pt x="187" y="116"/>
                  </a:lnTo>
                  <a:lnTo>
                    <a:pt x="184" y="111"/>
                  </a:lnTo>
                  <a:lnTo>
                    <a:pt x="181" y="106"/>
                  </a:lnTo>
                  <a:lnTo>
                    <a:pt x="178" y="101"/>
                  </a:lnTo>
                  <a:lnTo>
                    <a:pt x="178" y="99"/>
                  </a:lnTo>
                  <a:lnTo>
                    <a:pt x="177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7" y="91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6" y="90"/>
                  </a:lnTo>
                  <a:lnTo>
                    <a:pt x="175" y="91"/>
                  </a:lnTo>
                  <a:lnTo>
                    <a:pt x="172" y="90"/>
                  </a:lnTo>
                  <a:lnTo>
                    <a:pt x="170" y="90"/>
                  </a:lnTo>
                  <a:lnTo>
                    <a:pt x="167" y="90"/>
                  </a:lnTo>
                  <a:lnTo>
                    <a:pt x="163" y="88"/>
                  </a:lnTo>
                  <a:lnTo>
                    <a:pt x="159" y="87"/>
                  </a:lnTo>
                  <a:lnTo>
                    <a:pt x="153" y="85"/>
                  </a:lnTo>
                  <a:lnTo>
                    <a:pt x="151" y="82"/>
                  </a:lnTo>
                  <a:lnTo>
                    <a:pt x="146" y="79"/>
                  </a:lnTo>
                  <a:lnTo>
                    <a:pt x="144" y="75"/>
                  </a:lnTo>
                  <a:lnTo>
                    <a:pt x="141" y="72"/>
                  </a:lnTo>
                  <a:lnTo>
                    <a:pt x="139" y="69"/>
                  </a:lnTo>
                  <a:lnTo>
                    <a:pt x="137" y="66"/>
                  </a:lnTo>
                  <a:lnTo>
                    <a:pt x="137" y="64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98" y="54"/>
                  </a:lnTo>
                  <a:lnTo>
                    <a:pt x="96" y="50"/>
                  </a:lnTo>
                  <a:lnTo>
                    <a:pt x="92" y="47"/>
                  </a:lnTo>
                  <a:lnTo>
                    <a:pt x="88" y="44"/>
                  </a:lnTo>
                  <a:lnTo>
                    <a:pt x="83" y="38"/>
                  </a:lnTo>
                  <a:lnTo>
                    <a:pt x="78" y="31"/>
                  </a:lnTo>
                  <a:lnTo>
                    <a:pt x="74" y="23"/>
                  </a:lnTo>
                  <a:lnTo>
                    <a:pt x="72" y="13"/>
                  </a:lnTo>
                  <a:lnTo>
                    <a:pt x="71" y="10"/>
                  </a:lnTo>
                  <a:lnTo>
                    <a:pt x="70" y="8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8" y="14"/>
                  </a:lnTo>
                  <a:lnTo>
                    <a:pt x="66" y="18"/>
                  </a:lnTo>
                  <a:lnTo>
                    <a:pt x="63" y="23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47" y="37"/>
                  </a:lnTo>
                  <a:lnTo>
                    <a:pt x="42" y="39"/>
                  </a:lnTo>
                  <a:lnTo>
                    <a:pt x="37" y="40"/>
                  </a:lnTo>
                  <a:lnTo>
                    <a:pt x="32" y="41"/>
                  </a:lnTo>
                  <a:lnTo>
                    <a:pt x="26" y="41"/>
                  </a:lnTo>
                  <a:lnTo>
                    <a:pt x="23" y="40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5"/>
                  </a:lnTo>
                  <a:lnTo>
                    <a:pt x="40" y="32"/>
                  </a:lnTo>
                  <a:lnTo>
                    <a:pt x="47" y="29"/>
                  </a:lnTo>
                  <a:lnTo>
                    <a:pt x="54" y="25"/>
                  </a:lnTo>
                  <a:lnTo>
                    <a:pt x="60" y="21"/>
                  </a:lnTo>
                  <a:lnTo>
                    <a:pt x="64" y="15"/>
                  </a:lnTo>
                  <a:lnTo>
                    <a:pt x="68" y="10"/>
                  </a:lnTo>
                  <a:lnTo>
                    <a:pt x="71" y="6"/>
                  </a:lnTo>
                  <a:lnTo>
                    <a:pt x="72" y="3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8" y="6"/>
                  </a:lnTo>
                  <a:lnTo>
                    <a:pt x="81" y="15"/>
                  </a:lnTo>
                  <a:lnTo>
                    <a:pt x="85" y="24"/>
                  </a:lnTo>
                  <a:lnTo>
                    <a:pt x="89" y="31"/>
                  </a:lnTo>
                  <a:lnTo>
                    <a:pt x="93" y="36"/>
                  </a:lnTo>
                  <a:lnTo>
                    <a:pt x="97" y="41"/>
                  </a:lnTo>
                  <a:lnTo>
                    <a:pt x="101" y="43"/>
                  </a:lnTo>
                  <a:lnTo>
                    <a:pt x="105" y="46"/>
                  </a:lnTo>
                  <a:lnTo>
                    <a:pt x="108" y="48"/>
                  </a:lnTo>
                  <a:lnTo>
                    <a:pt x="110" y="49"/>
                  </a:lnTo>
                  <a:lnTo>
                    <a:pt x="110" y="48"/>
                  </a:lnTo>
                  <a:lnTo>
                    <a:pt x="141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4"/>
                  </a:lnTo>
                  <a:lnTo>
                    <a:pt x="144" y="55"/>
                  </a:lnTo>
                  <a:lnTo>
                    <a:pt x="144" y="58"/>
                  </a:lnTo>
                  <a:lnTo>
                    <a:pt x="145" y="62"/>
                  </a:lnTo>
                  <a:lnTo>
                    <a:pt x="146" y="64"/>
                  </a:lnTo>
                  <a:lnTo>
                    <a:pt x="150" y="68"/>
                  </a:lnTo>
                  <a:lnTo>
                    <a:pt x="153" y="71"/>
                  </a:lnTo>
                  <a:lnTo>
                    <a:pt x="156" y="74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69" y="81"/>
                  </a:lnTo>
                  <a:lnTo>
                    <a:pt x="171" y="8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81" y="83"/>
                  </a:lnTo>
                  <a:lnTo>
                    <a:pt x="182" y="82"/>
                  </a:lnTo>
                  <a:lnTo>
                    <a:pt x="183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81" y="83"/>
                  </a:lnTo>
                  <a:lnTo>
                    <a:pt x="180" y="85"/>
                  </a:lnTo>
                  <a:lnTo>
                    <a:pt x="180" y="86"/>
                  </a:lnTo>
                  <a:lnTo>
                    <a:pt x="180" y="89"/>
                  </a:lnTo>
                  <a:lnTo>
                    <a:pt x="182" y="92"/>
                  </a:lnTo>
                  <a:lnTo>
                    <a:pt x="184" y="96"/>
                  </a:lnTo>
                  <a:lnTo>
                    <a:pt x="188" y="102"/>
                  </a:lnTo>
                  <a:lnTo>
                    <a:pt x="194" y="108"/>
                  </a:lnTo>
                  <a:lnTo>
                    <a:pt x="200" y="115"/>
                  </a:lnTo>
                  <a:lnTo>
                    <a:pt x="204" y="119"/>
                  </a:lnTo>
                  <a:lnTo>
                    <a:pt x="209" y="123"/>
                  </a:lnTo>
                  <a:lnTo>
                    <a:pt x="211" y="124"/>
                  </a:lnTo>
                  <a:lnTo>
                    <a:pt x="213" y="124"/>
                  </a:lnTo>
                  <a:lnTo>
                    <a:pt x="215" y="124"/>
                  </a:lnTo>
                  <a:lnTo>
                    <a:pt x="216" y="123"/>
                  </a:lnTo>
                  <a:lnTo>
                    <a:pt x="217" y="123"/>
                  </a:lnTo>
                  <a:lnTo>
                    <a:pt x="218" y="121"/>
                  </a:lnTo>
                  <a:lnTo>
                    <a:pt x="217" y="123"/>
                  </a:lnTo>
                  <a:lnTo>
                    <a:pt x="217" y="125"/>
                  </a:lnTo>
                  <a:lnTo>
                    <a:pt x="216" y="127"/>
                  </a:lnTo>
                  <a:lnTo>
                    <a:pt x="216" y="131"/>
                  </a:lnTo>
                  <a:lnTo>
                    <a:pt x="217" y="136"/>
                  </a:lnTo>
                  <a:lnTo>
                    <a:pt x="219" y="143"/>
                  </a:lnTo>
                  <a:lnTo>
                    <a:pt x="222" y="151"/>
                  </a:lnTo>
                  <a:lnTo>
                    <a:pt x="227" y="161"/>
                  </a:lnTo>
                  <a:lnTo>
                    <a:pt x="233" y="170"/>
                  </a:lnTo>
                  <a:lnTo>
                    <a:pt x="234" y="171"/>
                  </a:lnTo>
                  <a:lnTo>
                    <a:pt x="235" y="173"/>
                  </a:lnTo>
                  <a:lnTo>
                    <a:pt x="236" y="174"/>
                  </a:lnTo>
                  <a:lnTo>
                    <a:pt x="237" y="176"/>
                  </a:lnTo>
                  <a:lnTo>
                    <a:pt x="238" y="176"/>
                  </a:lnTo>
                  <a:lnTo>
                    <a:pt x="238" y="178"/>
                  </a:lnTo>
                  <a:lnTo>
                    <a:pt x="240" y="179"/>
                  </a:lnTo>
                  <a:lnTo>
                    <a:pt x="241" y="180"/>
                  </a:lnTo>
                  <a:lnTo>
                    <a:pt x="242" y="181"/>
                  </a:lnTo>
                  <a:lnTo>
                    <a:pt x="243" y="182"/>
                  </a:lnTo>
                  <a:lnTo>
                    <a:pt x="242" y="181"/>
                  </a:lnTo>
                  <a:lnTo>
                    <a:pt x="240" y="179"/>
                  </a:lnTo>
                  <a:lnTo>
                    <a:pt x="237" y="177"/>
                  </a:lnTo>
                  <a:lnTo>
                    <a:pt x="234" y="172"/>
                  </a:lnTo>
                  <a:lnTo>
                    <a:pt x="230" y="168"/>
                  </a:lnTo>
                  <a:lnTo>
                    <a:pt x="226" y="164"/>
                  </a:lnTo>
                  <a:lnTo>
                    <a:pt x="221" y="159"/>
                  </a:lnTo>
                  <a:lnTo>
                    <a:pt x="218" y="154"/>
                  </a:lnTo>
                  <a:lnTo>
                    <a:pt x="216" y="148"/>
                  </a:lnTo>
                  <a:lnTo>
                    <a:pt x="213" y="143"/>
                  </a:lnTo>
                </a:path>
              </a:pathLst>
            </a:custGeom>
            <a:solidFill>
              <a:srgbClr val="8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0" name="Freeform 286"/>
            <p:cNvSpPr>
              <a:spLocks/>
            </p:cNvSpPr>
            <p:nvPr/>
          </p:nvSpPr>
          <p:spPr bwMode="auto">
            <a:xfrm>
              <a:off x="852" y="1644"/>
              <a:ext cx="247" cy="186"/>
            </a:xfrm>
            <a:custGeom>
              <a:avLst/>
              <a:gdLst>
                <a:gd name="T0" fmla="*/ 212 w 246"/>
                <a:gd name="T1" fmla="*/ 136 h 186"/>
                <a:gd name="T2" fmla="*/ 212 w 246"/>
                <a:gd name="T3" fmla="*/ 131 h 186"/>
                <a:gd name="T4" fmla="*/ 204 w 246"/>
                <a:gd name="T5" fmla="*/ 130 h 186"/>
                <a:gd name="T6" fmla="*/ 192 w 246"/>
                <a:gd name="T7" fmla="*/ 123 h 186"/>
                <a:gd name="T8" fmla="*/ 179 w 246"/>
                <a:gd name="T9" fmla="*/ 104 h 186"/>
                <a:gd name="T10" fmla="*/ 178 w 246"/>
                <a:gd name="T11" fmla="*/ 94 h 186"/>
                <a:gd name="T12" fmla="*/ 177 w 246"/>
                <a:gd name="T13" fmla="*/ 91 h 186"/>
                <a:gd name="T14" fmla="*/ 168 w 246"/>
                <a:gd name="T15" fmla="*/ 91 h 186"/>
                <a:gd name="T16" fmla="*/ 152 w 246"/>
                <a:gd name="T17" fmla="*/ 84 h 186"/>
                <a:gd name="T18" fmla="*/ 140 w 246"/>
                <a:gd name="T19" fmla="*/ 70 h 186"/>
                <a:gd name="T20" fmla="*/ 137 w 246"/>
                <a:gd name="T21" fmla="*/ 61 h 186"/>
                <a:gd name="T22" fmla="*/ 105 w 246"/>
                <a:gd name="T23" fmla="*/ 58 h 186"/>
                <a:gd name="T24" fmla="*/ 92 w 246"/>
                <a:gd name="T25" fmla="*/ 48 h 186"/>
                <a:gd name="T26" fmla="*/ 75 w 246"/>
                <a:gd name="T27" fmla="*/ 24 h 186"/>
                <a:gd name="T28" fmla="*/ 70 w 246"/>
                <a:gd name="T29" fmla="*/ 9 h 186"/>
                <a:gd name="T30" fmla="*/ 64 w 246"/>
                <a:gd name="T31" fmla="*/ 24 h 186"/>
                <a:gd name="T32" fmla="*/ 42 w 246"/>
                <a:gd name="T33" fmla="*/ 40 h 186"/>
                <a:gd name="T34" fmla="*/ 24 w 246"/>
                <a:gd name="T35" fmla="*/ 41 h 186"/>
                <a:gd name="T36" fmla="*/ 8 w 246"/>
                <a:gd name="T37" fmla="*/ 33 h 186"/>
                <a:gd name="T38" fmla="*/ 2 w 246"/>
                <a:gd name="T39" fmla="*/ 20 h 186"/>
                <a:gd name="T40" fmla="*/ 0 w 246"/>
                <a:gd name="T41" fmla="*/ 12 h 186"/>
                <a:gd name="T42" fmla="*/ 1 w 246"/>
                <a:gd name="T43" fmla="*/ 13 h 186"/>
                <a:gd name="T44" fmla="*/ 3 w 246"/>
                <a:gd name="T45" fmla="*/ 15 h 186"/>
                <a:gd name="T46" fmla="*/ 8 w 246"/>
                <a:gd name="T47" fmla="*/ 20 h 186"/>
                <a:gd name="T48" fmla="*/ 26 w 246"/>
                <a:gd name="T49" fmla="*/ 35 h 186"/>
                <a:gd name="T50" fmla="*/ 36 w 246"/>
                <a:gd name="T51" fmla="*/ 35 h 186"/>
                <a:gd name="T52" fmla="*/ 61 w 246"/>
                <a:gd name="T53" fmla="*/ 21 h 186"/>
                <a:gd name="T54" fmla="*/ 73 w 246"/>
                <a:gd name="T55" fmla="*/ 3 h 186"/>
                <a:gd name="T56" fmla="*/ 79 w 246"/>
                <a:gd name="T57" fmla="*/ 6 h 186"/>
                <a:gd name="T58" fmla="*/ 93 w 246"/>
                <a:gd name="T59" fmla="*/ 36 h 186"/>
                <a:gd name="T60" fmla="*/ 109 w 246"/>
                <a:gd name="T61" fmla="*/ 48 h 186"/>
                <a:gd name="T62" fmla="*/ 143 w 246"/>
                <a:gd name="T63" fmla="*/ 53 h 186"/>
                <a:gd name="T64" fmla="*/ 145 w 246"/>
                <a:gd name="T65" fmla="*/ 59 h 186"/>
                <a:gd name="T66" fmla="*/ 154 w 246"/>
                <a:gd name="T67" fmla="*/ 72 h 186"/>
                <a:gd name="T68" fmla="*/ 170 w 246"/>
                <a:gd name="T69" fmla="*/ 82 h 186"/>
                <a:gd name="T70" fmla="*/ 182 w 246"/>
                <a:gd name="T71" fmla="*/ 84 h 186"/>
                <a:gd name="T72" fmla="*/ 183 w 246"/>
                <a:gd name="T73" fmla="*/ 84 h 186"/>
                <a:gd name="T74" fmla="*/ 182 w 246"/>
                <a:gd name="T75" fmla="*/ 90 h 186"/>
                <a:gd name="T76" fmla="*/ 195 w 246"/>
                <a:gd name="T77" fmla="*/ 110 h 186"/>
                <a:gd name="T78" fmla="*/ 212 w 246"/>
                <a:gd name="T79" fmla="*/ 126 h 186"/>
                <a:gd name="T80" fmla="*/ 220 w 246"/>
                <a:gd name="T81" fmla="*/ 124 h 186"/>
                <a:gd name="T82" fmla="*/ 218 w 246"/>
                <a:gd name="T83" fmla="*/ 129 h 186"/>
                <a:gd name="T84" fmla="*/ 224 w 246"/>
                <a:gd name="T85" fmla="*/ 154 h 186"/>
                <a:gd name="T86" fmla="*/ 237 w 246"/>
                <a:gd name="T87" fmla="*/ 176 h 186"/>
                <a:gd name="T88" fmla="*/ 241 w 246"/>
                <a:gd name="T89" fmla="*/ 180 h 186"/>
                <a:gd name="T90" fmla="*/ 245 w 246"/>
                <a:gd name="T91" fmla="*/ 185 h 186"/>
                <a:gd name="T92" fmla="*/ 236 w 246"/>
                <a:gd name="T93" fmla="*/ 175 h 186"/>
                <a:gd name="T94" fmla="*/ 220 w 246"/>
                <a:gd name="T95" fmla="*/ 15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6">
                  <a:moveTo>
                    <a:pt x="215" y="146"/>
                  </a:moveTo>
                  <a:lnTo>
                    <a:pt x="214" y="142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2" y="135"/>
                  </a:lnTo>
                  <a:lnTo>
                    <a:pt x="212" y="133"/>
                  </a:lnTo>
                  <a:lnTo>
                    <a:pt x="212" y="132"/>
                  </a:lnTo>
                  <a:lnTo>
                    <a:pt x="212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7" y="131"/>
                  </a:lnTo>
                  <a:lnTo>
                    <a:pt x="204" y="130"/>
                  </a:lnTo>
                  <a:lnTo>
                    <a:pt x="203" y="130"/>
                  </a:lnTo>
                  <a:lnTo>
                    <a:pt x="199" y="128"/>
                  </a:lnTo>
                  <a:lnTo>
                    <a:pt x="196" y="127"/>
                  </a:lnTo>
                  <a:lnTo>
                    <a:pt x="192" y="123"/>
                  </a:lnTo>
                  <a:lnTo>
                    <a:pt x="189" y="118"/>
                  </a:lnTo>
                  <a:lnTo>
                    <a:pt x="185" y="113"/>
                  </a:lnTo>
                  <a:lnTo>
                    <a:pt x="182" y="108"/>
                  </a:lnTo>
                  <a:lnTo>
                    <a:pt x="179" y="104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3"/>
                  </a:lnTo>
                  <a:lnTo>
                    <a:pt x="178" y="92"/>
                  </a:lnTo>
                  <a:lnTo>
                    <a:pt x="178" y="91"/>
                  </a:lnTo>
                  <a:lnTo>
                    <a:pt x="177" y="91"/>
                  </a:lnTo>
                  <a:lnTo>
                    <a:pt x="176" y="92"/>
                  </a:lnTo>
                  <a:lnTo>
                    <a:pt x="174" y="91"/>
                  </a:lnTo>
                  <a:lnTo>
                    <a:pt x="171" y="91"/>
                  </a:lnTo>
                  <a:lnTo>
                    <a:pt x="168" y="91"/>
                  </a:lnTo>
                  <a:lnTo>
                    <a:pt x="164" y="90"/>
                  </a:lnTo>
                  <a:lnTo>
                    <a:pt x="160" y="88"/>
                  </a:lnTo>
                  <a:lnTo>
                    <a:pt x="155" y="86"/>
                  </a:lnTo>
                  <a:lnTo>
                    <a:pt x="152" y="84"/>
                  </a:lnTo>
                  <a:lnTo>
                    <a:pt x="147" y="80"/>
                  </a:lnTo>
                  <a:lnTo>
                    <a:pt x="145" y="76"/>
                  </a:lnTo>
                  <a:lnTo>
                    <a:pt x="142" y="73"/>
                  </a:lnTo>
                  <a:lnTo>
                    <a:pt x="140" y="70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37" y="61"/>
                  </a:lnTo>
                  <a:lnTo>
                    <a:pt x="137" y="60"/>
                  </a:lnTo>
                  <a:lnTo>
                    <a:pt x="136" y="59"/>
                  </a:lnTo>
                  <a:lnTo>
                    <a:pt x="106" y="58"/>
                  </a:lnTo>
                  <a:lnTo>
                    <a:pt x="105" y="58"/>
                  </a:lnTo>
                  <a:lnTo>
                    <a:pt x="102" y="57"/>
                  </a:lnTo>
                  <a:lnTo>
                    <a:pt x="100" y="55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8" y="44"/>
                  </a:lnTo>
                  <a:lnTo>
                    <a:pt x="83" y="39"/>
                  </a:lnTo>
                  <a:lnTo>
                    <a:pt x="79" y="31"/>
                  </a:lnTo>
                  <a:lnTo>
                    <a:pt x="75" y="24"/>
                  </a:lnTo>
                  <a:lnTo>
                    <a:pt x="72" y="13"/>
                  </a:lnTo>
                  <a:lnTo>
                    <a:pt x="71" y="10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69" y="11"/>
                  </a:lnTo>
                  <a:lnTo>
                    <a:pt x="68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59" y="29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0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27" y="41"/>
                  </a:lnTo>
                  <a:lnTo>
                    <a:pt x="24" y="41"/>
                  </a:lnTo>
                  <a:lnTo>
                    <a:pt x="18" y="39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8" y="33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6" y="25"/>
                  </a:lnTo>
                  <a:lnTo>
                    <a:pt x="20" y="29"/>
                  </a:lnTo>
                  <a:lnTo>
                    <a:pt x="24" y="32"/>
                  </a:lnTo>
                  <a:lnTo>
                    <a:pt x="26" y="35"/>
                  </a:lnTo>
                  <a:lnTo>
                    <a:pt x="28" y="36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6" y="35"/>
                  </a:lnTo>
                  <a:lnTo>
                    <a:pt x="40" y="34"/>
                  </a:lnTo>
                  <a:lnTo>
                    <a:pt x="48" y="30"/>
                  </a:lnTo>
                  <a:lnTo>
                    <a:pt x="55" y="25"/>
                  </a:lnTo>
                  <a:lnTo>
                    <a:pt x="61" y="21"/>
                  </a:lnTo>
                  <a:lnTo>
                    <a:pt x="65" y="16"/>
                  </a:lnTo>
                  <a:lnTo>
                    <a:pt x="69" y="11"/>
                  </a:lnTo>
                  <a:lnTo>
                    <a:pt x="71" y="6"/>
                  </a:lnTo>
                  <a:lnTo>
                    <a:pt x="73" y="3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6"/>
                  </a:lnTo>
                  <a:lnTo>
                    <a:pt x="81" y="16"/>
                  </a:lnTo>
                  <a:lnTo>
                    <a:pt x="86" y="24"/>
                  </a:lnTo>
                  <a:lnTo>
                    <a:pt x="90" y="31"/>
                  </a:lnTo>
                  <a:lnTo>
                    <a:pt x="93" y="36"/>
                  </a:lnTo>
                  <a:lnTo>
                    <a:pt x="98" y="41"/>
                  </a:lnTo>
                  <a:lnTo>
                    <a:pt x="102" y="44"/>
                  </a:lnTo>
                  <a:lnTo>
                    <a:pt x="106" y="47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4"/>
                  </a:lnTo>
                  <a:lnTo>
                    <a:pt x="143" y="56"/>
                  </a:lnTo>
                  <a:lnTo>
                    <a:pt x="144" y="57"/>
                  </a:lnTo>
                  <a:lnTo>
                    <a:pt x="145" y="59"/>
                  </a:lnTo>
                  <a:lnTo>
                    <a:pt x="147" y="62"/>
                  </a:lnTo>
                  <a:lnTo>
                    <a:pt x="148" y="65"/>
                  </a:lnTo>
                  <a:lnTo>
                    <a:pt x="151" y="68"/>
                  </a:lnTo>
                  <a:lnTo>
                    <a:pt x="154" y="72"/>
                  </a:lnTo>
                  <a:lnTo>
                    <a:pt x="157" y="76"/>
                  </a:lnTo>
                  <a:lnTo>
                    <a:pt x="162" y="78"/>
                  </a:lnTo>
                  <a:lnTo>
                    <a:pt x="166" y="80"/>
                  </a:lnTo>
                  <a:lnTo>
                    <a:pt x="170" y="82"/>
                  </a:lnTo>
                  <a:lnTo>
                    <a:pt x="173" y="84"/>
                  </a:lnTo>
                  <a:lnTo>
                    <a:pt x="177" y="84"/>
                  </a:lnTo>
                  <a:lnTo>
                    <a:pt x="179" y="84"/>
                  </a:lnTo>
                  <a:lnTo>
                    <a:pt x="182" y="84"/>
                  </a:lnTo>
                  <a:lnTo>
                    <a:pt x="183" y="84"/>
                  </a:lnTo>
                  <a:lnTo>
                    <a:pt x="184" y="83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2" y="85"/>
                  </a:lnTo>
                  <a:lnTo>
                    <a:pt x="181" y="86"/>
                  </a:lnTo>
                  <a:lnTo>
                    <a:pt x="182" y="87"/>
                  </a:lnTo>
                  <a:lnTo>
                    <a:pt x="182" y="90"/>
                  </a:lnTo>
                  <a:lnTo>
                    <a:pt x="183" y="94"/>
                  </a:lnTo>
                  <a:lnTo>
                    <a:pt x="186" y="98"/>
                  </a:lnTo>
                  <a:lnTo>
                    <a:pt x="189" y="104"/>
                  </a:lnTo>
                  <a:lnTo>
                    <a:pt x="195" y="110"/>
                  </a:lnTo>
                  <a:lnTo>
                    <a:pt x="201" y="117"/>
                  </a:lnTo>
                  <a:lnTo>
                    <a:pt x="205" y="121"/>
                  </a:lnTo>
                  <a:lnTo>
                    <a:pt x="209" y="124"/>
                  </a:lnTo>
                  <a:lnTo>
                    <a:pt x="212" y="126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8" y="124"/>
                  </a:lnTo>
                  <a:lnTo>
                    <a:pt x="220" y="124"/>
                  </a:lnTo>
                  <a:lnTo>
                    <a:pt x="220" y="123"/>
                  </a:lnTo>
                  <a:lnTo>
                    <a:pt x="219" y="124"/>
                  </a:lnTo>
                  <a:lnTo>
                    <a:pt x="218" y="127"/>
                  </a:lnTo>
                  <a:lnTo>
                    <a:pt x="218" y="129"/>
                  </a:lnTo>
                  <a:lnTo>
                    <a:pt x="218" y="133"/>
                  </a:lnTo>
                  <a:lnTo>
                    <a:pt x="219" y="138"/>
                  </a:lnTo>
                  <a:lnTo>
                    <a:pt x="220" y="146"/>
                  </a:lnTo>
                  <a:lnTo>
                    <a:pt x="224" y="154"/>
                  </a:lnTo>
                  <a:lnTo>
                    <a:pt x="228" y="163"/>
                  </a:lnTo>
                  <a:lnTo>
                    <a:pt x="235" y="173"/>
                  </a:lnTo>
                  <a:lnTo>
                    <a:pt x="236" y="174"/>
                  </a:lnTo>
                  <a:lnTo>
                    <a:pt x="237" y="176"/>
                  </a:lnTo>
                  <a:lnTo>
                    <a:pt x="238" y="177"/>
                  </a:lnTo>
                  <a:lnTo>
                    <a:pt x="239" y="178"/>
                  </a:lnTo>
                  <a:lnTo>
                    <a:pt x="240" y="179"/>
                  </a:lnTo>
                  <a:lnTo>
                    <a:pt x="241" y="180"/>
                  </a:lnTo>
                  <a:lnTo>
                    <a:pt x="242" y="182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5" y="185"/>
                  </a:lnTo>
                  <a:lnTo>
                    <a:pt x="244" y="184"/>
                  </a:lnTo>
                  <a:lnTo>
                    <a:pt x="242" y="182"/>
                  </a:lnTo>
                  <a:lnTo>
                    <a:pt x="239" y="179"/>
                  </a:lnTo>
                  <a:lnTo>
                    <a:pt x="236" y="175"/>
                  </a:lnTo>
                  <a:lnTo>
                    <a:pt x="231" y="171"/>
                  </a:lnTo>
                  <a:lnTo>
                    <a:pt x="227" y="166"/>
                  </a:lnTo>
                  <a:lnTo>
                    <a:pt x="224" y="161"/>
                  </a:lnTo>
                  <a:lnTo>
                    <a:pt x="220" y="156"/>
                  </a:lnTo>
                  <a:lnTo>
                    <a:pt x="217" y="151"/>
                  </a:lnTo>
                  <a:lnTo>
                    <a:pt x="215" y="146"/>
                  </a:lnTo>
                </a:path>
              </a:pathLst>
            </a:custGeom>
            <a:noFill/>
            <a:ln w="12700" cap="rnd" cmpd="sng">
              <a:solidFill>
                <a:srgbClr val="87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1" name="Freeform 287"/>
            <p:cNvSpPr>
              <a:spLocks/>
            </p:cNvSpPr>
            <p:nvPr/>
          </p:nvSpPr>
          <p:spPr bwMode="auto">
            <a:xfrm>
              <a:off x="876" y="1690"/>
              <a:ext cx="17" cy="17"/>
            </a:xfrm>
            <a:custGeom>
              <a:avLst/>
              <a:gdLst>
                <a:gd name="T0" fmla="*/ 4 w 17"/>
                <a:gd name="T1" fmla="*/ 1 h 18"/>
                <a:gd name="T2" fmla="*/ 5 w 17"/>
                <a:gd name="T3" fmla="*/ 1 h 18"/>
                <a:gd name="T4" fmla="*/ 5 w 17"/>
                <a:gd name="T5" fmla="*/ 2 h 18"/>
                <a:gd name="T6" fmla="*/ 5 w 17"/>
                <a:gd name="T7" fmla="*/ 1 h 18"/>
                <a:gd name="T8" fmla="*/ 5 w 17"/>
                <a:gd name="T9" fmla="*/ 1 h 18"/>
                <a:gd name="T10" fmla="*/ 5 w 17"/>
                <a:gd name="T11" fmla="*/ 1 h 18"/>
                <a:gd name="T12" fmla="*/ 6 w 17"/>
                <a:gd name="T13" fmla="*/ 1 h 18"/>
                <a:gd name="T14" fmla="*/ 6 w 17"/>
                <a:gd name="T15" fmla="*/ 2 h 18"/>
                <a:gd name="T16" fmla="*/ 7 w 17"/>
                <a:gd name="T17" fmla="*/ 2 h 18"/>
                <a:gd name="T18" fmla="*/ 7 w 17"/>
                <a:gd name="T19" fmla="*/ 3 h 18"/>
                <a:gd name="T20" fmla="*/ 14 w 17"/>
                <a:gd name="T21" fmla="*/ 0 h 18"/>
                <a:gd name="T22" fmla="*/ 13 w 17"/>
                <a:gd name="T23" fmla="*/ 0 h 18"/>
                <a:gd name="T24" fmla="*/ 13 w 17"/>
                <a:gd name="T25" fmla="*/ 1 h 18"/>
                <a:gd name="T26" fmla="*/ 12 w 17"/>
                <a:gd name="T27" fmla="*/ 1 h 18"/>
                <a:gd name="T28" fmla="*/ 12 w 17"/>
                <a:gd name="T29" fmla="*/ 1 h 18"/>
                <a:gd name="T30" fmla="*/ 12 w 17"/>
                <a:gd name="T31" fmla="*/ 1 h 18"/>
                <a:gd name="T32" fmla="*/ 11 w 17"/>
                <a:gd name="T33" fmla="*/ 3 h 18"/>
                <a:gd name="T34" fmla="*/ 11 w 17"/>
                <a:gd name="T35" fmla="*/ 4 h 18"/>
                <a:gd name="T36" fmla="*/ 11 w 17"/>
                <a:gd name="T37" fmla="*/ 4 h 18"/>
                <a:gd name="T38" fmla="*/ 11 w 17"/>
                <a:gd name="T39" fmla="*/ 5 h 18"/>
                <a:gd name="T40" fmla="*/ 12 w 17"/>
                <a:gd name="T41" fmla="*/ 6 h 18"/>
                <a:gd name="T42" fmla="*/ 12 w 17"/>
                <a:gd name="T43" fmla="*/ 8 h 18"/>
                <a:gd name="T44" fmla="*/ 12 w 17"/>
                <a:gd name="T45" fmla="*/ 9 h 18"/>
                <a:gd name="T46" fmla="*/ 14 w 17"/>
                <a:gd name="T47" fmla="*/ 11 h 18"/>
                <a:gd name="T48" fmla="*/ 14 w 17"/>
                <a:gd name="T49" fmla="*/ 13 h 18"/>
                <a:gd name="T50" fmla="*/ 14 w 17"/>
                <a:gd name="T51" fmla="*/ 13 h 18"/>
                <a:gd name="T52" fmla="*/ 16 w 17"/>
                <a:gd name="T53" fmla="*/ 15 h 18"/>
                <a:gd name="T54" fmla="*/ 16 w 17"/>
                <a:gd name="T55" fmla="*/ 16 h 18"/>
                <a:gd name="T56" fmla="*/ 16 w 17"/>
                <a:gd name="T57" fmla="*/ 17 h 18"/>
                <a:gd name="T58" fmla="*/ 15 w 17"/>
                <a:gd name="T59" fmla="*/ 17 h 18"/>
                <a:gd name="T60" fmla="*/ 15 w 17"/>
                <a:gd name="T61" fmla="*/ 16 h 18"/>
                <a:gd name="T62" fmla="*/ 14 w 17"/>
                <a:gd name="T63" fmla="*/ 15 h 18"/>
                <a:gd name="T64" fmla="*/ 12 w 17"/>
                <a:gd name="T65" fmla="*/ 13 h 18"/>
                <a:gd name="T66" fmla="*/ 12 w 17"/>
                <a:gd name="T67" fmla="*/ 11 h 18"/>
                <a:gd name="T68" fmla="*/ 10 w 17"/>
                <a:gd name="T69" fmla="*/ 9 h 18"/>
                <a:gd name="T70" fmla="*/ 9 w 17"/>
                <a:gd name="T71" fmla="*/ 7 h 18"/>
                <a:gd name="T72" fmla="*/ 8 w 17"/>
                <a:gd name="T73" fmla="*/ 6 h 18"/>
                <a:gd name="T74" fmla="*/ 8 w 17"/>
                <a:gd name="T75" fmla="*/ 5 h 18"/>
                <a:gd name="T76" fmla="*/ 8 w 17"/>
                <a:gd name="T77" fmla="*/ 5 h 18"/>
                <a:gd name="T78" fmla="*/ 8 w 17"/>
                <a:gd name="T79" fmla="*/ 5 h 18"/>
                <a:gd name="T80" fmla="*/ 7 w 17"/>
                <a:gd name="T81" fmla="*/ 5 h 18"/>
                <a:gd name="T82" fmla="*/ 6 w 17"/>
                <a:gd name="T83" fmla="*/ 5 h 18"/>
                <a:gd name="T84" fmla="*/ 5 w 17"/>
                <a:gd name="T85" fmla="*/ 4 h 18"/>
                <a:gd name="T86" fmla="*/ 4 w 17"/>
                <a:gd name="T87" fmla="*/ 4 h 18"/>
                <a:gd name="T88" fmla="*/ 2 w 17"/>
                <a:gd name="T89" fmla="*/ 3 h 18"/>
                <a:gd name="T90" fmla="*/ 1 w 17"/>
                <a:gd name="T91" fmla="*/ 2 h 18"/>
                <a:gd name="T92" fmla="*/ 0 w 17"/>
                <a:gd name="T93" fmla="*/ 2 h 18"/>
                <a:gd name="T94" fmla="*/ 0 w 17"/>
                <a:gd name="T95" fmla="*/ 2 h 18"/>
                <a:gd name="T96" fmla="*/ 0 w 17"/>
                <a:gd name="T97" fmla="*/ 2 h 18"/>
                <a:gd name="T98" fmla="*/ 0 w 17"/>
                <a:gd name="T99" fmla="*/ 2 h 18"/>
                <a:gd name="T100" fmla="*/ 0 w 17"/>
                <a:gd name="T101" fmla="*/ 1 h 18"/>
                <a:gd name="T102" fmla="*/ 1 w 17"/>
                <a:gd name="T103" fmla="*/ 1 h 18"/>
                <a:gd name="T104" fmla="*/ 1 w 17"/>
                <a:gd name="T105" fmla="*/ 1 h 18"/>
                <a:gd name="T106" fmla="*/ 2 w 17"/>
                <a:gd name="T107" fmla="*/ 1 h 18"/>
                <a:gd name="T108" fmla="*/ 2 w 17"/>
                <a:gd name="T109" fmla="*/ 1 h 18"/>
                <a:gd name="T110" fmla="*/ 3 w 17"/>
                <a:gd name="T111" fmla="*/ 1 h 18"/>
                <a:gd name="T112" fmla="*/ 3 w 17"/>
                <a:gd name="T113" fmla="*/ 1 h 18"/>
                <a:gd name="T114" fmla="*/ 4 w 17"/>
                <a:gd name="T115" fmla="*/ 1 h 18"/>
                <a:gd name="T116" fmla="*/ 4 w 17"/>
                <a:gd name="T1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18">
                  <a:moveTo>
                    <a:pt x="4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2" name="Freeform 288"/>
            <p:cNvSpPr>
              <a:spLocks/>
            </p:cNvSpPr>
            <p:nvPr/>
          </p:nvSpPr>
          <p:spPr bwMode="auto">
            <a:xfrm>
              <a:off x="873" y="1727"/>
              <a:ext cx="61" cy="17"/>
            </a:xfrm>
            <a:custGeom>
              <a:avLst/>
              <a:gdLst>
                <a:gd name="T0" fmla="*/ 4 w 60"/>
                <a:gd name="T1" fmla="*/ 5 h 17"/>
                <a:gd name="T2" fmla="*/ 4 w 60"/>
                <a:gd name="T3" fmla="*/ 4 h 17"/>
                <a:gd name="T4" fmla="*/ 5 w 60"/>
                <a:gd name="T5" fmla="*/ 4 h 17"/>
                <a:gd name="T6" fmla="*/ 6 w 60"/>
                <a:gd name="T7" fmla="*/ 4 h 17"/>
                <a:gd name="T8" fmla="*/ 7 w 60"/>
                <a:gd name="T9" fmla="*/ 4 h 17"/>
                <a:gd name="T10" fmla="*/ 8 w 60"/>
                <a:gd name="T11" fmla="*/ 4 h 17"/>
                <a:gd name="T12" fmla="*/ 9 w 60"/>
                <a:gd name="T13" fmla="*/ 2 h 17"/>
                <a:gd name="T14" fmla="*/ 11 w 60"/>
                <a:gd name="T15" fmla="*/ 2 h 17"/>
                <a:gd name="T16" fmla="*/ 12 w 60"/>
                <a:gd name="T17" fmla="*/ 4 h 17"/>
                <a:gd name="T18" fmla="*/ 14 w 60"/>
                <a:gd name="T19" fmla="*/ 2 h 17"/>
                <a:gd name="T20" fmla="*/ 14 w 60"/>
                <a:gd name="T21" fmla="*/ 2 h 17"/>
                <a:gd name="T22" fmla="*/ 18 w 60"/>
                <a:gd name="T23" fmla="*/ 6 h 17"/>
                <a:gd name="T24" fmla="*/ 22 w 60"/>
                <a:gd name="T25" fmla="*/ 8 h 17"/>
                <a:gd name="T26" fmla="*/ 27 w 60"/>
                <a:gd name="T27" fmla="*/ 12 h 17"/>
                <a:gd name="T28" fmla="*/ 31 w 60"/>
                <a:gd name="T29" fmla="*/ 13 h 17"/>
                <a:gd name="T30" fmla="*/ 36 w 60"/>
                <a:gd name="T31" fmla="*/ 13 h 17"/>
                <a:gd name="T32" fmla="*/ 40 w 60"/>
                <a:gd name="T33" fmla="*/ 16 h 17"/>
                <a:gd name="T34" fmla="*/ 45 w 60"/>
                <a:gd name="T35" fmla="*/ 16 h 17"/>
                <a:gd name="T36" fmla="*/ 49 w 60"/>
                <a:gd name="T37" fmla="*/ 16 h 17"/>
                <a:gd name="T38" fmla="*/ 54 w 60"/>
                <a:gd name="T39" fmla="*/ 13 h 17"/>
                <a:gd name="T40" fmla="*/ 59 w 60"/>
                <a:gd name="T41" fmla="*/ 12 h 17"/>
                <a:gd name="T42" fmla="*/ 58 w 60"/>
                <a:gd name="T43" fmla="*/ 12 h 17"/>
                <a:gd name="T44" fmla="*/ 57 w 60"/>
                <a:gd name="T45" fmla="*/ 12 h 17"/>
                <a:gd name="T46" fmla="*/ 56 w 60"/>
                <a:gd name="T47" fmla="*/ 13 h 17"/>
                <a:gd name="T48" fmla="*/ 55 w 60"/>
                <a:gd name="T49" fmla="*/ 13 h 17"/>
                <a:gd name="T50" fmla="*/ 54 w 60"/>
                <a:gd name="T51" fmla="*/ 13 h 17"/>
                <a:gd name="T52" fmla="*/ 53 w 60"/>
                <a:gd name="T53" fmla="*/ 14 h 17"/>
                <a:gd name="T54" fmla="*/ 52 w 60"/>
                <a:gd name="T55" fmla="*/ 14 h 17"/>
                <a:gd name="T56" fmla="*/ 51 w 60"/>
                <a:gd name="T57" fmla="*/ 16 h 17"/>
                <a:gd name="T58" fmla="*/ 51 w 60"/>
                <a:gd name="T59" fmla="*/ 14 h 17"/>
                <a:gd name="T60" fmla="*/ 45 w 60"/>
                <a:gd name="T61" fmla="*/ 9 h 17"/>
                <a:gd name="T62" fmla="*/ 41 w 60"/>
                <a:gd name="T63" fmla="*/ 8 h 17"/>
                <a:gd name="T64" fmla="*/ 36 w 60"/>
                <a:gd name="T65" fmla="*/ 4 h 17"/>
                <a:gd name="T66" fmla="*/ 31 w 60"/>
                <a:gd name="T67" fmla="*/ 2 h 17"/>
                <a:gd name="T68" fmla="*/ 25 w 60"/>
                <a:gd name="T69" fmla="*/ 1 h 17"/>
                <a:gd name="T70" fmla="*/ 20 w 60"/>
                <a:gd name="T71" fmla="*/ 0 h 17"/>
                <a:gd name="T72" fmla="*/ 14 w 60"/>
                <a:gd name="T73" fmla="*/ 2 h 17"/>
                <a:gd name="T74" fmla="*/ 9 w 60"/>
                <a:gd name="T75" fmla="*/ 2 h 17"/>
                <a:gd name="T76" fmla="*/ 4 w 60"/>
                <a:gd name="T77" fmla="*/ 4 h 17"/>
                <a:gd name="T78" fmla="*/ 0 w 60"/>
                <a:gd name="T79" fmla="*/ 6 h 17"/>
                <a:gd name="T80" fmla="*/ 4 w 60"/>
                <a:gd name="T8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17">
                  <a:moveTo>
                    <a:pt x="4" y="5"/>
                  </a:move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12"/>
                  </a:lnTo>
                  <a:lnTo>
                    <a:pt x="31" y="13"/>
                  </a:lnTo>
                  <a:lnTo>
                    <a:pt x="36" y="13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4"/>
                  </a:lnTo>
                  <a:lnTo>
                    <a:pt x="45" y="9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1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5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3" name="Freeform 289"/>
            <p:cNvSpPr>
              <a:spLocks/>
            </p:cNvSpPr>
            <p:nvPr/>
          </p:nvSpPr>
          <p:spPr bwMode="auto">
            <a:xfrm>
              <a:off x="915" y="1679"/>
              <a:ext cx="121" cy="95"/>
            </a:xfrm>
            <a:custGeom>
              <a:avLst/>
              <a:gdLst>
                <a:gd name="T0" fmla="*/ 31 w 120"/>
                <a:gd name="T1" fmla="*/ 48 h 95"/>
                <a:gd name="T2" fmla="*/ 38 w 120"/>
                <a:gd name="T3" fmla="*/ 49 h 95"/>
                <a:gd name="T4" fmla="*/ 44 w 120"/>
                <a:gd name="T5" fmla="*/ 52 h 95"/>
                <a:gd name="T6" fmla="*/ 51 w 120"/>
                <a:gd name="T7" fmla="*/ 54 h 95"/>
                <a:gd name="T8" fmla="*/ 58 w 120"/>
                <a:gd name="T9" fmla="*/ 57 h 95"/>
                <a:gd name="T10" fmla="*/ 63 w 120"/>
                <a:gd name="T11" fmla="*/ 58 h 95"/>
                <a:gd name="T12" fmla="*/ 71 w 120"/>
                <a:gd name="T13" fmla="*/ 62 h 95"/>
                <a:gd name="T14" fmla="*/ 80 w 120"/>
                <a:gd name="T15" fmla="*/ 66 h 95"/>
                <a:gd name="T16" fmla="*/ 89 w 120"/>
                <a:gd name="T17" fmla="*/ 71 h 95"/>
                <a:gd name="T18" fmla="*/ 99 w 120"/>
                <a:gd name="T19" fmla="*/ 76 h 95"/>
                <a:gd name="T20" fmla="*/ 105 w 120"/>
                <a:gd name="T21" fmla="*/ 80 h 95"/>
                <a:gd name="T22" fmla="*/ 108 w 120"/>
                <a:gd name="T23" fmla="*/ 83 h 95"/>
                <a:gd name="T24" fmla="*/ 109 w 120"/>
                <a:gd name="T25" fmla="*/ 84 h 95"/>
                <a:gd name="T26" fmla="*/ 112 w 120"/>
                <a:gd name="T27" fmla="*/ 87 h 95"/>
                <a:gd name="T28" fmla="*/ 116 w 120"/>
                <a:gd name="T29" fmla="*/ 91 h 95"/>
                <a:gd name="T30" fmla="*/ 117 w 120"/>
                <a:gd name="T31" fmla="*/ 93 h 95"/>
                <a:gd name="T32" fmla="*/ 105 w 120"/>
                <a:gd name="T33" fmla="*/ 87 h 95"/>
                <a:gd name="T34" fmla="*/ 85 w 120"/>
                <a:gd name="T35" fmla="*/ 77 h 95"/>
                <a:gd name="T36" fmla="*/ 66 w 120"/>
                <a:gd name="T37" fmla="*/ 67 h 95"/>
                <a:gd name="T38" fmla="*/ 52 w 120"/>
                <a:gd name="T39" fmla="*/ 60 h 95"/>
                <a:gd name="T40" fmla="*/ 44 w 120"/>
                <a:gd name="T41" fmla="*/ 57 h 95"/>
                <a:gd name="T42" fmla="*/ 31 w 120"/>
                <a:gd name="T43" fmla="*/ 55 h 95"/>
                <a:gd name="T44" fmla="*/ 22 w 120"/>
                <a:gd name="T45" fmla="*/ 51 h 95"/>
                <a:gd name="T46" fmla="*/ 13 w 120"/>
                <a:gd name="T47" fmla="*/ 48 h 95"/>
                <a:gd name="T48" fmla="*/ 5 w 120"/>
                <a:gd name="T49" fmla="*/ 40 h 95"/>
                <a:gd name="T50" fmla="*/ 0 w 120"/>
                <a:gd name="T51" fmla="*/ 32 h 95"/>
                <a:gd name="T52" fmla="*/ 0 w 120"/>
                <a:gd name="T53" fmla="*/ 26 h 95"/>
                <a:gd name="T54" fmla="*/ 1 w 120"/>
                <a:gd name="T55" fmla="*/ 18 h 95"/>
                <a:gd name="T56" fmla="*/ 1 w 120"/>
                <a:gd name="T57" fmla="*/ 11 h 95"/>
                <a:gd name="T58" fmla="*/ 2 w 120"/>
                <a:gd name="T59" fmla="*/ 4 h 95"/>
                <a:gd name="T60" fmla="*/ 1 w 120"/>
                <a:gd name="T61" fmla="*/ 2 h 95"/>
                <a:gd name="T62" fmla="*/ 3 w 120"/>
                <a:gd name="T63" fmla="*/ 11 h 95"/>
                <a:gd name="T64" fmla="*/ 6 w 120"/>
                <a:gd name="T65" fmla="*/ 23 h 95"/>
                <a:gd name="T66" fmla="*/ 13 w 120"/>
                <a:gd name="T67" fmla="*/ 35 h 95"/>
                <a:gd name="T68" fmla="*/ 22 w 120"/>
                <a:gd name="T69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95">
                  <a:moveTo>
                    <a:pt x="29" y="46"/>
                  </a:moveTo>
                  <a:lnTo>
                    <a:pt x="31" y="48"/>
                  </a:lnTo>
                  <a:lnTo>
                    <a:pt x="34" y="49"/>
                  </a:lnTo>
                  <a:lnTo>
                    <a:pt x="38" y="49"/>
                  </a:lnTo>
                  <a:lnTo>
                    <a:pt x="41" y="51"/>
                  </a:lnTo>
                  <a:lnTo>
                    <a:pt x="44" y="52"/>
                  </a:lnTo>
                  <a:lnTo>
                    <a:pt x="47" y="53"/>
                  </a:lnTo>
                  <a:lnTo>
                    <a:pt x="51" y="54"/>
                  </a:lnTo>
                  <a:lnTo>
                    <a:pt x="55" y="55"/>
                  </a:lnTo>
                  <a:lnTo>
                    <a:pt x="58" y="57"/>
                  </a:lnTo>
                  <a:lnTo>
                    <a:pt x="61" y="57"/>
                  </a:lnTo>
                  <a:lnTo>
                    <a:pt x="63" y="58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6" y="63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89" y="71"/>
                  </a:lnTo>
                  <a:lnTo>
                    <a:pt x="95" y="73"/>
                  </a:lnTo>
                  <a:lnTo>
                    <a:pt x="99" y="76"/>
                  </a:lnTo>
                  <a:lnTo>
                    <a:pt x="104" y="78"/>
                  </a:lnTo>
                  <a:lnTo>
                    <a:pt x="105" y="80"/>
                  </a:lnTo>
                  <a:lnTo>
                    <a:pt x="107" y="82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9" y="84"/>
                  </a:lnTo>
                  <a:lnTo>
                    <a:pt x="111" y="86"/>
                  </a:lnTo>
                  <a:lnTo>
                    <a:pt x="112" y="87"/>
                  </a:lnTo>
                  <a:lnTo>
                    <a:pt x="114" y="89"/>
                  </a:lnTo>
                  <a:lnTo>
                    <a:pt x="116" y="91"/>
                  </a:lnTo>
                  <a:lnTo>
                    <a:pt x="119" y="94"/>
                  </a:lnTo>
                  <a:lnTo>
                    <a:pt x="117" y="93"/>
                  </a:lnTo>
                  <a:lnTo>
                    <a:pt x="112" y="91"/>
                  </a:lnTo>
                  <a:lnTo>
                    <a:pt x="105" y="87"/>
                  </a:lnTo>
                  <a:lnTo>
                    <a:pt x="95" y="82"/>
                  </a:lnTo>
                  <a:lnTo>
                    <a:pt x="85" y="77"/>
                  </a:lnTo>
                  <a:lnTo>
                    <a:pt x="75" y="72"/>
                  </a:lnTo>
                  <a:lnTo>
                    <a:pt x="66" y="67"/>
                  </a:lnTo>
                  <a:lnTo>
                    <a:pt x="58" y="63"/>
                  </a:lnTo>
                  <a:lnTo>
                    <a:pt x="52" y="60"/>
                  </a:lnTo>
                  <a:lnTo>
                    <a:pt x="50" y="59"/>
                  </a:lnTo>
                  <a:lnTo>
                    <a:pt x="44" y="57"/>
                  </a:lnTo>
                  <a:lnTo>
                    <a:pt x="39" y="56"/>
                  </a:lnTo>
                  <a:lnTo>
                    <a:pt x="31" y="55"/>
                  </a:lnTo>
                  <a:lnTo>
                    <a:pt x="27" y="53"/>
                  </a:lnTo>
                  <a:lnTo>
                    <a:pt x="22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9" y="45"/>
                  </a:lnTo>
                  <a:lnTo>
                    <a:pt x="5" y="40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1" y="2"/>
                  </a:lnTo>
                  <a:lnTo>
                    <a:pt x="2" y="5"/>
                  </a:lnTo>
                  <a:lnTo>
                    <a:pt x="3" y="11"/>
                  </a:lnTo>
                  <a:lnTo>
                    <a:pt x="5" y="16"/>
                  </a:lnTo>
                  <a:lnTo>
                    <a:pt x="6" y="23"/>
                  </a:lnTo>
                  <a:lnTo>
                    <a:pt x="9" y="30"/>
                  </a:lnTo>
                  <a:lnTo>
                    <a:pt x="13" y="35"/>
                  </a:lnTo>
                  <a:lnTo>
                    <a:pt x="16" y="41"/>
                  </a:lnTo>
                  <a:lnTo>
                    <a:pt x="22" y="45"/>
                  </a:lnTo>
                  <a:lnTo>
                    <a:pt x="29" y="46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4" name="Freeform 290"/>
            <p:cNvSpPr>
              <a:spLocks/>
            </p:cNvSpPr>
            <p:nvPr/>
          </p:nvSpPr>
          <p:spPr bwMode="auto">
            <a:xfrm>
              <a:off x="976" y="1763"/>
              <a:ext cx="52" cy="56"/>
            </a:xfrm>
            <a:custGeom>
              <a:avLst/>
              <a:gdLst>
                <a:gd name="T0" fmla="*/ 0 w 52"/>
                <a:gd name="T1" fmla="*/ 6 h 55"/>
                <a:gd name="T2" fmla="*/ 0 w 52"/>
                <a:gd name="T3" fmla="*/ 6 h 55"/>
                <a:gd name="T4" fmla="*/ 0 w 52"/>
                <a:gd name="T5" fmla="*/ 6 h 55"/>
                <a:gd name="T6" fmla="*/ 1 w 52"/>
                <a:gd name="T7" fmla="*/ 5 h 55"/>
                <a:gd name="T8" fmla="*/ 2 w 52"/>
                <a:gd name="T9" fmla="*/ 4 h 55"/>
                <a:gd name="T10" fmla="*/ 3 w 52"/>
                <a:gd name="T11" fmla="*/ 4 h 55"/>
                <a:gd name="T12" fmla="*/ 5 w 52"/>
                <a:gd name="T13" fmla="*/ 4 h 55"/>
                <a:gd name="T14" fmla="*/ 7 w 52"/>
                <a:gd name="T15" fmla="*/ 3 h 55"/>
                <a:gd name="T16" fmla="*/ 8 w 52"/>
                <a:gd name="T17" fmla="*/ 3 h 55"/>
                <a:gd name="T18" fmla="*/ 8 w 52"/>
                <a:gd name="T19" fmla="*/ 3 h 55"/>
                <a:gd name="T20" fmla="*/ 9 w 52"/>
                <a:gd name="T21" fmla="*/ 3 h 55"/>
                <a:gd name="T22" fmla="*/ 18 w 52"/>
                <a:gd name="T23" fmla="*/ 0 h 55"/>
                <a:gd name="T24" fmla="*/ 19 w 52"/>
                <a:gd name="T25" fmla="*/ 1 h 55"/>
                <a:gd name="T26" fmla="*/ 21 w 52"/>
                <a:gd name="T27" fmla="*/ 2 h 55"/>
                <a:gd name="T28" fmla="*/ 23 w 52"/>
                <a:gd name="T29" fmla="*/ 1 h 55"/>
                <a:gd name="T30" fmla="*/ 25 w 52"/>
                <a:gd name="T31" fmla="*/ 2 h 55"/>
                <a:gd name="T32" fmla="*/ 28 w 52"/>
                <a:gd name="T33" fmla="*/ 3 h 55"/>
                <a:gd name="T34" fmla="*/ 31 w 52"/>
                <a:gd name="T35" fmla="*/ 6 h 55"/>
                <a:gd name="T36" fmla="*/ 34 w 52"/>
                <a:gd name="T37" fmla="*/ 8 h 55"/>
                <a:gd name="T38" fmla="*/ 36 w 52"/>
                <a:gd name="T39" fmla="*/ 12 h 55"/>
                <a:gd name="T40" fmla="*/ 39 w 52"/>
                <a:gd name="T41" fmla="*/ 16 h 55"/>
                <a:gd name="T42" fmla="*/ 41 w 52"/>
                <a:gd name="T43" fmla="*/ 21 h 55"/>
                <a:gd name="T44" fmla="*/ 41 w 52"/>
                <a:gd name="T45" fmla="*/ 22 h 55"/>
                <a:gd name="T46" fmla="*/ 42 w 52"/>
                <a:gd name="T47" fmla="*/ 25 h 55"/>
                <a:gd name="T48" fmla="*/ 43 w 52"/>
                <a:gd name="T49" fmla="*/ 29 h 55"/>
                <a:gd name="T50" fmla="*/ 45 w 52"/>
                <a:gd name="T51" fmla="*/ 33 h 55"/>
                <a:gd name="T52" fmla="*/ 47 w 52"/>
                <a:gd name="T53" fmla="*/ 38 h 55"/>
                <a:gd name="T54" fmla="*/ 48 w 52"/>
                <a:gd name="T55" fmla="*/ 42 h 55"/>
                <a:gd name="T56" fmla="*/ 49 w 52"/>
                <a:gd name="T57" fmla="*/ 47 h 55"/>
                <a:gd name="T58" fmla="*/ 50 w 52"/>
                <a:gd name="T59" fmla="*/ 50 h 55"/>
                <a:gd name="T60" fmla="*/ 51 w 52"/>
                <a:gd name="T61" fmla="*/ 52 h 55"/>
                <a:gd name="T62" fmla="*/ 51 w 52"/>
                <a:gd name="T63" fmla="*/ 54 h 55"/>
                <a:gd name="T64" fmla="*/ 51 w 52"/>
                <a:gd name="T65" fmla="*/ 53 h 55"/>
                <a:gd name="T66" fmla="*/ 49 w 52"/>
                <a:gd name="T67" fmla="*/ 51 h 55"/>
                <a:gd name="T68" fmla="*/ 47 w 52"/>
                <a:gd name="T69" fmla="*/ 48 h 55"/>
                <a:gd name="T70" fmla="*/ 45 w 52"/>
                <a:gd name="T71" fmla="*/ 44 h 55"/>
                <a:gd name="T72" fmla="*/ 44 w 52"/>
                <a:gd name="T73" fmla="*/ 40 h 55"/>
                <a:gd name="T74" fmla="*/ 42 w 52"/>
                <a:gd name="T75" fmla="*/ 35 h 55"/>
                <a:gd name="T76" fmla="*/ 41 w 52"/>
                <a:gd name="T77" fmla="*/ 30 h 55"/>
                <a:gd name="T78" fmla="*/ 39 w 52"/>
                <a:gd name="T79" fmla="*/ 28 h 55"/>
                <a:gd name="T80" fmla="*/ 37 w 52"/>
                <a:gd name="T81" fmla="*/ 24 h 55"/>
                <a:gd name="T82" fmla="*/ 37 w 52"/>
                <a:gd name="T83" fmla="*/ 23 h 55"/>
                <a:gd name="T84" fmla="*/ 34 w 52"/>
                <a:gd name="T85" fmla="*/ 17 h 55"/>
                <a:gd name="T86" fmla="*/ 30 w 52"/>
                <a:gd name="T87" fmla="*/ 13 h 55"/>
                <a:gd name="T88" fmla="*/ 25 w 52"/>
                <a:gd name="T89" fmla="*/ 9 h 55"/>
                <a:gd name="T90" fmla="*/ 22 w 52"/>
                <a:gd name="T91" fmla="*/ 7 h 55"/>
                <a:gd name="T92" fmla="*/ 17 w 52"/>
                <a:gd name="T93" fmla="*/ 6 h 55"/>
                <a:gd name="T94" fmla="*/ 15 w 52"/>
                <a:gd name="T95" fmla="*/ 6 h 55"/>
                <a:gd name="T96" fmla="*/ 11 w 52"/>
                <a:gd name="T97" fmla="*/ 5 h 55"/>
                <a:gd name="T98" fmla="*/ 8 w 52"/>
                <a:gd name="T99" fmla="*/ 5 h 55"/>
                <a:gd name="T100" fmla="*/ 8 w 52"/>
                <a:gd name="T101" fmla="*/ 5 h 55"/>
                <a:gd name="T102" fmla="*/ 0 w 52"/>
                <a:gd name="T103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55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9" y="16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2" y="25"/>
                  </a:lnTo>
                  <a:lnTo>
                    <a:pt x="43" y="29"/>
                  </a:lnTo>
                  <a:lnTo>
                    <a:pt x="45" y="33"/>
                  </a:lnTo>
                  <a:lnTo>
                    <a:pt x="47" y="38"/>
                  </a:lnTo>
                  <a:lnTo>
                    <a:pt x="48" y="42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49" y="51"/>
                  </a:lnTo>
                  <a:lnTo>
                    <a:pt x="47" y="48"/>
                  </a:lnTo>
                  <a:lnTo>
                    <a:pt x="45" y="44"/>
                  </a:lnTo>
                  <a:lnTo>
                    <a:pt x="44" y="40"/>
                  </a:lnTo>
                  <a:lnTo>
                    <a:pt x="42" y="35"/>
                  </a:lnTo>
                  <a:lnTo>
                    <a:pt x="41" y="30"/>
                  </a:lnTo>
                  <a:lnTo>
                    <a:pt x="39" y="28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4" y="17"/>
                  </a:lnTo>
                  <a:lnTo>
                    <a:pt x="30" y="13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0" y="6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5" name="Freeform 291"/>
            <p:cNvSpPr>
              <a:spLocks/>
            </p:cNvSpPr>
            <p:nvPr/>
          </p:nvSpPr>
          <p:spPr bwMode="auto">
            <a:xfrm>
              <a:off x="848" y="1644"/>
              <a:ext cx="250" cy="186"/>
            </a:xfrm>
            <a:custGeom>
              <a:avLst/>
              <a:gdLst>
                <a:gd name="T0" fmla="*/ 248 w 250"/>
                <a:gd name="T1" fmla="*/ 183 h 186"/>
                <a:gd name="T2" fmla="*/ 246 w 250"/>
                <a:gd name="T3" fmla="*/ 182 h 186"/>
                <a:gd name="T4" fmla="*/ 244 w 250"/>
                <a:gd name="T5" fmla="*/ 179 h 186"/>
                <a:gd name="T6" fmla="*/ 242 w 250"/>
                <a:gd name="T7" fmla="*/ 177 h 186"/>
                <a:gd name="T8" fmla="*/ 240 w 250"/>
                <a:gd name="T9" fmla="*/ 174 h 186"/>
                <a:gd name="T10" fmla="*/ 232 w 250"/>
                <a:gd name="T11" fmla="*/ 163 h 186"/>
                <a:gd name="T12" fmla="*/ 224 w 250"/>
                <a:gd name="T13" fmla="*/ 146 h 186"/>
                <a:gd name="T14" fmla="*/ 222 w 250"/>
                <a:gd name="T15" fmla="*/ 133 h 186"/>
                <a:gd name="T16" fmla="*/ 222 w 250"/>
                <a:gd name="T17" fmla="*/ 127 h 186"/>
                <a:gd name="T18" fmla="*/ 223 w 250"/>
                <a:gd name="T19" fmla="*/ 123 h 186"/>
                <a:gd name="T20" fmla="*/ 222 w 250"/>
                <a:gd name="T21" fmla="*/ 124 h 186"/>
                <a:gd name="T22" fmla="*/ 219 w 250"/>
                <a:gd name="T23" fmla="*/ 125 h 186"/>
                <a:gd name="T24" fmla="*/ 213 w 250"/>
                <a:gd name="T25" fmla="*/ 124 h 186"/>
                <a:gd name="T26" fmla="*/ 205 w 250"/>
                <a:gd name="T27" fmla="*/ 117 h 186"/>
                <a:gd name="T28" fmla="*/ 193 w 250"/>
                <a:gd name="T29" fmla="*/ 104 h 186"/>
                <a:gd name="T30" fmla="*/ 187 w 250"/>
                <a:gd name="T31" fmla="*/ 94 h 186"/>
                <a:gd name="T32" fmla="*/ 186 w 250"/>
                <a:gd name="T33" fmla="*/ 87 h 186"/>
                <a:gd name="T34" fmla="*/ 186 w 250"/>
                <a:gd name="T35" fmla="*/ 85 h 186"/>
                <a:gd name="T36" fmla="*/ 187 w 250"/>
                <a:gd name="T37" fmla="*/ 84 h 186"/>
                <a:gd name="T38" fmla="*/ 187 w 250"/>
                <a:gd name="T39" fmla="*/ 84 h 186"/>
                <a:gd name="T40" fmla="*/ 184 w 250"/>
                <a:gd name="T41" fmla="*/ 84 h 186"/>
                <a:gd name="T42" fmla="*/ 177 w 250"/>
                <a:gd name="T43" fmla="*/ 84 h 186"/>
                <a:gd name="T44" fmla="*/ 170 w 250"/>
                <a:gd name="T45" fmla="*/ 80 h 186"/>
                <a:gd name="T46" fmla="*/ 161 w 250"/>
                <a:gd name="T47" fmla="*/ 76 h 186"/>
                <a:gd name="T48" fmla="*/ 155 w 250"/>
                <a:gd name="T49" fmla="*/ 68 h 186"/>
                <a:gd name="T50" fmla="*/ 151 w 250"/>
                <a:gd name="T51" fmla="*/ 62 h 186"/>
                <a:gd name="T52" fmla="*/ 148 w 250"/>
                <a:gd name="T53" fmla="*/ 57 h 186"/>
                <a:gd name="T54" fmla="*/ 146 w 250"/>
                <a:gd name="T55" fmla="*/ 54 h 186"/>
                <a:gd name="T56" fmla="*/ 147 w 250"/>
                <a:gd name="T57" fmla="*/ 52 h 186"/>
                <a:gd name="T58" fmla="*/ 114 w 250"/>
                <a:gd name="T59" fmla="*/ 50 h 186"/>
                <a:gd name="T60" fmla="*/ 110 w 250"/>
                <a:gd name="T61" fmla="*/ 47 h 186"/>
                <a:gd name="T62" fmla="*/ 102 w 250"/>
                <a:gd name="T63" fmla="*/ 41 h 186"/>
                <a:gd name="T64" fmla="*/ 94 w 250"/>
                <a:gd name="T65" fmla="*/ 31 h 186"/>
                <a:gd name="T66" fmla="*/ 86 w 250"/>
                <a:gd name="T67" fmla="*/ 16 h 186"/>
                <a:gd name="T68" fmla="*/ 81 w 250"/>
                <a:gd name="T69" fmla="*/ 2 h 186"/>
                <a:gd name="T70" fmla="*/ 79 w 250"/>
                <a:gd name="T71" fmla="*/ 1 h 186"/>
                <a:gd name="T72" fmla="*/ 75 w 250"/>
                <a:gd name="T73" fmla="*/ 6 h 186"/>
                <a:gd name="T74" fmla="*/ 69 w 250"/>
                <a:gd name="T75" fmla="*/ 16 h 186"/>
                <a:gd name="T76" fmla="*/ 59 w 250"/>
                <a:gd name="T77" fmla="*/ 25 h 186"/>
                <a:gd name="T78" fmla="*/ 44 w 250"/>
                <a:gd name="T79" fmla="*/ 34 h 186"/>
                <a:gd name="T80" fmla="*/ 36 w 250"/>
                <a:gd name="T81" fmla="*/ 36 h 186"/>
                <a:gd name="T82" fmla="*/ 32 w 250"/>
                <a:gd name="T83" fmla="*/ 36 h 186"/>
                <a:gd name="T84" fmla="*/ 28 w 250"/>
                <a:gd name="T85" fmla="*/ 32 h 186"/>
                <a:gd name="T86" fmla="*/ 20 w 250"/>
                <a:gd name="T87" fmla="*/ 25 h 186"/>
                <a:gd name="T88" fmla="*/ 11 w 250"/>
                <a:gd name="T89" fmla="*/ 19 h 186"/>
                <a:gd name="T90" fmla="*/ 7 w 250"/>
                <a:gd name="T91" fmla="*/ 15 h 186"/>
                <a:gd name="T92" fmla="*/ 4 w 250"/>
                <a:gd name="T93" fmla="*/ 12 h 186"/>
                <a:gd name="T94" fmla="*/ 2 w 250"/>
                <a:gd name="T95" fmla="*/ 10 h 186"/>
                <a:gd name="T96" fmla="*/ 0 w 250"/>
                <a:gd name="T97" fmla="*/ 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0" h="186">
                  <a:moveTo>
                    <a:pt x="249" y="185"/>
                  </a:moveTo>
                  <a:lnTo>
                    <a:pt x="248" y="183"/>
                  </a:lnTo>
                  <a:lnTo>
                    <a:pt x="247" y="183"/>
                  </a:lnTo>
                  <a:lnTo>
                    <a:pt x="246" y="182"/>
                  </a:lnTo>
                  <a:lnTo>
                    <a:pt x="245" y="180"/>
                  </a:lnTo>
                  <a:lnTo>
                    <a:pt x="244" y="179"/>
                  </a:lnTo>
                  <a:lnTo>
                    <a:pt x="243" y="178"/>
                  </a:lnTo>
                  <a:lnTo>
                    <a:pt x="242" y="177"/>
                  </a:lnTo>
                  <a:lnTo>
                    <a:pt x="241" y="176"/>
                  </a:lnTo>
                  <a:lnTo>
                    <a:pt x="240" y="174"/>
                  </a:lnTo>
                  <a:lnTo>
                    <a:pt x="239" y="173"/>
                  </a:lnTo>
                  <a:lnTo>
                    <a:pt x="232" y="163"/>
                  </a:lnTo>
                  <a:lnTo>
                    <a:pt x="228" y="154"/>
                  </a:lnTo>
                  <a:lnTo>
                    <a:pt x="224" y="146"/>
                  </a:lnTo>
                  <a:lnTo>
                    <a:pt x="223" y="138"/>
                  </a:lnTo>
                  <a:lnTo>
                    <a:pt x="222" y="133"/>
                  </a:lnTo>
                  <a:lnTo>
                    <a:pt x="222" y="129"/>
                  </a:lnTo>
                  <a:lnTo>
                    <a:pt x="222" y="127"/>
                  </a:lnTo>
                  <a:lnTo>
                    <a:pt x="223" y="124"/>
                  </a:lnTo>
                  <a:lnTo>
                    <a:pt x="223" y="123"/>
                  </a:lnTo>
                  <a:lnTo>
                    <a:pt x="223" y="124"/>
                  </a:lnTo>
                  <a:lnTo>
                    <a:pt x="222" y="124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16" y="126"/>
                  </a:lnTo>
                  <a:lnTo>
                    <a:pt x="213" y="124"/>
                  </a:lnTo>
                  <a:lnTo>
                    <a:pt x="209" y="121"/>
                  </a:lnTo>
                  <a:lnTo>
                    <a:pt x="205" y="117"/>
                  </a:lnTo>
                  <a:lnTo>
                    <a:pt x="199" y="110"/>
                  </a:lnTo>
                  <a:lnTo>
                    <a:pt x="193" y="104"/>
                  </a:lnTo>
                  <a:lnTo>
                    <a:pt x="189" y="98"/>
                  </a:lnTo>
                  <a:lnTo>
                    <a:pt x="187" y="94"/>
                  </a:lnTo>
                  <a:lnTo>
                    <a:pt x="186" y="90"/>
                  </a:lnTo>
                  <a:lnTo>
                    <a:pt x="186" y="87"/>
                  </a:lnTo>
                  <a:lnTo>
                    <a:pt x="185" y="86"/>
                  </a:lnTo>
                  <a:lnTo>
                    <a:pt x="186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88" y="83"/>
                  </a:lnTo>
                  <a:lnTo>
                    <a:pt x="187" y="84"/>
                  </a:lnTo>
                  <a:lnTo>
                    <a:pt x="186" y="84"/>
                  </a:lnTo>
                  <a:lnTo>
                    <a:pt x="184" y="84"/>
                  </a:lnTo>
                  <a:lnTo>
                    <a:pt x="180" y="84"/>
                  </a:lnTo>
                  <a:lnTo>
                    <a:pt x="177" y="8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66" y="78"/>
                  </a:lnTo>
                  <a:lnTo>
                    <a:pt x="161" y="76"/>
                  </a:lnTo>
                  <a:lnTo>
                    <a:pt x="158" y="72"/>
                  </a:lnTo>
                  <a:lnTo>
                    <a:pt x="155" y="68"/>
                  </a:lnTo>
                  <a:lnTo>
                    <a:pt x="152" y="65"/>
                  </a:lnTo>
                  <a:lnTo>
                    <a:pt x="151" y="62"/>
                  </a:lnTo>
                  <a:lnTo>
                    <a:pt x="149" y="59"/>
                  </a:lnTo>
                  <a:lnTo>
                    <a:pt x="148" y="57"/>
                  </a:lnTo>
                  <a:lnTo>
                    <a:pt x="147" y="56"/>
                  </a:lnTo>
                  <a:lnTo>
                    <a:pt x="146" y="54"/>
                  </a:lnTo>
                  <a:lnTo>
                    <a:pt x="146" y="53"/>
                  </a:lnTo>
                  <a:lnTo>
                    <a:pt x="147" y="52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10" y="47"/>
                  </a:lnTo>
                  <a:lnTo>
                    <a:pt x="106" y="44"/>
                  </a:lnTo>
                  <a:lnTo>
                    <a:pt x="102" y="41"/>
                  </a:lnTo>
                  <a:lnTo>
                    <a:pt x="97" y="36"/>
                  </a:lnTo>
                  <a:lnTo>
                    <a:pt x="94" y="31"/>
                  </a:lnTo>
                  <a:lnTo>
                    <a:pt x="89" y="24"/>
                  </a:lnTo>
                  <a:lnTo>
                    <a:pt x="86" y="16"/>
                  </a:lnTo>
                  <a:lnTo>
                    <a:pt x="82" y="6"/>
                  </a:lnTo>
                  <a:lnTo>
                    <a:pt x="81" y="2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77" y="3"/>
                  </a:lnTo>
                  <a:lnTo>
                    <a:pt x="75" y="6"/>
                  </a:lnTo>
                  <a:lnTo>
                    <a:pt x="72" y="11"/>
                  </a:lnTo>
                  <a:lnTo>
                    <a:pt x="69" y="16"/>
                  </a:lnTo>
                  <a:lnTo>
                    <a:pt x="64" y="21"/>
                  </a:lnTo>
                  <a:lnTo>
                    <a:pt x="59" y="25"/>
                  </a:lnTo>
                  <a:lnTo>
                    <a:pt x="52" y="30"/>
                  </a:lnTo>
                  <a:lnTo>
                    <a:pt x="44" y="34"/>
                  </a:lnTo>
                  <a:lnTo>
                    <a:pt x="40" y="35"/>
                  </a:lnTo>
                  <a:lnTo>
                    <a:pt x="36" y="36"/>
                  </a:lnTo>
                  <a:lnTo>
                    <a:pt x="34" y="37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28" y="32"/>
                  </a:lnTo>
                  <a:lnTo>
                    <a:pt x="24" y="29"/>
                  </a:lnTo>
                  <a:lnTo>
                    <a:pt x="20" y="25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6" name="Freeform 292"/>
            <p:cNvSpPr>
              <a:spLocks/>
            </p:cNvSpPr>
            <p:nvPr/>
          </p:nvSpPr>
          <p:spPr bwMode="auto">
            <a:xfrm>
              <a:off x="913" y="1679"/>
              <a:ext cx="124" cy="97"/>
            </a:xfrm>
            <a:custGeom>
              <a:avLst/>
              <a:gdLst>
                <a:gd name="T0" fmla="*/ 123 w 124"/>
                <a:gd name="T1" fmla="*/ 96 h 97"/>
                <a:gd name="T2" fmla="*/ 121 w 124"/>
                <a:gd name="T3" fmla="*/ 95 h 97"/>
                <a:gd name="T4" fmla="*/ 116 w 124"/>
                <a:gd name="T5" fmla="*/ 93 h 97"/>
                <a:gd name="T6" fmla="*/ 108 w 124"/>
                <a:gd name="T7" fmla="*/ 89 h 97"/>
                <a:gd name="T8" fmla="*/ 98 w 124"/>
                <a:gd name="T9" fmla="*/ 84 h 97"/>
                <a:gd name="T10" fmla="*/ 88 w 124"/>
                <a:gd name="T11" fmla="*/ 79 h 97"/>
                <a:gd name="T12" fmla="*/ 78 w 124"/>
                <a:gd name="T13" fmla="*/ 74 h 97"/>
                <a:gd name="T14" fmla="*/ 68 w 124"/>
                <a:gd name="T15" fmla="*/ 69 h 97"/>
                <a:gd name="T16" fmla="*/ 60 w 124"/>
                <a:gd name="T17" fmla="*/ 65 h 97"/>
                <a:gd name="T18" fmla="*/ 54 w 124"/>
                <a:gd name="T19" fmla="*/ 62 h 97"/>
                <a:gd name="T20" fmla="*/ 51 w 124"/>
                <a:gd name="T21" fmla="*/ 60 h 97"/>
                <a:gd name="T22" fmla="*/ 46 w 124"/>
                <a:gd name="T23" fmla="*/ 58 h 97"/>
                <a:gd name="T24" fmla="*/ 39 w 124"/>
                <a:gd name="T25" fmla="*/ 57 h 97"/>
                <a:gd name="T26" fmla="*/ 33 w 124"/>
                <a:gd name="T27" fmla="*/ 56 h 97"/>
                <a:gd name="T28" fmla="*/ 27 w 124"/>
                <a:gd name="T29" fmla="*/ 54 h 97"/>
                <a:gd name="T30" fmla="*/ 23 w 124"/>
                <a:gd name="T31" fmla="*/ 53 h 97"/>
                <a:gd name="T32" fmla="*/ 17 w 124"/>
                <a:gd name="T33" fmla="*/ 52 h 97"/>
                <a:gd name="T34" fmla="*/ 13 w 124"/>
                <a:gd name="T35" fmla="*/ 49 h 97"/>
                <a:gd name="T36" fmla="*/ 8 w 124"/>
                <a:gd name="T37" fmla="*/ 46 h 97"/>
                <a:gd name="T38" fmla="*/ 5 w 124"/>
                <a:gd name="T39" fmla="*/ 41 h 97"/>
                <a:gd name="T40" fmla="*/ 1 w 124"/>
                <a:gd name="T41" fmla="*/ 36 h 97"/>
                <a:gd name="T42" fmla="*/ 0 w 124"/>
                <a:gd name="T43" fmla="*/ 33 h 97"/>
                <a:gd name="T44" fmla="*/ 0 w 124"/>
                <a:gd name="T45" fmla="*/ 30 h 97"/>
                <a:gd name="T46" fmla="*/ 0 w 124"/>
                <a:gd name="T47" fmla="*/ 26 h 97"/>
                <a:gd name="T48" fmla="*/ 0 w 124"/>
                <a:gd name="T49" fmla="*/ 22 h 97"/>
                <a:gd name="T50" fmla="*/ 0 w 124"/>
                <a:gd name="T51" fmla="*/ 19 h 97"/>
                <a:gd name="T52" fmla="*/ 1 w 124"/>
                <a:gd name="T53" fmla="*/ 16 h 97"/>
                <a:gd name="T54" fmla="*/ 1 w 124"/>
                <a:gd name="T55" fmla="*/ 11 h 97"/>
                <a:gd name="T56" fmla="*/ 2 w 124"/>
                <a:gd name="T57" fmla="*/ 8 h 97"/>
                <a:gd name="T58" fmla="*/ 2 w 124"/>
                <a:gd name="T59" fmla="*/ 4 h 97"/>
                <a:gd name="T60" fmla="*/ 2 w 124"/>
                <a:gd name="T6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97">
                  <a:moveTo>
                    <a:pt x="123" y="96"/>
                  </a:moveTo>
                  <a:lnTo>
                    <a:pt x="121" y="95"/>
                  </a:lnTo>
                  <a:lnTo>
                    <a:pt x="116" y="93"/>
                  </a:lnTo>
                  <a:lnTo>
                    <a:pt x="108" y="89"/>
                  </a:lnTo>
                  <a:lnTo>
                    <a:pt x="98" y="84"/>
                  </a:lnTo>
                  <a:lnTo>
                    <a:pt x="88" y="79"/>
                  </a:lnTo>
                  <a:lnTo>
                    <a:pt x="78" y="74"/>
                  </a:lnTo>
                  <a:lnTo>
                    <a:pt x="68" y="69"/>
                  </a:lnTo>
                  <a:lnTo>
                    <a:pt x="60" y="65"/>
                  </a:lnTo>
                  <a:lnTo>
                    <a:pt x="54" y="62"/>
                  </a:lnTo>
                  <a:lnTo>
                    <a:pt x="51" y="60"/>
                  </a:lnTo>
                  <a:lnTo>
                    <a:pt x="46" y="58"/>
                  </a:lnTo>
                  <a:lnTo>
                    <a:pt x="39" y="57"/>
                  </a:lnTo>
                  <a:lnTo>
                    <a:pt x="33" y="56"/>
                  </a:lnTo>
                  <a:lnTo>
                    <a:pt x="27" y="54"/>
                  </a:lnTo>
                  <a:lnTo>
                    <a:pt x="23" y="53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5" y="41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7" name="Freeform 293"/>
            <p:cNvSpPr>
              <a:spLocks/>
            </p:cNvSpPr>
            <p:nvPr/>
          </p:nvSpPr>
          <p:spPr bwMode="auto">
            <a:xfrm>
              <a:off x="884" y="1690"/>
              <a:ext cx="17" cy="19"/>
            </a:xfrm>
            <a:custGeom>
              <a:avLst/>
              <a:gdLst>
                <a:gd name="T0" fmla="*/ 0 w 17"/>
                <a:gd name="T1" fmla="*/ 3 h 20"/>
                <a:gd name="T2" fmla="*/ 12 w 17"/>
                <a:gd name="T3" fmla="*/ 0 h 20"/>
                <a:gd name="T4" fmla="*/ 12 w 17"/>
                <a:gd name="T5" fmla="*/ 0 h 20"/>
                <a:gd name="T6" fmla="*/ 10 w 17"/>
                <a:gd name="T7" fmla="*/ 1 h 20"/>
                <a:gd name="T8" fmla="*/ 9 w 17"/>
                <a:gd name="T9" fmla="*/ 1 h 20"/>
                <a:gd name="T10" fmla="*/ 9 w 17"/>
                <a:gd name="T11" fmla="*/ 1 h 20"/>
                <a:gd name="T12" fmla="*/ 9 w 17"/>
                <a:gd name="T13" fmla="*/ 2 h 20"/>
                <a:gd name="T14" fmla="*/ 8 w 17"/>
                <a:gd name="T15" fmla="*/ 3 h 20"/>
                <a:gd name="T16" fmla="*/ 8 w 17"/>
                <a:gd name="T17" fmla="*/ 4 h 20"/>
                <a:gd name="T18" fmla="*/ 6 w 17"/>
                <a:gd name="T19" fmla="*/ 5 h 20"/>
                <a:gd name="T20" fmla="*/ 8 w 17"/>
                <a:gd name="T21" fmla="*/ 6 h 20"/>
                <a:gd name="T22" fmla="*/ 9 w 17"/>
                <a:gd name="T23" fmla="*/ 7 h 20"/>
                <a:gd name="T24" fmla="*/ 9 w 17"/>
                <a:gd name="T25" fmla="*/ 9 h 20"/>
                <a:gd name="T26" fmla="*/ 10 w 17"/>
                <a:gd name="T27" fmla="*/ 10 h 20"/>
                <a:gd name="T28" fmla="*/ 12 w 17"/>
                <a:gd name="T29" fmla="*/ 13 h 20"/>
                <a:gd name="T30" fmla="*/ 13 w 17"/>
                <a:gd name="T31" fmla="*/ 14 h 20"/>
                <a:gd name="T32" fmla="*/ 13 w 17"/>
                <a:gd name="T33" fmla="*/ 16 h 20"/>
                <a:gd name="T34" fmla="*/ 14 w 17"/>
                <a:gd name="T35" fmla="*/ 17 h 20"/>
                <a:gd name="T36" fmla="*/ 16 w 17"/>
                <a:gd name="T37" fmla="*/ 18 h 20"/>
                <a:gd name="T38" fmla="*/ 16 w 17"/>
                <a:gd name="T3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0">
                  <a:moveTo>
                    <a:pt x="0" y="3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9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8" name="Freeform 294"/>
            <p:cNvSpPr>
              <a:spLocks/>
            </p:cNvSpPr>
            <p:nvPr/>
          </p:nvSpPr>
          <p:spPr bwMode="auto">
            <a:xfrm>
              <a:off x="973" y="1770"/>
              <a:ext cx="56" cy="52"/>
            </a:xfrm>
            <a:custGeom>
              <a:avLst/>
              <a:gdLst>
                <a:gd name="T0" fmla="*/ 55 w 56"/>
                <a:gd name="T1" fmla="*/ 51 h 52"/>
                <a:gd name="T2" fmla="*/ 55 w 56"/>
                <a:gd name="T3" fmla="*/ 50 h 52"/>
                <a:gd name="T4" fmla="*/ 53 w 56"/>
                <a:gd name="T5" fmla="*/ 48 h 52"/>
                <a:gd name="T6" fmla="*/ 50 w 56"/>
                <a:gd name="T7" fmla="*/ 45 h 52"/>
                <a:gd name="T8" fmla="*/ 49 w 56"/>
                <a:gd name="T9" fmla="*/ 41 h 52"/>
                <a:gd name="T10" fmla="*/ 47 w 56"/>
                <a:gd name="T11" fmla="*/ 37 h 52"/>
                <a:gd name="T12" fmla="*/ 46 w 56"/>
                <a:gd name="T13" fmla="*/ 32 h 52"/>
                <a:gd name="T14" fmla="*/ 43 w 56"/>
                <a:gd name="T15" fmla="*/ 27 h 52"/>
                <a:gd name="T16" fmla="*/ 41 w 56"/>
                <a:gd name="T17" fmla="*/ 24 h 52"/>
                <a:gd name="T18" fmla="*/ 41 w 56"/>
                <a:gd name="T19" fmla="*/ 21 h 52"/>
                <a:gd name="T20" fmla="*/ 40 w 56"/>
                <a:gd name="T21" fmla="*/ 19 h 52"/>
                <a:gd name="T22" fmla="*/ 37 w 56"/>
                <a:gd name="T23" fmla="*/ 13 h 52"/>
                <a:gd name="T24" fmla="*/ 32 w 56"/>
                <a:gd name="T25" fmla="*/ 8 h 52"/>
                <a:gd name="T26" fmla="*/ 28 w 56"/>
                <a:gd name="T27" fmla="*/ 4 h 52"/>
                <a:gd name="T28" fmla="*/ 23 w 56"/>
                <a:gd name="T29" fmla="*/ 2 h 52"/>
                <a:gd name="T30" fmla="*/ 19 w 56"/>
                <a:gd name="T31" fmla="*/ 1 h 52"/>
                <a:gd name="T32" fmla="*/ 16 w 56"/>
                <a:gd name="T33" fmla="*/ 1 h 52"/>
                <a:gd name="T34" fmla="*/ 12 w 56"/>
                <a:gd name="T35" fmla="*/ 0 h 52"/>
                <a:gd name="T36" fmla="*/ 9 w 56"/>
                <a:gd name="T37" fmla="*/ 0 h 52"/>
                <a:gd name="T38" fmla="*/ 8 w 56"/>
                <a:gd name="T39" fmla="*/ 1 h 52"/>
                <a:gd name="T40" fmla="*/ 0 w 56"/>
                <a:gd name="T4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2">
                  <a:moveTo>
                    <a:pt x="55" y="51"/>
                  </a:moveTo>
                  <a:lnTo>
                    <a:pt x="55" y="50"/>
                  </a:lnTo>
                  <a:lnTo>
                    <a:pt x="53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7" y="37"/>
                  </a:lnTo>
                  <a:lnTo>
                    <a:pt x="46" y="32"/>
                  </a:lnTo>
                  <a:lnTo>
                    <a:pt x="43" y="27"/>
                  </a:lnTo>
                  <a:lnTo>
                    <a:pt x="41" y="24"/>
                  </a:lnTo>
                  <a:lnTo>
                    <a:pt x="41" y="21"/>
                  </a:lnTo>
                  <a:lnTo>
                    <a:pt x="40" y="19"/>
                  </a:lnTo>
                  <a:lnTo>
                    <a:pt x="37" y="13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79" name="Freeform 295"/>
            <p:cNvSpPr>
              <a:spLocks/>
            </p:cNvSpPr>
            <p:nvPr/>
          </p:nvSpPr>
          <p:spPr bwMode="auto">
            <a:xfrm>
              <a:off x="886" y="1748"/>
              <a:ext cx="59" cy="22"/>
            </a:xfrm>
            <a:custGeom>
              <a:avLst/>
              <a:gdLst>
                <a:gd name="T0" fmla="*/ 59 w 60"/>
                <a:gd name="T1" fmla="*/ 21 h 22"/>
                <a:gd name="T2" fmla="*/ 58 w 60"/>
                <a:gd name="T3" fmla="*/ 21 h 22"/>
                <a:gd name="T4" fmla="*/ 56 w 60"/>
                <a:gd name="T5" fmla="*/ 20 h 22"/>
                <a:gd name="T6" fmla="*/ 52 w 60"/>
                <a:gd name="T7" fmla="*/ 19 h 22"/>
                <a:gd name="T8" fmla="*/ 49 w 60"/>
                <a:gd name="T9" fmla="*/ 17 h 22"/>
                <a:gd name="T10" fmla="*/ 44 w 60"/>
                <a:gd name="T11" fmla="*/ 15 h 22"/>
                <a:gd name="T12" fmla="*/ 40 w 60"/>
                <a:gd name="T13" fmla="*/ 12 h 22"/>
                <a:gd name="T14" fmla="*/ 37 w 60"/>
                <a:gd name="T15" fmla="*/ 10 h 22"/>
                <a:gd name="T16" fmla="*/ 33 w 60"/>
                <a:gd name="T17" fmla="*/ 9 h 22"/>
                <a:gd name="T18" fmla="*/ 31 w 60"/>
                <a:gd name="T19" fmla="*/ 8 h 22"/>
                <a:gd name="T20" fmla="*/ 30 w 60"/>
                <a:gd name="T21" fmla="*/ 7 h 22"/>
                <a:gd name="T22" fmla="*/ 29 w 60"/>
                <a:gd name="T23" fmla="*/ 7 h 22"/>
                <a:gd name="T24" fmla="*/ 28 w 60"/>
                <a:gd name="T25" fmla="*/ 6 h 22"/>
                <a:gd name="T26" fmla="*/ 26 w 60"/>
                <a:gd name="T27" fmla="*/ 5 h 22"/>
                <a:gd name="T28" fmla="*/ 25 w 60"/>
                <a:gd name="T29" fmla="*/ 5 h 22"/>
                <a:gd name="T30" fmla="*/ 23 w 60"/>
                <a:gd name="T31" fmla="*/ 4 h 22"/>
                <a:gd name="T32" fmla="*/ 21 w 60"/>
                <a:gd name="T33" fmla="*/ 4 h 22"/>
                <a:gd name="T34" fmla="*/ 20 w 60"/>
                <a:gd name="T35" fmla="*/ 3 h 22"/>
                <a:gd name="T36" fmla="*/ 19 w 60"/>
                <a:gd name="T37" fmla="*/ 2 h 22"/>
                <a:gd name="T38" fmla="*/ 17 w 60"/>
                <a:gd name="T39" fmla="*/ 3 h 22"/>
                <a:gd name="T40" fmla="*/ 16 w 60"/>
                <a:gd name="T41" fmla="*/ 2 h 22"/>
                <a:gd name="T42" fmla="*/ 12 w 60"/>
                <a:gd name="T43" fmla="*/ 0 h 22"/>
                <a:gd name="T44" fmla="*/ 14 w 60"/>
                <a:gd name="T45" fmla="*/ 0 h 22"/>
                <a:gd name="T46" fmla="*/ 11 w 60"/>
                <a:gd name="T47" fmla="*/ 1 h 22"/>
                <a:gd name="T48" fmla="*/ 12 w 60"/>
                <a:gd name="T49" fmla="*/ 0 h 22"/>
                <a:gd name="T50" fmla="*/ 8 w 60"/>
                <a:gd name="T51" fmla="*/ 3 h 22"/>
                <a:gd name="T52" fmla="*/ 8 w 60"/>
                <a:gd name="T53" fmla="*/ 3 h 22"/>
                <a:gd name="T54" fmla="*/ 7 w 60"/>
                <a:gd name="T55" fmla="*/ 5 h 22"/>
                <a:gd name="T56" fmla="*/ 6 w 60"/>
                <a:gd name="T57" fmla="*/ 7 h 22"/>
                <a:gd name="T58" fmla="*/ 4 w 60"/>
                <a:gd name="T59" fmla="*/ 9 h 22"/>
                <a:gd name="T60" fmla="*/ 2 w 60"/>
                <a:gd name="T61" fmla="*/ 10 h 22"/>
                <a:gd name="T62" fmla="*/ 2 w 60"/>
                <a:gd name="T63" fmla="*/ 12 h 22"/>
                <a:gd name="T64" fmla="*/ 1 w 60"/>
                <a:gd name="T65" fmla="*/ 12 h 22"/>
                <a:gd name="T66" fmla="*/ 0 w 60"/>
                <a:gd name="T67" fmla="*/ 14 h 22"/>
                <a:gd name="T68" fmla="*/ 0 w 60"/>
                <a:gd name="T6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22">
                  <a:moveTo>
                    <a:pt x="59" y="21"/>
                  </a:moveTo>
                  <a:lnTo>
                    <a:pt x="58" y="21"/>
                  </a:lnTo>
                  <a:lnTo>
                    <a:pt x="56" y="20"/>
                  </a:lnTo>
                  <a:lnTo>
                    <a:pt x="52" y="19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40" y="12"/>
                  </a:lnTo>
                  <a:lnTo>
                    <a:pt x="37" y="10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0" name="Freeform 296"/>
            <p:cNvSpPr>
              <a:spLocks/>
            </p:cNvSpPr>
            <p:nvPr/>
          </p:nvSpPr>
          <p:spPr bwMode="auto">
            <a:xfrm>
              <a:off x="797" y="1865"/>
              <a:ext cx="122" cy="139"/>
            </a:xfrm>
            <a:custGeom>
              <a:avLst/>
              <a:gdLst>
                <a:gd name="T0" fmla="*/ 96 w 122"/>
                <a:gd name="T1" fmla="*/ 109 h 138"/>
                <a:gd name="T2" fmla="*/ 88 w 122"/>
                <a:gd name="T3" fmla="*/ 118 h 138"/>
                <a:gd name="T4" fmla="*/ 80 w 122"/>
                <a:gd name="T5" fmla="*/ 125 h 138"/>
                <a:gd name="T6" fmla="*/ 71 w 122"/>
                <a:gd name="T7" fmla="*/ 130 h 138"/>
                <a:gd name="T8" fmla="*/ 62 w 122"/>
                <a:gd name="T9" fmla="*/ 133 h 138"/>
                <a:gd name="T10" fmla="*/ 53 w 122"/>
                <a:gd name="T11" fmla="*/ 136 h 138"/>
                <a:gd name="T12" fmla="*/ 43 w 122"/>
                <a:gd name="T13" fmla="*/ 137 h 138"/>
                <a:gd name="T14" fmla="*/ 34 w 122"/>
                <a:gd name="T15" fmla="*/ 135 h 138"/>
                <a:gd name="T16" fmla="*/ 26 w 122"/>
                <a:gd name="T17" fmla="*/ 132 h 138"/>
                <a:gd name="T18" fmla="*/ 19 w 122"/>
                <a:gd name="T19" fmla="*/ 129 h 138"/>
                <a:gd name="T20" fmla="*/ 12 w 122"/>
                <a:gd name="T21" fmla="*/ 122 h 138"/>
                <a:gd name="T22" fmla="*/ 7 w 122"/>
                <a:gd name="T23" fmla="*/ 116 h 138"/>
                <a:gd name="T24" fmla="*/ 3 w 122"/>
                <a:gd name="T25" fmla="*/ 107 h 138"/>
                <a:gd name="T26" fmla="*/ 1 w 122"/>
                <a:gd name="T27" fmla="*/ 97 h 138"/>
                <a:gd name="T28" fmla="*/ 0 w 122"/>
                <a:gd name="T29" fmla="*/ 88 h 138"/>
                <a:gd name="T30" fmla="*/ 1 w 122"/>
                <a:gd name="T31" fmla="*/ 77 h 138"/>
                <a:gd name="T32" fmla="*/ 2 w 122"/>
                <a:gd name="T33" fmla="*/ 67 h 138"/>
                <a:gd name="T34" fmla="*/ 6 w 122"/>
                <a:gd name="T35" fmla="*/ 57 h 138"/>
                <a:gd name="T36" fmla="*/ 10 w 122"/>
                <a:gd name="T37" fmla="*/ 47 h 138"/>
                <a:gd name="T38" fmla="*/ 16 w 122"/>
                <a:gd name="T39" fmla="*/ 36 h 138"/>
                <a:gd name="T40" fmla="*/ 24 w 122"/>
                <a:gd name="T41" fmla="*/ 26 h 138"/>
                <a:gd name="T42" fmla="*/ 32 w 122"/>
                <a:gd name="T43" fmla="*/ 19 h 138"/>
                <a:gd name="T44" fmla="*/ 40 w 122"/>
                <a:gd name="T45" fmla="*/ 12 h 138"/>
                <a:gd name="T46" fmla="*/ 49 w 122"/>
                <a:gd name="T47" fmla="*/ 7 h 138"/>
                <a:gd name="T48" fmla="*/ 58 w 122"/>
                <a:gd name="T49" fmla="*/ 3 h 138"/>
                <a:gd name="T50" fmla="*/ 68 w 122"/>
                <a:gd name="T51" fmla="*/ 1 h 138"/>
                <a:gd name="T52" fmla="*/ 78 w 122"/>
                <a:gd name="T53" fmla="*/ 0 h 138"/>
                <a:gd name="T54" fmla="*/ 85 w 122"/>
                <a:gd name="T55" fmla="*/ 1 h 138"/>
                <a:gd name="T56" fmla="*/ 94 w 122"/>
                <a:gd name="T57" fmla="*/ 3 h 138"/>
                <a:gd name="T58" fmla="*/ 101 w 122"/>
                <a:gd name="T59" fmla="*/ 8 h 138"/>
                <a:gd name="T60" fmla="*/ 108 w 122"/>
                <a:gd name="T61" fmla="*/ 14 h 138"/>
                <a:gd name="T62" fmla="*/ 112 w 122"/>
                <a:gd name="T63" fmla="*/ 21 h 138"/>
                <a:gd name="T64" fmla="*/ 117 w 122"/>
                <a:gd name="T65" fmla="*/ 30 h 138"/>
                <a:gd name="T66" fmla="*/ 120 w 122"/>
                <a:gd name="T67" fmla="*/ 39 h 138"/>
                <a:gd name="T68" fmla="*/ 121 w 122"/>
                <a:gd name="T69" fmla="*/ 48 h 138"/>
                <a:gd name="T70" fmla="*/ 120 w 122"/>
                <a:gd name="T71" fmla="*/ 60 h 138"/>
                <a:gd name="T72" fmla="*/ 118 w 122"/>
                <a:gd name="T73" fmla="*/ 69 h 138"/>
                <a:gd name="T74" fmla="*/ 114 w 122"/>
                <a:gd name="T75" fmla="*/ 80 h 138"/>
                <a:gd name="T76" fmla="*/ 110 w 122"/>
                <a:gd name="T77" fmla="*/ 90 h 138"/>
                <a:gd name="T78" fmla="*/ 103 w 122"/>
                <a:gd name="T79" fmla="*/ 100 h 138"/>
                <a:gd name="T80" fmla="*/ 96 w 122"/>
                <a:gd name="T81" fmla="*/ 10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38">
                  <a:moveTo>
                    <a:pt x="96" y="109"/>
                  </a:moveTo>
                  <a:lnTo>
                    <a:pt x="88" y="118"/>
                  </a:lnTo>
                  <a:lnTo>
                    <a:pt x="80" y="125"/>
                  </a:lnTo>
                  <a:lnTo>
                    <a:pt x="71" y="130"/>
                  </a:lnTo>
                  <a:lnTo>
                    <a:pt x="62" y="133"/>
                  </a:lnTo>
                  <a:lnTo>
                    <a:pt x="53" y="136"/>
                  </a:lnTo>
                  <a:lnTo>
                    <a:pt x="43" y="137"/>
                  </a:lnTo>
                  <a:lnTo>
                    <a:pt x="34" y="135"/>
                  </a:lnTo>
                  <a:lnTo>
                    <a:pt x="26" y="132"/>
                  </a:lnTo>
                  <a:lnTo>
                    <a:pt x="19" y="129"/>
                  </a:lnTo>
                  <a:lnTo>
                    <a:pt x="12" y="122"/>
                  </a:lnTo>
                  <a:lnTo>
                    <a:pt x="7" y="116"/>
                  </a:lnTo>
                  <a:lnTo>
                    <a:pt x="3" y="107"/>
                  </a:lnTo>
                  <a:lnTo>
                    <a:pt x="1" y="97"/>
                  </a:lnTo>
                  <a:lnTo>
                    <a:pt x="0" y="88"/>
                  </a:lnTo>
                  <a:lnTo>
                    <a:pt x="1" y="77"/>
                  </a:lnTo>
                  <a:lnTo>
                    <a:pt x="2" y="67"/>
                  </a:lnTo>
                  <a:lnTo>
                    <a:pt x="6" y="57"/>
                  </a:lnTo>
                  <a:lnTo>
                    <a:pt x="10" y="47"/>
                  </a:lnTo>
                  <a:lnTo>
                    <a:pt x="16" y="36"/>
                  </a:lnTo>
                  <a:lnTo>
                    <a:pt x="24" y="26"/>
                  </a:lnTo>
                  <a:lnTo>
                    <a:pt x="32" y="19"/>
                  </a:lnTo>
                  <a:lnTo>
                    <a:pt x="40" y="12"/>
                  </a:lnTo>
                  <a:lnTo>
                    <a:pt x="49" y="7"/>
                  </a:lnTo>
                  <a:lnTo>
                    <a:pt x="58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5" y="1"/>
                  </a:lnTo>
                  <a:lnTo>
                    <a:pt x="94" y="3"/>
                  </a:lnTo>
                  <a:lnTo>
                    <a:pt x="101" y="8"/>
                  </a:lnTo>
                  <a:lnTo>
                    <a:pt x="108" y="14"/>
                  </a:lnTo>
                  <a:lnTo>
                    <a:pt x="112" y="21"/>
                  </a:lnTo>
                  <a:lnTo>
                    <a:pt x="117" y="30"/>
                  </a:lnTo>
                  <a:lnTo>
                    <a:pt x="120" y="39"/>
                  </a:lnTo>
                  <a:lnTo>
                    <a:pt x="121" y="48"/>
                  </a:lnTo>
                  <a:lnTo>
                    <a:pt x="120" y="60"/>
                  </a:lnTo>
                  <a:lnTo>
                    <a:pt x="118" y="69"/>
                  </a:lnTo>
                  <a:lnTo>
                    <a:pt x="114" y="80"/>
                  </a:lnTo>
                  <a:lnTo>
                    <a:pt x="110" y="90"/>
                  </a:lnTo>
                  <a:lnTo>
                    <a:pt x="103" y="100"/>
                  </a:lnTo>
                  <a:lnTo>
                    <a:pt x="96" y="109"/>
                  </a:lnTo>
                </a:path>
              </a:pathLst>
            </a:custGeom>
            <a:solidFill>
              <a:srgbClr val="E565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1" name="Freeform 297"/>
            <p:cNvSpPr>
              <a:spLocks/>
            </p:cNvSpPr>
            <p:nvPr/>
          </p:nvSpPr>
          <p:spPr bwMode="auto">
            <a:xfrm>
              <a:off x="795" y="1867"/>
              <a:ext cx="124" cy="139"/>
            </a:xfrm>
            <a:custGeom>
              <a:avLst/>
              <a:gdLst>
                <a:gd name="T0" fmla="*/ 98 w 123"/>
                <a:gd name="T1" fmla="*/ 112 h 140"/>
                <a:gd name="T2" fmla="*/ 90 w 123"/>
                <a:gd name="T3" fmla="*/ 121 h 140"/>
                <a:gd name="T4" fmla="*/ 81 w 123"/>
                <a:gd name="T5" fmla="*/ 127 h 140"/>
                <a:gd name="T6" fmla="*/ 71 w 123"/>
                <a:gd name="T7" fmla="*/ 132 h 140"/>
                <a:gd name="T8" fmla="*/ 61 w 123"/>
                <a:gd name="T9" fmla="*/ 136 h 140"/>
                <a:gd name="T10" fmla="*/ 53 w 123"/>
                <a:gd name="T11" fmla="*/ 139 h 140"/>
                <a:gd name="T12" fmla="*/ 44 w 123"/>
                <a:gd name="T13" fmla="*/ 139 h 140"/>
                <a:gd name="T14" fmla="*/ 35 w 123"/>
                <a:gd name="T15" fmla="*/ 138 h 140"/>
                <a:gd name="T16" fmla="*/ 26 w 123"/>
                <a:gd name="T17" fmla="*/ 135 h 140"/>
                <a:gd name="T18" fmla="*/ 19 w 123"/>
                <a:gd name="T19" fmla="*/ 131 h 140"/>
                <a:gd name="T20" fmla="*/ 12 w 123"/>
                <a:gd name="T21" fmla="*/ 124 h 140"/>
                <a:gd name="T22" fmla="*/ 7 w 123"/>
                <a:gd name="T23" fmla="*/ 118 h 140"/>
                <a:gd name="T24" fmla="*/ 3 w 123"/>
                <a:gd name="T25" fmla="*/ 108 h 140"/>
                <a:gd name="T26" fmla="*/ 0 w 123"/>
                <a:gd name="T27" fmla="*/ 99 h 140"/>
                <a:gd name="T28" fmla="*/ 0 w 123"/>
                <a:gd name="T29" fmla="*/ 90 h 140"/>
                <a:gd name="T30" fmla="*/ 0 w 123"/>
                <a:gd name="T31" fmla="*/ 78 h 140"/>
                <a:gd name="T32" fmla="*/ 2 w 123"/>
                <a:gd name="T33" fmla="*/ 68 h 140"/>
                <a:gd name="T34" fmla="*/ 5 w 123"/>
                <a:gd name="T35" fmla="*/ 58 h 140"/>
                <a:gd name="T36" fmla="*/ 10 w 123"/>
                <a:gd name="T37" fmla="*/ 47 h 140"/>
                <a:gd name="T38" fmla="*/ 15 w 123"/>
                <a:gd name="T39" fmla="*/ 36 h 140"/>
                <a:gd name="T40" fmla="*/ 23 w 123"/>
                <a:gd name="T41" fmla="*/ 27 h 140"/>
                <a:gd name="T42" fmla="*/ 32 w 123"/>
                <a:gd name="T43" fmla="*/ 18 h 140"/>
                <a:gd name="T44" fmla="*/ 41 w 123"/>
                <a:gd name="T45" fmla="*/ 12 h 140"/>
                <a:gd name="T46" fmla="*/ 50 w 123"/>
                <a:gd name="T47" fmla="*/ 7 h 140"/>
                <a:gd name="T48" fmla="*/ 59 w 123"/>
                <a:gd name="T49" fmla="*/ 3 h 140"/>
                <a:gd name="T50" fmla="*/ 68 w 123"/>
                <a:gd name="T51" fmla="*/ 1 h 140"/>
                <a:gd name="T52" fmla="*/ 78 w 123"/>
                <a:gd name="T53" fmla="*/ 0 h 140"/>
                <a:gd name="T54" fmla="*/ 86 w 123"/>
                <a:gd name="T55" fmla="*/ 0 h 140"/>
                <a:gd name="T56" fmla="*/ 95 w 123"/>
                <a:gd name="T57" fmla="*/ 3 h 140"/>
                <a:gd name="T58" fmla="*/ 102 w 123"/>
                <a:gd name="T59" fmla="*/ 8 h 140"/>
                <a:gd name="T60" fmla="*/ 109 w 123"/>
                <a:gd name="T61" fmla="*/ 14 h 140"/>
                <a:gd name="T62" fmla="*/ 114 w 123"/>
                <a:gd name="T63" fmla="*/ 21 h 140"/>
                <a:gd name="T64" fmla="*/ 118 w 123"/>
                <a:gd name="T65" fmla="*/ 30 h 140"/>
                <a:gd name="T66" fmla="*/ 121 w 123"/>
                <a:gd name="T67" fmla="*/ 40 h 140"/>
                <a:gd name="T68" fmla="*/ 122 w 123"/>
                <a:gd name="T69" fmla="*/ 49 h 140"/>
                <a:gd name="T70" fmla="*/ 121 w 123"/>
                <a:gd name="T71" fmla="*/ 61 h 140"/>
                <a:gd name="T72" fmla="*/ 119 w 123"/>
                <a:gd name="T73" fmla="*/ 71 h 140"/>
                <a:gd name="T74" fmla="*/ 115 w 123"/>
                <a:gd name="T75" fmla="*/ 82 h 140"/>
                <a:gd name="T76" fmla="*/ 111 w 123"/>
                <a:gd name="T77" fmla="*/ 92 h 140"/>
                <a:gd name="T78" fmla="*/ 105 w 123"/>
                <a:gd name="T79" fmla="*/ 102 h 140"/>
                <a:gd name="T80" fmla="*/ 98 w 123"/>
                <a:gd name="T8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40">
                  <a:moveTo>
                    <a:pt x="98" y="112"/>
                  </a:moveTo>
                  <a:lnTo>
                    <a:pt x="90" y="121"/>
                  </a:lnTo>
                  <a:lnTo>
                    <a:pt x="81" y="127"/>
                  </a:lnTo>
                  <a:lnTo>
                    <a:pt x="71" y="132"/>
                  </a:lnTo>
                  <a:lnTo>
                    <a:pt x="61" y="136"/>
                  </a:lnTo>
                  <a:lnTo>
                    <a:pt x="53" y="139"/>
                  </a:lnTo>
                  <a:lnTo>
                    <a:pt x="44" y="139"/>
                  </a:lnTo>
                  <a:lnTo>
                    <a:pt x="35" y="138"/>
                  </a:lnTo>
                  <a:lnTo>
                    <a:pt x="26" y="135"/>
                  </a:lnTo>
                  <a:lnTo>
                    <a:pt x="19" y="131"/>
                  </a:lnTo>
                  <a:lnTo>
                    <a:pt x="12" y="124"/>
                  </a:lnTo>
                  <a:lnTo>
                    <a:pt x="7" y="118"/>
                  </a:lnTo>
                  <a:lnTo>
                    <a:pt x="3" y="108"/>
                  </a:lnTo>
                  <a:lnTo>
                    <a:pt x="0" y="99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5" y="58"/>
                  </a:lnTo>
                  <a:lnTo>
                    <a:pt x="10" y="47"/>
                  </a:lnTo>
                  <a:lnTo>
                    <a:pt x="15" y="36"/>
                  </a:lnTo>
                  <a:lnTo>
                    <a:pt x="23" y="27"/>
                  </a:lnTo>
                  <a:lnTo>
                    <a:pt x="32" y="18"/>
                  </a:lnTo>
                  <a:lnTo>
                    <a:pt x="41" y="12"/>
                  </a:lnTo>
                  <a:lnTo>
                    <a:pt x="50" y="7"/>
                  </a:lnTo>
                  <a:lnTo>
                    <a:pt x="59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8"/>
                  </a:lnTo>
                  <a:lnTo>
                    <a:pt x="109" y="14"/>
                  </a:lnTo>
                  <a:lnTo>
                    <a:pt x="114" y="21"/>
                  </a:lnTo>
                  <a:lnTo>
                    <a:pt x="118" y="30"/>
                  </a:lnTo>
                  <a:lnTo>
                    <a:pt x="121" y="40"/>
                  </a:lnTo>
                  <a:lnTo>
                    <a:pt x="122" y="49"/>
                  </a:lnTo>
                  <a:lnTo>
                    <a:pt x="121" y="61"/>
                  </a:lnTo>
                  <a:lnTo>
                    <a:pt x="119" y="71"/>
                  </a:lnTo>
                  <a:lnTo>
                    <a:pt x="115" y="82"/>
                  </a:lnTo>
                  <a:lnTo>
                    <a:pt x="111" y="92"/>
                  </a:lnTo>
                  <a:lnTo>
                    <a:pt x="105" y="102"/>
                  </a:lnTo>
                  <a:lnTo>
                    <a:pt x="98" y="112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2" name="Freeform 298"/>
            <p:cNvSpPr>
              <a:spLocks/>
            </p:cNvSpPr>
            <p:nvPr/>
          </p:nvSpPr>
          <p:spPr bwMode="auto">
            <a:xfrm>
              <a:off x="798" y="1867"/>
              <a:ext cx="119" cy="132"/>
            </a:xfrm>
            <a:custGeom>
              <a:avLst/>
              <a:gdLst>
                <a:gd name="T0" fmla="*/ 11 w 118"/>
                <a:gd name="T1" fmla="*/ 118 h 132"/>
                <a:gd name="T2" fmla="*/ 7 w 118"/>
                <a:gd name="T3" fmla="*/ 111 h 132"/>
                <a:gd name="T4" fmla="*/ 3 w 118"/>
                <a:gd name="T5" fmla="*/ 103 h 132"/>
                <a:gd name="T6" fmla="*/ 1 w 118"/>
                <a:gd name="T7" fmla="*/ 94 h 132"/>
                <a:gd name="T8" fmla="*/ 0 w 118"/>
                <a:gd name="T9" fmla="*/ 84 h 132"/>
                <a:gd name="T10" fmla="*/ 0 w 118"/>
                <a:gd name="T11" fmla="*/ 74 h 132"/>
                <a:gd name="T12" fmla="*/ 1 w 118"/>
                <a:gd name="T13" fmla="*/ 65 h 132"/>
                <a:gd name="T14" fmla="*/ 5 w 118"/>
                <a:gd name="T15" fmla="*/ 55 h 132"/>
                <a:gd name="T16" fmla="*/ 9 w 118"/>
                <a:gd name="T17" fmla="*/ 45 h 132"/>
                <a:gd name="T18" fmla="*/ 16 w 118"/>
                <a:gd name="T19" fmla="*/ 35 h 132"/>
                <a:gd name="T20" fmla="*/ 23 w 118"/>
                <a:gd name="T21" fmla="*/ 26 h 132"/>
                <a:gd name="T22" fmla="*/ 31 w 118"/>
                <a:gd name="T23" fmla="*/ 17 h 132"/>
                <a:gd name="T24" fmla="*/ 39 w 118"/>
                <a:gd name="T25" fmla="*/ 12 h 132"/>
                <a:gd name="T26" fmla="*/ 48 w 118"/>
                <a:gd name="T27" fmla="*/ 7 h 132"/>
                <a:gd name="T28" fmla="*/ 56 w 118"/>
                <a:gd name="T29" fmla="*/ 3 h 132"/>
                <a:gd name="T30" fmla="*/ 66 w 118"/>
                <a:gd name="T31" fmla="*/ 1 h 132"/>
                <a:gd name="T32" fmla="*/ 74 w 118"/>
                <a:gd name="T33" fmla="*/ 0 h 132"/>
                <a:gd name="T34" fmla="*/ 83 w 118"/>
                <a:gd name="T35" fmla="*/ 1 h 132"/>
                <a:gd name="T36" fmla="*/ 91 w 118"/>
                <a:gd name="T37" fmla="*/ 3 h 132"/>
                <a:gd name="T38" fmla="*/ 97 w 118"/>
                <a:gd name="T39" fmla="*/ 8 h 132"/>
                <a:gd name="T40" fmla="*/ 104 w 118"/>
                <a:gd name="T41" fmla="*/ 13 h 132"/>
                <a:gd name="T42" fmla="*/ 109 w 118"/>
                <a:gd name="T43" fmla="*/ 21 h 132"/>
                <a:gd name="T44" fmla="*/ 113 w 118"/>
                <a:gd name="T45" fmla="*/ 29 h 132"/>
                <a:gd name="T46" fmla="*/ 116 w 118"/>
                <a:gd name="T47" fmla="*/ 38 h 132"/>
                <a:gd name="T48" fmla="*/ 117 w 118"/>
                <a:gd name="T49" fmla="*/ 47 h 132"/>
                <a:gd name="T50" fmla="*/ 116 w 118"/>
                <a:gd name="T51" fmla="*/ 58 h 132"/>
                <a:gd name="T52" fmla="*/ 114 w 118"/>
                <a:gd name="T53" fmla="*/ 67 h 132"/>
                <a:gd name="T54" fmla="*/ 110 w 118"/>
                <a:gd name="T55" fmla="*/ 77 h 132"/>
                <a:gd name="T56" fmla="*/ 106 w 118"/>
                <a:gd name="T57" fmla="*/ 87 h 132"/>
                <a:gd name="T58" fmla="*/ 100 w 118"/>
                <a:gd name="T59" fmla="*/ 96 h 132"/>
                <a:gd name="T60" fmla="*/ 93 w 118"/>
                <a:gd name="T61" fmla="*/ 105 h 132"/>
                <a:gd name="T62" fmla="*/ 85 w 118"/>
                <a:gd name="T63" fmla="*/ 114 h 132"/>
                <a:gd name="T64" fmla="*/ 77 w 118"/>
                <a:gd name="T65" fmla="*/ 119 h 132"/>
                <a:gd name="T66" fmla="*/ 68 w 118"/>
                <a:gd name="T67" fmla="*/ 125 h 132"/>
                <a:gd name="T68" fmla="*/ 59 w 118"/>
                <a:gd name="T69" fmla="*/ 129 h 132"/>
                <a:gd name="T70" fmla="*/ 50 w 118"/>
                <a:gd name="T71" fmla="*/ 130 h 132"/>
                <a:gd name="T72" fmla="*/ 41 w 118"/>
                <a:gd name="T73" fmla="*/ 131 h 132"/>
                <a:gd name="T74" fmla="*/ 33 w 118"/>
                <a:gd name="T75" fmla="*/ 129 h 132"/>
                <a:gd name="T76" fmla="*/ 25 w 118"/>
                <a:gd name="T77" fmla="*/ 128 h 132"/>
                <a:gd name="T78" fmla="*/ 17 w 118"/>
                <a:gd name="T79" fmla="*/ 123 h 132"/>
                <a:gd name="T80" fmla="*/ 11 w 118"/>
                <a:gd name="T81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32">
                  <a:moveTo>
                    <a:pt x="11" y="118"/>
                  </a:moveTo>
                  <a:lnTo>
                    <a:pt x="7" y="111"/>
                  </a:lnTo>
                  <a:lnTo>
                    <a:pt x="3" y="103"/>
                  </a:lnTo>
                  <a:lnTo>
                    <a:pt x="1" y="94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5" y="55"/>
                  </a:lnTo>
                  <a:lnTo>
                    <a:pt x="9" y="45"/>
                  </a:lnTo>
                  <a:lnTo>
                    <a:pt x="16" y="35"/>
                  </a:lnTo>
                  <a:lnTo>
                    <a:pt x="23" y="26"/>
                  </a:lnTo>
                  <a:lnTo>
                    <a:pt x="31" y="17"/>
                  </a:lnTo>
                  <a:lnTo>
                    <a:pt x="39" y="12"/>
                  </a:lnTo>
                  <a:lnTo>
                    <a:pt x="48" y="7"/>
                  </a:lnTo>
                  <a:lnTo>
                    <a:pt x="56" y="3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83" y="1"/>
                  </a:lnTo>
                  <a:lnTo>
                    <a:pt x="91" y="3"/>
                  </a:lnTo>
                  <a:lnTo>
                    <a:pt x="97" y="8"/>
                  </a:lnTo>
                  <a:lnTo>
                    <a:pt x="104" y="13"/>
                  </a:lnTo>
                  <a:lnTo>
                    <a:pt x="109" y="21"/>
                  </a:lnTo>
                  <a:lnTo>
                    <a:pt x="113" y="29"/>
                  </a:lnTo>
                  <a:lnTo>
                    <a:pt x="116" y="38"/>
                  </a:lnTo>
                  <a:lnTo>
                    <a:pt x="117" y="47"/>
                  </a:lnTo>
                  <a:lnTo>
                    <a:pt x="116" y="58"/>
                  </a:lnTo>
                  <a:lnTo>
                    <a:pt x="114" y="67"/>
                  </a:lnTo>
                  <a:lnTo>
                    <a:pt x="110" y="77"/>
                  </a:lnTo>
                  <a:lnTo>
                    <a:pt x="106" y="87"/>
                  </a:lnTo>
                  <a:lnTo>
                    <a:pt x="100" y="96"/>
                  </a:lnTo>
                  <a:lnTo>
                    <a:pt x="93" y="105"/>
                  </a:lnTo>
                  <a:lnTo>
                    <a:pt x="85" y="114"/>
                  </a:lnTo>
                  <a:lnTo>
                    <a:pt x="77" y="119"/>
                  </a:lnTo>
                  <a:lnTo>
                    <a:pt x="68" y="125"/>
                  </a:lnTo>
                  <a:lnTo>
                    <a:pt x="59" y="129"/>
                  </a:lnTo>
                  <a:lnTo>
                    <a:pt x="50" y="130"/>
                  </a:lnTo>
                  <a:lnTo>
                    <a:pt x="41" y="131"/>
                  </a:lnTo>
                  <a:lnTo>
                    <a:pt x="33" y="129"/>
                  </a:lnTo>
                  <a:lnTo>
                    <a:pt x="25" y="128"/>
                  </a:lnTo>
                  <a:lnTo>
                    <a:pt x="17" y="123"/>
                  </a:lnTo>
                  <a:lnTo>
                    <a:pt x="11" y="118"/>
                  </a:lnTo>
                </a:path>
              </a:pathLst>
            </a:custGeom>
            <a:solidFill>
              <a:srgbClr val="E974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3" name="Freeform 299"/>
            <p:cNvSpPr>
              <a:spLocks/>
            </p:cNvSpPr>
            <p:nvPr/>
          </p:nvSpPr>
          <p:spPr bwMode="auto">
            <a:xfrm>
              <a:off x="802" y="1870"/>
              <a:ext cx="111" cy="128"/>
            </a:xfrm>
            <a:custGeom>
              <a:avLst/>
              <a:gdLst>
                <a:gd name="T0" fmla="*/ 10 w 112"/>
                <a:gd name="T1" fmla="*/ 113 h 127"/>
                <a:gd name="T2" fmla="*/ 6 w 112"/>
                <a:gd name="T3" fmla="*/ 106 h 127"/>
                <a:gd name="T4" fmla="*/ 2 w 112"/>
                <a:gd name="T5" fmla="*/ 98 h 127"/>
                <a:gd name="T6" fmla="*/ 0 w 112"/>
                <a:gd name="T7" fmla="*/ 90 h 127"/>
                <a:gd name="T8" fmla="*/ 0 w 112"/>
                <a:gd name="T9" fmla="*/ 81 h 127"/>
                <a:gd name="T10" fmla="*/ 0 w 112"/>
                <a:gd name="T11" fmla="*/ 71 h 127"/>
                <a:gd name="T12" fmla="*/ 1 w 112"/>
                <a:gd name="T13" fmla="*/ 62 h 127"/>
                <a:gd name="T14" fmla="*/ 5 w 112"/>
                <a:gd name="T15" fmla="*/ 52 h 127"/>
                <a:gd name="T16" fmla="*/ 8 w 112"/>
                <a:gd name="T17" fmla="*/ 43 h 127"/>
                <a:gd name="T18" fmla="*/ 15 w 112"/>
                <a:gd name="T19" fmla="*/ 34 h 127"/>
                <a:gd name="T20" fmla="*/ 21 w 112"/>
                <a:gd name="T21" fmla="*/ 25 h 127"/>
                <a:gd name="T22" fmla="*/ 29 w 112"/>
                <a:gd name="T23" fmla="*/ 17 h 127"/>
                <a:gd name="T24" fmla="*/ 37 w 112"/>
                <a:gd name="T25" fmla="*/ 11 h 127"/>
                <a:gd name="T26" fmla="*/ 46 w 112"/>
                <a:gd name="T27" fmla="*/ 6 h 127"/>
                <a:gd name="T28" fmla="*/ 54 w 112"/>
                <a:gd name="T29" fmla="*/ 3 h 127"/>
                <a:gd name="T30" fmla="*/ 63 w 112"/>
                <a:gd name="T31" fmla="*/ 0 h 127"/>
                <a:gd name="T32" fmla="*/ 71 w 112"/>
                <a:gd name="T33" fmla="*/ 0 h 127"/>
                <a:gd name="T34" fmla="*/ 79 w 112"/>
                <a:gd name="T35" fmla="*/ 1 h 127"/>
                <a:gd name="T36" fmla="*/ 87 w 112"/>
                <a:gd name="T37" fmla="*/ 4 h 127"/>
                <a:gd name="T38" fmla="*/ 93 w 112"/>
                <a:gd name="T39" fmla="*/ 7 h 127"/>
                <a:gd name="T40" fmla="*/ 100 w 112"/>
                <a:gd name="T41" fmla="*/ 13 h 127"/>
                <a:gd name="T42" fmla="*/ 104 w 112"/>
                <a:gd name="T43" fmla="*/ 20 h 127"/>
                <a:gd name="T44" fmla="*/ 108 w 112"/>
                <a:gd name="T45" fmla="*/ 28 h 127"/>
                <a:gd name="T46" fmla="*/ 110 w 112"/>
                <a:gd name="T47" fmla="*/ 36 h 127"/>
                <a:gd name="T48" fmla="*/ 111 w 112"/>
                <a:gd name="T49" fmla="*/ 45 h 127"/>
                <a:gd name="T50" fmla="*/ 111 w 112"/>
                <a:gd name="T51" fmla="*/ 55 h 127"/>
                <a:gd name="T52" fmla="*/ 108 w 112"/>
                <a:gd name="T53" fmla="*/ 64 h 127"/>
                <a:gd name="T54" fmla="*/ 105 w 112"/>
                <a:gd name="T55" fmla="*/ 74 h 127"/>
                <a:gd name="T56" fmla="*/ 101 w 112"/>
                <a:gd name="T57" fmla="*/ 83 h 127"/>
                <a:gd name="T58" fmla="*/ 95 w 112"/>
                <a:gd name="T59" fmla="*/ 92 h 127"/>
                <a:gd name="T60" fmla="*/ 89 w 112"/>
                <a:gd name="T61" fmla="*/ 101 h 127"/>
                <a:gd name="T62" fmla="*/ 81 w 112"/>
                <a:gd name="T63" fmla="*/ 109 h 127"/>
                <a:gd name="T64" fmla="*/ 74 w 112"/>
                <a:gd name="T65" fmla="*/ 114 h 127"/>
                <a:gd name="T66" fmla="*/ 65 w 112"/>
                <a:gd name="T67" fmla="*/ 119 h 127"/>
                <a:gd name="T68" fmla="*/ 56 w 112"/>
                <a:gd name="T69" fmla="*/ 123 h 127"/>
                <a:gd name="T70" fmla="*/ 48 w 112"/>
                <a:gd name="T71" fmla="*/ 125 h 127"/>
                <a:gd name="T72" fmla="*/ 39 w 112"/>
                <a:gd name="T73" fmla="*/ 126 h 127"/>
                <a:gd name="T74" fmla="*/ 31 w 112"/>
                <a:gd name="T75" fmla="*/ 125 h 127"/>
                <a:gd name="T76" fmla="*/ 23 w 112"/>
                <a:gd name="T77" fmla="*/ 123 h 127"/>
                <a:gd name="T78" fmla="*/ 17 w 112"/>
                <a:gd name="T79" fmla="*/ 118 h 127"/>
                <a:gd name="T80" fmla="*/ 10 w 112"/>
                <a:gd name="T81" fmla="*/ 1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27">
                  <a:moveTo>
                    <a:pt x="10" y="113"/>
                  </a:move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1" y="62"/>
                  </a:lnTo>
                  <a:lnTo>
                    <a:pt x="5" y="52"/>
                  </a:lnTo>
                  <a:lnTo>
                    <a:pt x="8" y="43"/>
                  </a:lnTo>
                  <a:lnTo>
                    <a:pt x="15" y="34"/>
                  </a:lnTo>
                  <a:lnTo>
                    <a:pt x="21" y="25"/>
                  </a:lnTo>
                  <a:lnTo>
                    <a:pt x="29" y="17"/>
                  </a:lnTo>
                  <a:lnTo>
                    <a:pt x="37" y="11"/>
                  </a:lnTo>
                  <a:lnTo>
                    <a:pt x="46" y="6"/>
                  </a:lnTo>
                  <a:lnTo>
                    <a:pt x="54" y="3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7" y="4"/>
                  </a:lnTo>
                  <a:lnTo>
                    <a:pt x="93" y="7"/>
                  </a:lnTo>
                  <a:lnTo>
                    <a:pt x="100" y="13"/>
                  </a:lnTo>
                  <a:lnTo>
                    <a:pt x="104" y="20"/>
                  </a:lnTo>
                  <a:lnTo>
                    <a:pt x="108" y="28"/>
                  </a:lnTo>
                  <a:lnTo>
                    <a:pt x="110" y="36"/>
                  </a:lnTo>
                  <a:lnTo>
                    <a:pt x="111" y="45"/>
                  </a:lnTo>
                  <a:lnTo>
                    <a:pt x="111" y="55"/>
                  </a:lnTo>
                  <a:lnTo>
                    <a:pt x="108" y="64"/>
                  </a:lnTo>
                  <a:lnTo>
                    <a:pt x="105" y="74"/>
                  </a:lnTo>
                  <a:lnTo>
                    <a:pt x="101" y="83"/>
                  </a:lnTo>
                  <a:lnTo>
                    <a:pt x="95" y="92"/>
                  </a:lnTo>
                  <a:lnTo>
                    <a:pt x="89" y="101"/>
                  </a:lnTo>
                  <a:lnTo>
                    <a:pt x="81" y="109"/>
                  </a:lnTo>
                  <a:lnTo>
                    <a:pt x="74" y="114"/>
                  </a:lnTo>
                  <a:lnTo>
                    <a:pt x="65" y="119"/>
                  </a:lnTo>
                  <a:lnTo>
                    <a:pt x="56" y="123"/>
                  </a:lnTo>
                  <a:lnTo>
                    <a:pt x="48" y="125"/>
                  </a:lnTo>
                  <a:lnTo>
                    <a:pt x="39" y="126"/>
                  </a:lnTo>
                  <a:lnTo>
                    <a:pt x="31" y="125"/>
                  </a:lnTo>
                  <a:lnTo>
                    <a:pt x="23" y="123"/>
                  </a:lnTo>
                  <a:lnTo>
                    <a:pt x="17" y="118"/>
                  </a:lnTo>
                  <a:lnTo>
                    <a:pt x="10" y="113"/>
                  </a:lnTo>
                </a:path>
              </a:pathLst>
            </a:custGeom>
            <a:solidFill>
              <a:srgbClr val="ED83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4" name="Freeform 300"/>
            <p:cNvSpPr>
              <a:spLocks/>
            </p:cNvSpPr>
            <p:nvPr/>
          </p:nvSpPr>
          <p:spPr bwMode="auto">
            <a:xfrm>
              <a:off x="804" y="1872"/>
              <a:ext cx="108" cy="121"/>
            </a:xfrm>
            <a:custGeom>
              <a:avLst/>
              <a:gdLst>
                <a:gd name="T0" fmla="*/ 11 w 108"/>
                <a:gd name="T1" fmla="*/ 108 h 121"/>
                <a:gd name="T2" fmla="*/ 6 w 108"/>
                <a:gd name="T3" fmla="*/ 102 h 121"/>
                <a:gd name="T4" fmla="*/ 2 w 108"/>
                <a:gd name="T5" fmla="*/ 94 h 121"/>
                <a:gd name="T6" fmla="*/ 0 w 108"/>
                <a:gd name="T7" fmla="*/ 86 h 121"/>
                <a:gd name="T8" fmla="*/ 0 w 108"/>
                <a:gd name="T9" fmla="*/ 78 h 121"/>
                <a:gd name="T10" fmla="*/ 0 w 108"/>
                <a:gd name="T11" fmla="*/ 68 h 121"/>
                <a:gd name="T12" fmla="*/ 1 w 108"/>
                <a:gd name="T13" fmla="*/ 59 h 121"/>
                <a:gd name="T14" fmla="*/ 5 w 108"/>
                <a:gd name="T15" fmla="*/ 49 h 121"/>
                <a:gd name="T16" fmla="*/ 9 w 108"/>
                <a:gd name="T17" fmla="*/ 41 h 121"/>
                <a:gd name="T18" fmla="*/ 15 w 108"/>
                <a:gd name="T19" fmla="*/ 32 h 121"/>
                <a:gd name="T20" fmla="*/ 21 w 108"/>
                <a:gd name="T21" fmla="*/ 24 h 121"/>
                <a:gd name="T22" fmla="*/ 29 w 108"/>
                <a:gd name="T23" fmla="*/ 17 h 121"/>
                <a:gd name="T24" fmla="*/ 36 w 108"/>
                <a:gd name="T25" fmla="*/ 10 h 121"/>
                <a:gd name="T26" fmla="*/ 45 w 108"/>
                <a:gd name="T27" fmla="*/ 6 h 121"/>
                <a:gd name="T28" fmla="*/ 52 w 108"/>
                <a:gd name="T29" fmla="*/ 3 h 121"/>
                <a:gd name="T30" fmla="*/ 61 w 108"/>
                <a:gd name="T31" fmla="*/ 0 h 121"/>
                <a:gd name="T32" fmla="*/ 68 w 108"/>
                <a:gd name="T33" fmla="*/ 0 h 121"/>
                <a:gd name="T34" fmla="*/ 76 w 108"/>
                <a:gd name="T35" fmla="*/ 1 h 121"/>
                <a:gd name="T36" fmla="*/ 84 w 108"/>
                <a:gd name="T37" fmla="*/ 3 h 121"/>
                <a:gd name="T38" fmla="*/ 90 w 108"/>
                <a:gd name="T39" fmla="*/ 7 h 121"/>
                <a:gd name="T40" fmla="*/ 96 w 108"/>
                <a:gd name="T41" fmla="*/ 13 h 121"/>
                <a:gd name="T42" fmla="*/ 100 w 108"/>
                <a:gd name="T43" fmla="*/ 19 h 121"/>
                <a:gd name="T44" fmla="*/ 104 w 108"/>
                <a:gd name="T45" fmla="*/ 26 h 121"/>
                <a:gd name="T46" fmla="*/ 106 w 108"/>
                <a:gd name="T47" fmla="*/ 35 h 121"/>
                <a:gd name="T48" fmla="*/ 107 w 108"/>
                <a:gd name="T49" fmla="*/ 43 h 121"/>
                <a:gd name="T50" fmla="*/ 107 w 108"/>
                <a:gd name="T51" fmla="*/ 52 h 121"/>
                <a:gd name="T52" fmla="*/ 105 w 108"/>
                <a:gd name="T53" fmla="*/ 62 h 121"/>
                <a:gd name="T54" fmla="*/ 102 w 108"/>
                <a:gd name="T55" fmla="*/ 71 h 121"/>
                <a:gd name="T56" fmla="*/ 98 w 108"/>
                <a:gd name="T57" fmla="*/ 80 h 121"/>
                <a:gd name="T58" fmla="*/ 92 w 108"/>
                <a:gd name="T59" fmla="*/ 89 h 121"/>
                <a:gd name="T60" fmla="*/ 86 w 108"/>
                <a:gd name="T61" fmla="*/ 98 h 121"/>
                <a:gd name="T62" fmla="*/ 78 w 108"/>
                <a:gd name="T63" fmla="*/ 104 h 121"/>
                <a:gd name="T64" fmla="*/ 71 w 108"/>
                <a:gd name="T65" fmla="*/ 110 h 121"/>
                <a:gd name="T66" fmla="*/ 62 w 108"/>
                <a:gd name="T67" fmla="*/ 115 h 121"/>
                <a:gd name="T68" fmla="*/ 54 w 108"/>
                <a:gd name="T69" fmla="*/ 118 h 121"/>
                <a:gd name="T70" fmla="*/ 46 w 108"/>
                <a:gd name="T71" fmla="*/ 119 h 121"/>
                <a:gd name="T72" fmla="*/ 38 w 108"/>
                <a:gd name="T73" fmla="*/ 120 h 121"/>
                <a:gd name="T74" fmla="*/ 30 w 108"/>
                <a:gd name="T75" fmla="*/ 119 h 121"/>
                <a:gd name="T76" fmla="*/ 22 w 108"/>
                <a:gd name="T77" fmla="*/ 118 h 121"/>
                <a:gd name="T78" fmla="*/ 16 w 108"/>
                <a:gd name="T79" fmla="*/ 113 h 121"/>
                <a:gd name="T80" fmla="*/ 11 w 108"/>
                <a:gd name="T81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21">
                  <a:moveTo>
                    <a:pt x="11" y="108"/>
                  </a:moveTo>
                  <a:lnTo>
                    <a:pt x="6" y="102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1" y="59"/>
                  </a:lnTo>
                  <a:lnTo>
                    <a:pt x="5" y="49"/>
                  </a:lnTo>
                  <a:lnTo>
                    <a:pt x="9" y="41"/>
                  </a:lnTo>
                  <a:lnTo>
                    <a:pt x="15" y="32"/>
                  </a:lnTo>
                  <a:lnTo>
                    <a:pt x="21" y="24"/>
                  </a:lnTo>
                  <a:lnTo>
                    <a:pt x="29" y="17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6" y="1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6" y="13"/>
                  </a:lnTo>
                  <a:lnTo>
                    <a:pt x="100" y="19"/>
                  </a:lnTo>
                  <a:lnTo>
                    <a:pt x="104" y="26"/>
                  </a:lnTo>
                  <a:lnTo>
                    <a:pt x="106" y="35"/>
                  </a:lnTo>
                  <a:lnTo>
                    <a:pt x="107" y="43"/>
                  </a:lnTo>
                  <a:lnTo>
                    <a:pt x="107" y="52"/>
                  </a:lnTo>
                  <a:lnTo>
                    <a:pt x="105" y="62"/>
                  </a:lnTo>
                  <a:lnTo>
                    <a:pt x="102" y="71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6" y="98"/>
                  </a:lnTo>
                  <a:lnTo>
                    <a:pt x="78" y="104"/>
                  </a:lnTo>
                  <a:lnTo>
                    <a:pt x="71" y="110"/>
                  </a:lnTo>
                  <a:lnTo>
                    <a:pt x="62" y="115"/>
                  </a:lnTo>
                  <a:lnTo>
                    <a:pt x="54" y="118"/>
                  </a:lnTo>
                  <a:lnTo>
                    <a:pt x="46" y="119"/>
                  </a:lnTo>
                  <a:lnTo>
                    <a:pt x="38" y="120"/>
                  </a:lnTo>
                  <a:lnTo>
                    <a:pt x="30" y="119"/>
                  </a:lnTo>
                  <a:lnTo>
                    <a:pt x="22" y="118"/>
                  </a:lnTo>
                  <a:lnTo>
                    <a:pt x="16" y="113"/>
                  </a:lnTo>
                  <a:lnTo>
                    <a:pt x="11" y="108"/>
                  </a:lnTo>
                </a:path>
              </a:pathLst>
            </a:custGeom>
            <a:solidFill>
              <a:srgbClr val="F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5" name="Freeform 301"/>
            <p:cNvSpPr>
              <a:spLocks/>
            </p:cNvSpPr>
            <p:nvPr/>
          </p:nvSpPr>
          <p:spPr bwMode="auto">
            <a:xfrm>
              <a:off x="806" y="1874"/>
              <a:ext cx="104" cy="117"/>
            </a:xfrm>
            <a:custGeom>
              <a:avLst/>
              <a:gdLst>
                <a:gd name="T0" fmla="*/ 10 w 104"/>
                <a:gd name="T1" fmla="*/ 103 h 116"/>
                <a:gd name="T2" fmla="*/ 6 w 104"/>
                <a:gd name="T3" fmla="*/ 97 h 116"/>
                <a:gd name="T4" fmla="*/ 2 w 104"/>
                <a:gd name="T5" fmla="*/ 90 h 116"/>
                <a:gd name="T6" fmla="*/ 0 w 104"/>
                <a:gd name="T7" fmla="*/ 83 h 116"/>
                <a:gd name="T8" fmla="*/ 0 w 104"/>
                <a:gd name="T9" fmla="*/ 74 h 116"/>
                <a:gd name="T10" fmla="*/ 0 w 104"/>
                <a:gd name="T11" fmla="*/ 65 h 116"/>
                <a:gd name="T12" fmla="*/ 1 w 104"/>
                <a:gd name="T13" fmla="*/ 56 h 116"/>
                <a:gd name="T14" fmla="*/ 4 w 104"/>
                <a:gd name="T15" fmla="*/ 48 h 116"/>
                <a:gd name="T16" fmla="*/ 8 w 104"/>
                <a:gd name="T17" fmla="*/ 39 h 116"/>
                <a:gd name="T18" fmla="*/ 14 w 104"/>
                <a:gd name="T19" fmla="*/ 31 h 116"/>
                <a:gd name="T20" fmla="*/ 20 w 104"/>
                <a:gd name="T21" fmla="*/ 23 h 116"/>
                <a:gd name="T22" fmla="*/ 28 w 104"/>
                <a:gd name="T23" fmla="*/ 16 h 116"/>
                <a:gd name="T24" fmla="*/ 34 w 104"/>
                <a:gd name="T25" fmla="*/ 10 h 116"/>
                <a:gd name="T26" fmla="*/ 42 w 104"/>
                <a:gd name="T27" fmla="*/ 6 h 116"/>
                <a:gd name="T28" fmla="*/ 50 w 104"/>
                <a:gd name="T29" fmla="*/ 3 h 116"/>
                <a:gd name="T30" fmla="*/ 58 w 104"/>
                <a:gd name="T31" fmla="*/ 1 h 116"/>
                <a:gd name="T32" fmla="*/ 66 w 104"/>
                <a:gd name="T33" fmla="*/ 0 h 116"/>
                <a:gd name="T34" fmla="*/ 73 w 104"/>
                <a:gd name="T35" fmla="*/ 1 h 116"/>
                <a:gd name="T36" fmla="*/ 81 w 104"/>
                <a:gd name="T37" fmla="*/ 2 h 116"/>
                <a:gd name="T38" fmla="*/ 86 w 104"/>
                <a:gd name="T39" fmla="*/ 7 h 116"/>
                <a:gd name="T40" fmla="*/ 92 w 104"/>
                <a:gd name="T41" fmla="*/ 12 h 116"/>
                <a:gd name="T42" fmla="*/ 96 w 104"/>
                <a:gd name="T43" fmla="*/ 18 h 116"/>
                <a:gd name="T44" fmla="*/ 100 w 104"/>
                <a:gd name="T45" fmla="*/ 26 h 116"/>
                <a:gd name="T46" fmla="*/ 102 w 104"/>
                <a:gd name="T47" fmla="*/ 34 h 116"/>
                <a:gd name="T48" fmla="*/ 103 w 104"/>
                <a:gd name="T49" fmla="*/ 41 h 116"/>
                <a:gd name="T50" fmla="*/ 103 w 104"/>
                <a:gd name="T51" fmla="*/ 50 h 116"/>
                <a:gd name="T52" fmla="*/ 101 w 104"/>
                <a:gd name="T53" fmla="*/ 59 h 116"/>
                <a:gd name="T54" fmla="*/ 98 w 104"/>
                <a:gd name="T55" fmla="*/ 68 h 116"/>
                <a:gd name="T56" fmla="*/ 94 w 104"/>
                <a:gd name="T57" fmla="*/ 75 h 116"/>
                <a:gd name="T58" fmla="*/ 88 w 104"/>
                <a:gd name="T59" fmla="*/ 85 h 116"/>
                <a:gd name="T60" fmla="*/ 83 w 104"/>
                <a:gd name="T61" fmla="*/ 93 h 116"/>
                <a:gd name="T62" fmla="*/ 76 w 104"/>
                <a:gd name="T63" fmla="*/ 99 h 116"/>
                <a:gd name="T64" fmla="*/ 69 w 104"/>
                <a:gd name="T65" fmla="*/ 104 h 116"/>
                <a:gd name="T66" fmla="*/ 60 w 104"/>
                <a:gd name="T67" fmla="*/ 109 h 116"/>
                <a:gd name="T68" fmla="*/ 53 w 104"/>
                <a:gd name="T69" fmla="*/ 113 h 116"/>
                <a:gd name="T70" fmla="*/ 45 w 104"/>
                <a:gd name="T71" fmla="*/ 114 h 116"/>
                <a:gd name="T72" fmla="*/ 38 w 104"/>
                <a:gd name="T73" fmla="*/ 115 h 116"/>
                <a:gd name="T74" fmla="*/ 29 w 104"/>
                <a:gd name="T75" fmla="*/ 114 h 116"/>
                <a:gd name="T76" fmla="*/ 22 w 104"/>
                <a:gd name="T77" fmla="*/ 112 h 116"/>
                <a:gd name="T78" fmla="*/ 16 w 104"/>
                <a:gd name="T79" fmla="*/ 108 h 116"/>
                <a:gd name="T80" fmla="*/ 10 w 104"/>
                <a:gd name="T81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116">
                  <a:moveTo>
                    <a:pt x="10" y="103"/>
                  </a:moveTo>
                  <a:lnTo>
                    <a:pt x="6" y="97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1" y="56"/>
                  </a:lnTo>
                  <a:lnTo>
                    <a:pt x="4" y="48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8" y="16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50" y="3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1" y="2"/>
                  </a:lnTo>
                  <a:lnTo>
                    <a:pt x="86" y="7"/>
                  </a:lnTo>
                  <a:lnTo>
                    <a:pt x="92" y="12"/>
                  </a:lnTo>
                  <a:lnTo>
                    <a:pt x="96" y="18"/>
                  </a:lnTo>
                  <a:lnTo>
                    <a:pt x="100" y="26"/>
                  </a:lnTo>
                  <a:lnTo>
                    <a:pt x="102" y="34"/>
                  </a:lnTo>
                  <a:lnTo>
                    <a:pt x="103" y="41"/>
                  </a:lnTo>
                  <a:lnTo>
                    <a:pt x="103" y="50"/>
                  </a:lnTo>
                  <a:lnTo>
                    <a:pt x="101" y="59"/>
                  </a:lnTo>
                  <a:lnTo>
                    <a:pt x="98" y="68"/>
                  </a:lnTo>
                  <a:lnTo>
                    <a:pt x="94" y="75"/>
                  </a:lnTo>
                  <a:lnTo>
                    <a:pt x="88" y="85"/>
                  </a:lnTo>
                  <a:lnTo>
                    <a:pt x="83" y="93"/>
                  </a:lnTo>
                  <a:lnTo>
                    <a:pt x="76" y="99"/>
                  </a:lnTo>
                  <a:lnTo>
                    <a:pt x="69" y="104"/>
                  </a:lnTo>
                  <a:lnTo>
                    <a:pt x="60" y="109"/>
                  </a:lnTo>
                  <a:lnTo>
                    <a:pt x="53" y="113"/>
                  </a:lnTo>
                  <a:lnTo>
                    <a:pt x="45" y="114"/>
                  </a:lnTo>
                  <a:lnTo>
                    <a:pt x="38" y="115"/>
                  </a:lnTo>
                  <a:lnTo>
                    <a:pt x="29" y="114"/>
                  </a:lnTo>
                  <a:lnTo>
                    <a:pt x="22" y="112"/>
                  </a:lnTo>
                  <a:lnTo>
                    <a:pt x="16" y="108"/>
                  </a:lnTo>
                  <a:lnTo>
                    <a:pt x="10" y="103"/>
                  </a:lnTo>
                </a:path>
              </a:pathLst>
            </a:custGeom>
            <a:solidFill>
              <a:srgbClr val="F6A1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6" name="Freeform 302"/>
            <p:cNvSpPr>
              <a:spLocks/>
            </p:cNvSpPr>
            <p:nvPr/>
          </p:nvSpPr>
          <p:spPr bwMode="auto">
            <a:xfrm>
              <a:off x="808" y="1876"/>
              <a:ext cx="100" cy="110"/>
            </a:xfrm>
            <a:custGeom>
              <a:avLst/>
              <a:gdLst>
                <a:gd name="T0" fmla="*/ 10 w 100"/>
                <a:gd name="T1" fmla="*/ 100 h 112"/>
                <a:gd name="T2" fmla="*/ 6 w 100"/>
                <a:gd name="T3" fmla="*/ 94 h 112"/>
                <a:gd name="T4" fmla="*/ 2 w 100"/>
                <a:gd name="T5" fmla="*/ 87 h 112"/>
                <a:gd name="T6" fmla="*/ 0 w 100"/>
                <a:gd name="T7" fmla="*/ 79 h 112"/>
                <a:gd name="T8" fmla="*/ 0 w 100"/>
                <a:gd name="T9" fmla="*/ 72 h 112"/>
                <a:gd name="T10" fmla="*/ 0 w 100"/>
                <a:gd name="T11" fmla="*/ 63 h 112"/>
                <a:gd name="T12" fmla="*/ 2 w 100"/>
                <a:gd name="T13" fmla="*/ 54 h 112"/>
                <a:gd name="T14" fmla="*/ 4 w 100"/>
                <a:gd name="T15" fmla="*/ 46 h 112"/>
                <a:gd name="T16" fmla="*/ 8 w 100"/>
                <a:gd name="T17" fmla="*/ 38 h 112"/>
                <a:gd name="T18" fmla="*/ 13 w 100"/>
                <a:gd name="T19" fmla="*/ 29 h 112"/>
                <a:gd name="T20" fmla="*/ 19 w 100"/>
                <a:gd name="T21" fmla="*/ 21 h 112"/>
                <a:gd name="T22" fmla="*/ 26 w 100"/>
                <a:gd name="T23" fmla="*/ 16 h 112"/>
                <a:gd name="T24" fmla="*/ 33 w 100"/>
                <a:gd name="T25" fmla="*/ 10 h 112"/>
                <a:gd name="T26" fmla="*/ 41 w 100"/>
                <a:gd name="T27" fmla="*/ 6 h 112"/>
                <a:gd name="T28" fmla="*/ 48 w 100"/>
                <a:gd name="T29" fmla="*/ 3 h 112"/>
                <a:gd name="T30" fmla="*/ 56 w 100"/>
                <a:gd name="T31" fmla="*/ 1 h 112"/>
                <a:gd name="T32" fmla="*/ 64 w 100"/>
                <a:gd name="T33" fmla="*/ 0 h 112"/>
                <a:gd name="T34" fmla="*/ 71 w 100"/>
                <a:gd name="T35" fmla="*/ 1 h 112"/>
                <a:gd name="T36" fmla="*/ 77 w 100"/>
                <a:gd name="T37" fmla="*/ 3 h 112"/>
                <a:gd name="T38" fmla="*/ 83 w 100"/>
                <a:gd name="T39" fmla="*/ 7 h 112"/>
                <a:gd name="T40" fmla="*/ 89 w 100"/>
                <a:gd name="T41" fmla="*/ 12 h 112"/>
                <a:gd name="T42" fmla="*/ 93 w 100"/>
                <a:gd name="T43" fmla="*/ 18 h 112"/>
                <a:gd name="T44" fmla="*/ 96 w 100"/>
                <a:gd name="T45" fmla="*/ 25 h 112"/>
                <a:gd name="T46" fmla="*/ 98 w 100"/>
                <a:gd name="T47" fmla="*/ 33 h 112"/>
                <a:gd name="T48" fmla="*/ 99 w 100"/>
                <a:gd name="T49" fmla="*/ 40 h 112"/>
                <a:gd name="T50" fmla="*/ 98 w 100"/>
                <a:gd name="T51" fmla="*/ 48 h 112"/>
                <a:gd name="T52" fmla="*/ 96 w 100"/>
                <a:gd name="T53" fmla="*/ 57 h 112"/>
                <a:gd name="T54" fmla="*/ 94 w 100"/>
                <a:gd name="T55" fmla="*/ 65 h 112"/>
                <a:gd name="T56" fmla="*/ 90 w 100"/>
                <a:gd name="T57" fmla="*/ 74 h 112"/>
                <a:gd name="T58" fmla="*/ 85 w 100"/>
                <a:gd name="T59" fmla="*/ 82 h 112"/>
                <a:gd name="T60" fmla="*/ 80 w 100"/>
                <a:gd name="T61" fmla="*/ 90 h 112"/>
                <a:gd name="T62" fmla="*/ 73 w 100"/>
                <a:gd name="T63" fmla="*/ 96 h 112"/>
                <a:gd name="T64" fmla="*/ 66 w 100"/>
                <a:gd name="T65" fmla="*/ 101 h 112"/>
                <a:gd name="T66" fmla="*/ 58 w 100"/>
                <a:gd name="T67" fmla="*/ 106 h 112"/>
                <a:gd name="T68" fmla="*/ 50 w 100"/>
                <a:gd name="T69" fmla="*/ 109 h 112"/>
                <a:gd name="T70" fmla="*/ 42 w 100"/>
                <a:gd name="T71" fmla="*/ 110 h 112"/>
                <a:gd name="T72" fmla="*/ 35 w 100"/>
                <a:gd name="T73" fmla="*/ 111 h 112"/>
                <a:gd name="T74" fmla="*/ 29 w 100"/>
                <a:gd name="T75" fmla="*/ 110 h 112"/>
                <a:gd name="T76" fmla="*/ 22 w 100"/>
                <a:gd name="T77" fmla="*/ 109 h 112"/>
                <a:gd name="T78" fmla="*/ 16 w 100"/>
                <a:gd name="T79" fmla="*/ 105 h 112"/>
                <a:gd name="T80" fmla="*/ 10 w 100"/>
                <a:gd name="T81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12">
                  <a:moveTo>
                    <a:pt x="10" y="100"/>
                  </a:moveTo>
                  <a:lnTo>
                    <a:pt x="6" y="94"/>
                  </a:lnTo>
                  <a:lnTo>
                    <a:pt x="2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2" y="54"/>
                  </a:lnTo>
                  <a:lnTo>
                    <a:pt x="4" y="46"/>
                  </a:lnTo>
                  <a:lnTo>
                    <a:pt x="8" y="38"/>
                  </a:lnTo>
                  <a:lnTo>
                    <a:pt x="13" y="29"/>
                  </a:lnTo>
                  <a:lnTo>
                    <a:pt x="19" y="21"/>
                  </a:lnTo>
                  <a:lnTo>
                    <a:pt x="26" y="16"/>
                  </a:lnTo>
                  <a:lnTo>
                    <a:pt x="33" y="10"/>
                  </a:lnTo>
                  <a:lnTo>
                    <a:pt x="41" y="6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89" y="12"/>
                  </a:lnTo>
                  <a:lnTo>
                    <a:pt x="93" y="18"/>
                  </a:lnTo>
                  <a:lnTo>
                    <a:pt x="96" y="25"/>
                  </a:lnTo>
                  <a:lnTo>
                    <a:pt x="98" y="33"/>
                  </a:lnTo>
                  <a:lnTo>
                    <a:pt x="99" y="40"/>
                  </a:lnTo>
                  <a:lnTo>
                    <a:pt x="98" y="48"/>
                  </a:lnTo>
                  <a:lnTo>
                    <a:pt x="96" y="57"/>
                  </a:lnTo>
                  <a:lnTo>
                    <a:pt x="94" y="65"/>
                  </a:lnTo>
                  <a:lnTo>
                    <a:pt x="90" y="74"/>
                  </a:lnTo>
                  <a:lnTo>
                    <a:pt x="85" y="82"/>
                  </a:lnTo>
                  <a:lnTo>
                    <a:pt x="80" y="90"/>
                  </a:lnTo>
                  <a:lnTo>
                    <a:pt x="73" y="96"/>
                  </a:lnTo>
                  <a:lnTo>
                    <a:pt x="66" y="101"/>
                  </a:lnTo>
                  <a:lnTo>
                    <a:pt x="58" y="106"/>
                  </a:lnTo>
                  <a:lnTo>
                    <a:pt x="50" y="109"/>
                  </a:lnTo>
                  <a:lnTo>
                    <a:pt x="42" y="110"/>
                  </a:lnTo>
                  <a:lnTo>
                    <a:pt x="35" y="111"/>
                  </a:lnTo>
                  <a:lnTo>
                    <a:pt x="29" y="110"/>
                  </a:lnTo>
                  <a:lnTo>
                    <a:pt x="22" y="109"/>
                  </a:lnTo>
                  <a:lnTo>
                    <a:pt x="16" y="105"/>
                  </a:lnTo>
                  <a:lnTo>
                    <a:pt x="10" y="100"/>
                  </a:lnTo>
                </a:path>
              </a:pathLst>
            </a:custGeom>
            <a:solidFill>
              <a:srgbClr val="FAB0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7" name="Freeform 303"/>
            <p:cNvSpPr>
              <a:spLocks/>
            </p:cNvSpPr>
            <p:nvPr/>
          </p:nvSpPr>
          <p:spPr bwMode="auto">
            <a:xfrm>
              <a:off x="811" y="1876"/>
              <a:ext cx="95" cy="106"/>
            </a:xfrm>
            <a:custGeom>
              <a:avLst/>
              <a:gdLst>
                <a:gd name="T0" fmla="*/ 76 w 95"/>
                <a:gd name="T1" fmla="*/ 85 h 106"/>
                <a:gd name="T2" fmla="*/ 70 w 95"/>
                <a:gd name="T3" fmla="*/ 91 h 106"/>
                <a:gd name="T4" fmla="*/ 62 w 95"/>
                <a:gd name="T5" fmla="*/ 95 h 106"/>
                <a:gd name="T6" fmla="*/ 55 w 95"/>
                <a:gd name="T7" fmla="*/ 100 h 106"/>
                <a:gd name="T8" fmla="*/ 48 w 95"/>
                <a:gd name="T9" fmla="*/ 103 h 106"/>
                <a:gd name="T10" fmla="*/ 41 w 95"/>
                <a:gd name="T11" fmla="*/ 105 h 106"/>
                <a:gd name="T12" fmla="*/ 33 w 95"/>
                <a:gd name="T13" fmla="*/ 105 h 106"/>
                <a:gd name="T14" fmla="*/ 27 w 95"/>
                <a:gd name="T15" fmla="*/ 104 h 106"/>
                <a:gd name="T16" fmla="*/ 21 w 95"/>
                <a:gd name="T17" fmla="*/ 102 h 106"/>
                <a:gd name="T18" fmla="*/ 15 w 95"/>
                <a:gd name="T19" fmla="*/ 99 h 106"/>
                <a:gd name="T20" fmla="*/ 9 w 95"/>
                <a:gd name="T21" fmla="*/ 94 h 106"/>
                <a:gd name="T22" fmla="*/ 5 w 95"/>
                <a:gd name="T23" fmla="*/ 89 h 106"/>
                <a:gd name="T24" fmla="*/ 3 w 95"/>
                <a:gd name="T25" fmla="*/ 83 h 106"/>
                <a:gd name="T26" fmla="*/ 0 w 95"/>
                <a:gd name="T27" fmla="*/ 75 h 106"/>
                <a:gd name="T28" fmla="*/ 0 w 95"/>
                <a:gd name="T29" fmla="*/ 68 h 106"/>
                <a:gd name="T30" fmla="*/ 0 w 95"/>
                <a:gd name="T31" fmla="*/ 60 h 106"/>
                <a:gd name="T32" fmla="*/ 2 w 95"/>
                <a:gd name="T33" fmla="*/ 52 h 106"/>
                <a:gd name="T34" fmla="*/ 4 w 95"/>
                <a:gd name="T35" fmla="*/ 44 h 106"/>
                <a:gd name="T36" fmla="*/ 8 w 95"/>
                <a:gd name="T37" fmla="*/ 36 h 106"/>
                <a:gd name="T38" fmla="*/ 13 w 95"/>
                <a:gd name="T39" fmla="*/ 28 h 106"/>
                <a:gd name="T40" fmla="*/ 18 w 95"/>
                <a:gd name="T41" fmla="*/ 20 h 106"/>
                <a:gd name="T42" fmla="*/ 26 w 95"/>
                <a:gd name="T43" fmla="*/ 15 h 106"/>
                <a:gd name="T44" fmla="*/ 31 w 95"/>
                <a:gd name="T45" fmla="*/ 8 h 106"/>
                <a:gd name="T46" fmla="*/ 39 w 95"/>
                <a:gd name="T47" fmla="*/ 4 h 106"/>
                <a:gd name="T48" fmla="*/ 46 w 95"/>
                <a:gd name="T49" fmla="*/ 2 h 106"/>
                <a:gd name="T50" fmla="*/ 54 w 95"/>
                <a:gd name="T51" fmla="*/ 0 h 106"/>
                <a:gd name="T52" fmla="*/ 60 w 95"/>
                <a:gd name="T53" fmla="*/ 0 h 106"/>
                <a:gd name="T54" fmla="*/ 67 w 95"/>
                <a:gd name="T55" fmla="*/ 1 h 106"/>
                <a:gd name="T56" fmla="*/ 74 w 95"/>
                <a:gd name="T57" fmla="*/ 2 h 106"/>
                <a:gd name="T58" fmla="*/ 78 w 95"/>
                <a:gd name="T59" fmla="*/ 6 h 106"/>
                <a:gd name="T60" fmla="*/ 84 w 95"/>
                <a:gd name="T61" fmla="*/ 11 h 106"/>
                <a:gd name="T62" fmla="*/ 88 w 95"/>
                <a:gd name="T63" fmla="*/ 16 h 106"/>
                <a:gd name="T64" fmla="*/ 91 w 95"/>
                <a:gd name="T65" fmla="*/ 23 h 106"/>
                <a:gd name="T66" fmla="*/ 93 w 95"/>
                <a:gd name="T67" fmla="*/ 31 h 106"/>
                <a:gd name="T68" fmla="*/ 94 w 95"/>
                <a:gd name="T69" fmla="*/ 38 h 106"/>
                <a:gd name="T70" fmla="*/ 93 w 95"/>
                <a:gd name="T71" fmla="*/ 46 h 106"/>
                <a:gd name="T72" fmla="*/ 92 w 95"/>
                <a:gd name="T73" fmla="*/ 54 h 106"/>
                <a:gd name="T74" fmla="*/ 90 w 95"/>
                <a:gd name="T75" fmla="*/ 62 h 106"/>
                <a:gd name="T76" fmla="*/ 86 w 95"/>
                <a:gd name="T77" fmla="*/ 70 h 106"/>
                <a:gd name="T78" fmla="*/ 80 w 95"/>
                <a:gd name="T79" fmla="*/ 78 h 106"/>
                <a:gd name="T80" fmla="*/ 76 w 95"/>
                <a:gd name="T81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06">
                  <a:moveTo>
                    <a:pt x="76" y="85"/>
                  </a:moveTo>
                  <a:lnTo>
                    <a:pt x="70" y="91"/>
                  </a:lnTo>
                  <a:lnTo>
                    <a:pt x="62" y="95"/>
                  </a:lnTo>
                  <a:lnTo>
                    <a:pt x="55" y="100"/>
                  </a:lnTo>
                  <a:lnTo>
                    <a:pt x="48" y="103"/>
                  </a:lnTo>
                  <a:lnTo>
                    <a:pt x="41" y="105"/>
                  </a:lnTo>
                  <a:lnTo>
                    <a:pt x="33" y="105"/>
                  </a:lnTo>
                  <a:lnTo>
                    <a:pt x="27" y="104"/>
                  </a:lnTo>
                  <a:lnTo>
                    <a:pt x="21" y="102"/>
                  </a:lnTo>
                  <a:lnTo>
                    <a:pt x="15" y="99"/>
                  </a:lnTo>
                  <a:lnTo>
                    <a:pt x="9" y="94"/>
                  </a:lnTo>
                  <a:lnTo>
                    <a:pt x="5" y="89"/>
                  </a:lnTo>
                  <a:lnTo>
                    <a:pt x="3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8" y="36"/>
                  </a:lnTo>
                  <a:lnTo>
                    <a:pt x="13" y="28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1" y="8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7" y="1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84" y="11"/>
                  </a:lnTo>
                  <a:lnTo>
                    <a:pt x="88" y="16"/>
                  </a:lnTo>
                  <a:lnTo>
                    <a:pt x="91" y="23"/>
                  </a:lnTo>
                  <a:lnTo>
                    <a:pt x="93" y="31"/>
                  </a:lnTo>
                  <a:lnTo>
                    <a:pt x="94" y="38"/>
                  </a:lnTo>
                  <a:lnTo>
                    <a:pt x="93" y="46"/>
                  </a:lnTo>
                  <a:lnTo>
                    <a:pt x="92" y="54"/>
                  </a:lnTo>
                  <a:lnTo>
                    <a:pt x="90" y="62"/>
                  </a:lnTo>
                  <a:lnTo>
                    <a:pt x="86" y="70"/>
                  </a:lnTo>
                  <a:lnTo>
                    <a:pt x="80" y="78"/>
                  </a:lnTo>
                  <a:lnTo>
                    <a:pt x="76" y="85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8" name="Freeform 304"/>
            <p:cNvSpPr>
              <a:spLocks/>
            </p:cNvSpPr>
            <p:nvPr/>
          </p:nvSpPr>
          <p:spPr bwMode="auto">
            <a:xfrm>
              <a:off x="813" y="1883"/>
              <a:ext cx="89" cy="97"/>
            </a:xfrm>
            <a:custGeom>
              <a:avLst/>
              <a:gdLst>
                <a:gd name="T0" fmla="*/ 8 w 89"/>
                <a:gd name="T1" fmla="*/ 88 h 98"/>
                <a:gd name="T2" fmla="*/ 5 w 89"/>
                <a:gd name="T3" fmla="*/ 83 h 98"/>
                <a:gd name="T4" fmla="*/ 1 w 89"/>
                <a:gd name="T5" fmla="*/ 77 h 98"/>
                <a:gd name="T6" fmla="*/ 0 w 89"/>
                <a:gd name="T7" fmla="*/ 70 h 98"/>
                <a:gd name="T8" fmla="*/ 0 w 89"/>
                <a:gd name="T9" fmla="*/ 62 h 98"/>
                <a:gd name="T10" fmla="*/ 0 w 89"/>
                <a:gd name="T11" fmla="*/ 55 h 98"/>
                <a:gd name="T12" fmla="*/ 1 w 89"/>
                <a:gd name="T13" fmla="*/ 48 h 98"/>
                <a:gd name="T14" fmla="*/ 4 w 89"/>
                <a:gd name="T15" fmla="*/ 41 h 98"/>
                <a:gd name="T16" fmla="*/ 8 w 89"/>
                <a:gd name="T17" fmla="*/ 33 h 98"/>
                <a:gd name="T18" fmla="*/ 12 w 89"/>
                <a:gd name="T19" fmla="*/ 25 h 98"/>
                <a:gd name="T20" fmla="*/ 17 w 89"/>
                <a:gd name="T21" fmla="*/ 20 h 98"/>
                <a:gd name="T22" fmla="*/ 24 w 89"/>
                <a:gd name="T23" fmla="*/ 13 h 98"/>
                <a:gd name="T24" fmla="*/ 30 w 89"/>
                <a:gd name="T25" fmla="*/ 8 h 98"/>
                <a:gd name="T26" fmla="*/ 37 w 89"/>
                <a:gd name="T27" fmla="*/ 4 h 98"/>
                <a:gd name="T28" fmla="*/ 42 w 89"/>
                <a:gd name="T29" fmla="*/ 2 h 98"/>
                <a:gd name="T30" fmla="*/ 49 w 89"/>
                <a:gd name="T31" fmla="*/ 0 h 98"/>
                <a:gd name="T32" fmla="*/ 56 w 89"/>
                <a:gd name="T33" fmla="*/ 0 h 98"/>
                <a:gd name="T34" fmla="*/ 63 w 89"/>
                <a:gd name="T35" fmla="*/ 1 h 98"/>
                <a:gd name="T36" fmla="*/ 69 w 89"/>
                <a:gd name="T37" fmla="*/ 2 h 98"/>
                <a:gd name="T38" fmla="*/ 74 w 89"/>
                <a:gd name="T39" fmla="*/ 5 h 98"/>
                <a:gd name="T40" fmla="*/ 79 w 89"/>
                <a:gd name="T41" fmla="*/ 10 h 98"/>
                <a:gd name="T42" fmla="*/ 82 w 89"/>
                <a:gd name="T43" fmla="*/ 15 h 98"/>
                <a:gd name="T44" fmla="*/ 86 w 89"/>
                <a:gd name="T45" fmla="*/ 22 h 98"/>
                <a:gd name="T46" fmla="*/ 87 w 89"/>
                <a:gd name="T47" fmla="*/ 28 h 98"/>
                <a:gd name="T48" fmla="*/ 88 w 89"/>
                <a:gd name="T49" fmla="*/ 34 h 98"/>
                <a:gd name="T50" fmla="*/ 88 w 89"/>
                <a:gd name="T51" fmla="*/ 43 h 98"/>
                <a:gd name="T52" fmla="*/ 86 w 89"/>
                <a:gd name="T53" fmla="*/ 50 h 98"/>
                <a:gd name="T54" fmla="*/ 84 w 89"/>
                <a:gd name="T55" fmla="*/ 57 h 98"/>
                <a:gd name="T56" fmla="*/ 80 w 89"/>
                <a:gd name="T57" fmla="*/ 64 h 98"/>
                <a:gd name="T58" fmla="*/ 76 w 89"/>
                <a:gd name="T59" fmla="*/ 71 h 98"/>
                <a:gd name="T60" fmla="*/ 71 w 89"/>
                <a:gd name="T61" fmla="*/ 79 h 98"/>
                <a:gd name="T62" fmla="*/ 64 w 89"/>
                <a:gd name="T63" fmla="*/ 84 h 98"/>
                <a:gd name="T64" fmla="*/ 59 w 89"/>
                <a:gd name="T65" fmla="*/ 89 h 98"/>
                <a:gd name="T66" fmla="*/ 52 w 89"/>
                <a:gd name="T67" fmla="*/ 93 h 98"/>
                <a:gd name="T68" fmla="*/ 45 w 89"/>
                <a:gd name="T69" fmla="*/ 96 h 98"/>
                <a:gd name="T70" fmla="*/ 38 w 89"/>
                <a:gd name="T71" fmla="*/ 96 h 98"/>
                <a:gd name="T72" fmla="*/ 32 w 89"/>
                <a:gd name="T73" fmla="*/ 97 h 98"/>
                <a:gd name="T74" fmla="*/ 25 w 89"/>
                <a:gd name="T75" fmla="*/ 96 h 98"/>
                <a:gd name="T76" fmla="*/ 19 w 89"/>
                <a:gd name="T77" fmla="*/ 96 h 98"/>
                <a:gd name="T78" fmla="*/ 14 w 89"/>
                <a:gd name="T79" fmla="*/ 92 h 98"/>
                <a:gd name="T80" fmla="*/ 8 w 89"/>
                <a:gd name="T81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98">
                  <a:moveTo>
                    <a:pt x="8" y="88"/>
                  </a:moveTo>
                  <a:lnTo>
                    <a:pt x="5" y="83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8"/>
                  </a:lnTo>
                  <a:lnTo>
                    <a:pt x="4" y="41"/>
                  </a:lnTo>
                  <a:lnTo>
                    <a:pt x="8" y="33"/>
                  </a:lnTo>
                  <a:lnTo>
                    <a:pt x="12" y="25"/>
                  </a:lnTo>
                  <a:lnTo>
                    <a:pt x="17" y="20"/>
                  </a:lnTo>
                  <a:lnTo>
                    <a:pt x="24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79" y="10"/>
                  </a:lnTo>
                  <a:lnTo>
                    <a:pt x="82" y="15"/>
                  </a:lnTo>
                  <a:lnTo>
                    <a:pt x="86" y="22"/>
                  </a:lnTo>
                  <a:lnTo>
                    <a:pt x="87" y="28"/>
                  </a:lnTo>
                  <a:lnTo>
                    <a:pt x="88" y="34"/>
                  </a:lnTo>
                  <a:lnTo>
                    <a:pt x="88" y="43"/>
                  </a:lnTo>
                  <a:lnTo>
                    <a:pt x="86" y="50"/>
                  </a:lnTo>
                  <a:lnTo>
                    <a:pt x="84" y="57"/>
                  </a:lnTo>
                  <a:lnTo>
                    <a:pt x="80" y="64"/>
                  </a:lnTo>
                  <a:lnTo>
                    <a:pt x="76" y="71"/>
                  </a:lnTo>
                  <a:lnTo>
                    <a:pt x="71" y="79"/>
                  </a:lnTo>
                  <a:lnTo>
                    <a:pt x="64" y="84"/>
                  </a:lnTo>
                  <a:lnTo>
                    <a:pt x="59" y="89"/>
                  </a:lnTo>
                  <a:lnTo>
                    <a:pt x="52" y="93"/>
                  </a:lnTo>
                  <a:lnTo>
                    <a:pt x="45" y="96"/>
                  </a:lnTo>
                  <a:lnTo>
                    <a:pt x="38" y="96"/>
                  </a:lnTo>
                  <a:lnTo>
                    <a:pt x="32" y="97"/>
                  </a:lnTo>
                  <a:lnTo>
                    <a:pt x="25" y="96"/>
                  </a:lnTo>
                  <a:lnTo>
                    <a:pt x="19" y="96"/>
                  </a:lnTo>
                  <a:lnTo>
                    <a:pt x="14" y="92"/>
                  </a:lnTo>
                  <a:lnTo>
                    <a:pt x="8" y="88"/>
                  </a:lnTo>
                </a:path>
              </a:pathLst>
            </a:custGeom>
            <a:solidFill>
              <a:srgbClr val="F9A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89" name="Freeform 305"/>
            <p:cNvSpPr>
              <a:spLocks/>
            </p:cNvSpPr>
            <p:nvPr/>
          </p:nvSpPr>
          <p:spPr bwMode="auto">
            <a:xfrm>
              <a:off x="819" y="1885"/>
              <a:ext cx="82" cy="93"/>
            </a:xfrm>
            <a:custGeom>
              <a:avLst/>
              <a:gdLst>
                <a:gd name="T0" fmla="*/ 8 w 82"/>
                <a:gd name="T1" fmla="*/ 82 h 92"/>
                <a:gd name="T2" fmla="*/ 5 w 82"/>
                <a:gd name="T3" fmla="*/ 76 h 92"/>
                <a:gd name="T4" fmla="*/ 2 w 82"/>
                <a:gd name="T5" fmla="*/ 71 h 92"/>
                <a:gd name="T6" fmla="*/ 0 w 82"/>
                <a:gd name="T7" fmla="*/ 65 h 92"/>
                <a:gd name="T8" fmla="*/ 0 w 82"/>
                <a:gd name="T9" fmla="*/ 59 h 92"/>
                <a:gd name="T10" fmla="*/ 0 w 82"/>
                <a:gd name="T11" fmla="*/ 51 h 92"/>
                <a:gd name="T12" fmla="*/ 1 w 82"/>
                <a:gd name="T13" fmla="*/ 44 h 92"/>
                <a:gd name="T14" fmla="*/ 4 w 82"/>
                <a:gd name="T15" fmla="*/ 37 h 92"/>
                <a:gd name="T16" fmla="*/ 7 w 82"/>
                <a:gd name="T17" fmla="*/ 31 h 92"/>
                <a:gd name="T18" fmla="*/ 11 w 82"/>
                <a:gd name="T19" fmla="*/ 24 h 92"/>
                <a:gd name="T20" fmla="*/ 16 w 82"/>
                <a:gd name="T21" fmla="*/ 18 h 92"/>
                <a:gd name="T22" fmla="*/ 21 w 82"/>
                <a:gd name="T23" fmla="*/ 12 h 92"/>
                <a:gd name="T24" fmla="*/ 27 w 82"/>
                <a:gd name="T25" fmla="*/ 7 h 92"/>
                <a:gd name="T26" fmla="*/ 33 w 82"/>
                <a:gd name="T27" fmla="*/ 4 h 92"/>
                <a:gd name="T28" fmla="*/ 39 w 82"/>
                <a:gd name="T29" fmla="*/ 2 h 92"/>
                <a:gd name="T30" fmla="*/ 46 w 82"/>
                <a:gd name="T31" fmla="*/ 0 h 92"/>
                <a:gd name="T32" fmla="*/ 51 w 82"/>
                <a:gd name="T33" fmla="*/ 0 h 92"/>
                <a:gd name="T34" fmla="*/ 57 w 82"/>
                <a:gd name="T35" fmla="*/ 1 h 92"/>
                <a:gd name="T36" fmla="*/ 63 w 82"/>
                <a:gd name="T37" fmla="*/ 2 h 92"/>
                <a:gd name="T38" fmla="*/ 68 w 82"/>
                <a:gd name="T39" fmla="*/ 5 h 92"/>
                <a:gd name="T40" fmla="*/ 72 w 82"/>
                <a:gd name="T41" fmla="*/ 9 h 92"/>
                <a:gd name="T42" fmla="*/ 75 w 82"/>
                <a:gd name="T43" fmla="*/ 15 h 92"/>
                <a:gd name="T44" fmla="*/ 78 w 82"/>
                <a:gd name="T45" fmla="*/ 21 h 92"/>
                <a:gd name="T46" fmla="*/ 81 w 82"/>
                <a:gd name="T47" fmla="*/ 26 h 92"/>
                <a:gd name="T48" fmla="*/ 81 w 82"/>
                <a:gd name="T49" fmla="*/ 32 h 92"/>
                <a:gd name="T50" fmla="*/ 80 w 82"/>
                <a:gd name="T51" fmla="*/ 40 h 92"/>
                <a:gd name="T52" fmla="*/ 79 w 82"/>
                <a:gd name="T53" fmla="*/ 46 h 92"/>
                <a:gd name="T54" fmla="*/ 77 w 82"/>
                <a:gd name="T55" fmla="*/ 53 h 92"/>
                <a:gd name="T56" fmla="*/ 73 w 82"/>
                <a:gd name="T57" fmla="*/ 60 h 92"/>
                <a:gd name="T58" fmla="*/ 70 w 82"/>
                <a:gd name="T59" fmla="*/ 67 h 92"/>
                <a:gd name="T60" fmla="*/ 65 w 82"/>
                <a:gd name="T61" fmla="*/ 73 h 92"/>
                <a:gd name="T62" fmla="*/ 59 w 82"/>
                <a:gd name="T63" fmla="*/ 79 h 92"/>
                <a:gd name="T64" fmla="*/ 54 w 82"/>
                <a:gd name="T65" fmla="*/ 83 h 92"/>
                <a:gd name="T66" fmla="*/ 48 w 82"/>
                <a:gd name="T67" fmla="*/ 87 h 92"/>
                <a:gd name="T68" fmla="*/ 41 w 82"/>
                <a:gd name="T69" fmla="*/ 89 h 92"/>
                <a:gd name="T70" fmla="*/ 34 w 82"/>
                <a:gd name="T71" fmla="*/ 91 h 92"/>
                <a:gd name="T72" fmla="*/ 29 w 82"/>
                <a:gd name="T73" fmla="*/ 91 h 92"/>
                <a:gd name="T74" fmla="*/ 24 w 82"/>
                <a:gd name="T75" fmla="*/ 90 h 92"/>
                <a:gd name="T76" fmla="*/ 18 w 82"/>
                <a:gd name="T77" fmla="*/ 89 h 92"/>
                <a:gd name="T78" fmla="*/ 13 w 82"/>
                <a:gd name="T79" fmla="*/ 85 h 92"/>
                <a:gd name="T80" fmla="*/ 8 w 82"/>
                <a:gd name="T81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92">
                  <a:moveTo>
                    <a:pt x="8" y="82"/>
                  </a:moveTo>
                  <a:lnTo>
                    <a:pt x="5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4"/>
                  </a:lnTo>
                  <a:lnTo>
                    <a:pt x="4" y="37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8"/>
                  </a:lnTo>
                  <a:lnTo>
                    <a:pt x="21" y="12"/>
                  </a:lnTo>
                  <a:lnTo>
                    <a:pt x="27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3" y="2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6"/>
                  </a:lnTo>
                  <a:lnTo>
                    <a:pt x="81" y="32"/>
                  </a:lnTo>
                  <a:lnTo>
                    <a:pt x="80" y="40"/>
                  </a:lnTo>
                  <a:lnTo>
                    <a:pt x="79" y="46"/>
                  </a:lnTo>
                  <a:lnTo>
                    <a:pt x="77" y="53"/>
                  </a:lnTo>
                  <a:lnTo>
                    <a:pt x="73" y="60"/>
                  </a:lnTo>
                  <a:lnTo>
                    <a:pt x="70" y="67"/>
                  </a:lnTo>
                  <a:lnTo>
                    <a:pt x="65" y="73"/>
                  </a:lnTo>
                  <a:lnTo>
                    <a:pt x="59" y="79"/>
                  </a:lnTo>
                  <a:lnTo>
                    <a:pt x="54" y="83"/>
                  </a:lnTo>
                  <a:lnTo>
                    <a:pt x="48" y="87"/>
                  </a:lnTo>
                  <a:lnTo>
                    <a:pt x="41" y="89"/>
                  </a:lnTo>
                  <a:lnTo>
                    <a:pt x="34" y="91"/>
                  </a:lnTo>
                  <a:lnTo>
                    <a:pt x="29" y="91"/>
                  </a:lnTo>
                  <a:lnTo>
                    <a:pt x="24" y="90"/>
                  </a:lnTo>
                  <a:lnTo>
                    <a:pt x="18" y="89"/>
                  </a:lnTo>
                  <a:lnTo>
                    <a:pt x="13" y="85"/>
                  </a:lnTo>
                  <a:lnTo>
                    <a:pt x="8" y="82"/>
                  </a:lnTo>
                </a:path>
              </a:pathLst>
            </a:custGeom>
            <a:solidFill>
              <a:srgbClr val="F4A0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0" name="Freeform 306"/>
            <p:cNvSpPr>
              <a:spLocks/>
            </p:cNvSpPr>
            <p:nvPr/>
          </p:nvSpPr>
          <p:spPr bwMode="auto">
            <a:xfrm>
              <a:off x="821" y="1889"/>
              <a:ext cx="76" cy="84"/>
            </a:xfrm>
            <a:custGeom>
              <a:avLst/>
              <a:gdLst>
                <a:gd name="T0" fmla="*/ 7 w 77"/>
                <a:gd name="T1" fmla="*/ 75 h 85"/>
                <a:gd name="T2" fmla="*/ 4 w 77"/>
                <a:gd name="T3" fmla="*/ 71 h 85"/>
                <a:gd name="T4" fmla="*/ 2 w 77"/>
                <a:gd name="T5" fmla="*/ 66 h 85"/>
                <a:gd name="T6" fmla="*/ 0 w 77"/>
                <a:gd name="T7" fmla="*/ 60 h 85"/>
                <a:gd name="T8" fmla="*/ 0 w 77"/>
                <a:gd name="T9" fmla="*/ 54 h 85"/>
                <a:gd name="T10" fmla="*/ 0 w 77"/>
                <a:gd name="T11" fmla="*/ 47 h 85"/>
                <a:gd name="T12" fmla="*/ 1 w 77"/>
                <a:gd name="T13" fmla="*/ 41 h 85"/>
                <a:gd name="T14" fmla="*/ 2 w 77"/>
                <a:gd name="T15" fmla="*/ 34 h 85"/>
                <a:gd name="T16" fmla="*/ 7 w 77"/>
                <a:gd name="T17" fmla="*/ 29 h 85"/>
                <a:gd name="T18" fmla="*/ 10 w 77"/>
                <a:gd name="T19" fmla="*/ 22 h 85"/>
                <a:gd name="T20" fmla="*/ 15 w 77"/>
                <a:gd name="T21" fmla="*/ 16 h 85"/>
                <a:gd name="T22" fmla="*/ 20 w 77"/>
                <a:gd name="T23" fmla="*/ 12 h 85"/>
                <a:gd name="T24" fmla="*/ 25 w 77"/>
                <a:gd name="T25" fmla="*/ 7 h 85"/>
                <a:gd name="T26" fmla="*/ 32 w 77"/>
                <a:gd name="T27" fmla="*/ 4 h 85"/>
                <a:gd name="T28" fmla="*/ 37 w 77"/>
                <a:gd name="T29" fmla="*/ 2 h 85"/>
                <a:gd name="T30" fmla="*/ 42 w 77"/>
                <a:gd name="T31" fmla="*/ 1 h 85"/>
                <a:gd name="T32" fmla="*/ 49 w 77"/>
                <a:gd name="T33" fmla="*/ 0 h 85"/>
                <a:gd name="T34" fmla="*/ 54 w 77"/>
                <a:gd name="T35" fmla="*/ 1 h 85"/>
                <a:gd name="T36" fmla="*/ 59 w 77"/>
                <a:gd name="T37" fmla="*/ 2 h 85"/>
                <a:gd name="T38" fmla="*/ 64 w 77"/>
                <a:gd name="T39" fmla="*/ 5 h 85"/>
                <a:gd name="T40" fmla="*/ 68 w 77"/>
                <a:gd name="T41" fmla="*/ 9 h 85"/>
                <a:gd name="T42" fmla="*/ 70 w 77"/>
                <a:gd name="T43" fmla="*/ 13 h 85"/>
                <a:gd name="T44" fmla="*/ 73 w 77"/>
                <a:gd name="T45" fmla="*/ 18 h 85"/>
                <a:gd name="T46" fmla="*/ 75 w 77"/>
                <a:gd name="T47" fmla="*/ 23 h 85"/>
                <a:gd name="T48" fmla="*/ 76 w 77"/>
                <a:gd name="T49" fmla="*/ 30 h 85"/>
                <a:gd name="T50" fmla="*/ 75 w 77"/>
                <a:gd name="T51" fmla="*/ 37 h 85"/>
                <a:gd name="T52" fmla="*/ 74 w 77"/>
                <a:gd name="T53" fmla="*/ 43 h 85"/>
                <a:gd name="T54" fmla="*/ 73 w 77"/>
                <a:gd name="T55" fmla="*/ 50 h 85"/>
                <a:gd name="T56" fmla="*/ 69 w 77"/>
                <a:gd name="T57" fmla="*/ 55 h 85"/>
                <a:gd name="T58" fmla="*/ 66 w 77"/>
                <a:gd name="T59" fmla="*/ 61 h 85"/>
                <a:gd name="T60" fmla="*/ 61 w 77"/>
                <a:gd name="T61" fmla="*/ 67 h 85"/>
                <a:gd name="T62" fmla="*/ 55 w 77"/>
                <a:gd name="T63" fmla="*/ 72 h 85"/>
                <a:gd name="T64" fmla="*/ 50 w 77"/>
                <a:gd name="T65" fmla="*/ 76 h 85"/>
                <a:gd name="T66" fmla="*/ 44 w 77"/>
                <a:gd name="T67" fmla="*/ 80 h 85"/>
                <a:gd name="T68" fmla="*/ 39 w 77"/>
                <a:gd name="T69" fmla="*/ 82 h 85"/>
                <a:gd name="T70" fmla="*/ 33 w 77"/>
                <a:gd name="T71" fmla="*/ 83 h 85"/>
                <a:gd name="T72" fmla="*/ 26 w 77"/>
                <a:gd name="T73" fmla="*/ 84 h 85"/>
                <a:gd name="T74" fmla="*/ 22 w 77"/>
                <a:gd name="T75" fmla="*/ 83 h 85"/>
                <a:gd name="T76" fmla="*/ 16 w 77"/>
                <a:gd name="T77" fmla="*/ 81 h 85"/>
                <a:gd name="T78" fmla="*/ 11 w 77"/>
                <a:gd name="T79" fmla="*/ 79 h 85"/>
                <a:gd name="T80" fmla="*/ 7 w 77"/>
                <a:gd name="T81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5">
                  <a:moveTo>
                    <a:pt x="7" y="75"/>
                  </a:moveTo>
                  <a:lnTo>
                    <a:pt x="4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2" y="34"/>
                  </a:lnTo>
                  <a:lnTo>
                    <a:pt x="7" y="29"/>
                  </a:lnTo>
                  <a:lnTo>
                    <a:pt x="10" y="22"/>
                  </a:lnTo>
                  <a:lnTo>
                    <a:pt x="15" y="16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32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9" y="2"/>
                  </a:lnTo>
                  <a:lnTo>
                    <a:pt x="64" y="5"/>
                  </a:lnTo>
                  <a:lnTo>
                    <a:pt x="68" y="9"/>
                  </a:lnTo>
                  <a:lnTo>
                    <a:pt x="70" y="13"/>
                  </a:lnTo>
                  <a:lnTo>
                    <a:pt x="73" y="18"/>
                  </a:lnTo>
                  <a:lnTo>
                    <a:pt x="75" y="23"/>
                  </a:lnTo>
                  <a:lnTo>
                    <a:pt x="76" y="30"/>
                  </a:lnTo>
                  <a:lnTo>
                    <a:pt x="75" y="37"/>
                  </a:lnTo>
                  <a:lnTo>
                    <a:pt x="74" y="43"/>
                  </a:lnTo>
                  <a:lnTo>
                    <a:pt x="73" y="50"/>
                  </a:lnTo>
                  <a:lnTo>
                    <a:pt x="69" y="55"/>
                  </a:lnTo>
                  <a:lnTo>
                    <a:pt x="66" y="61"/>
                  </a:lnTo>
                  <a:lnTo>
                    <a:pt x="61" y="67"/>
                  </a:lnTo>
                  <a:lnTo>
                    <a:pt x="55" y="72"/>
                  </a:lnTo>
                  <a:lnTo>
                    <a:pt x="50" y="76"/>
                  </a:lnTo>
                  <a:lnTo>
                    <a:pt x="44" y="80"/>
                  </a:lnTo>
                  <a:lnTo>
                    <a:pt x="39" y="82"/>
                  </a:lnTo>
                  <a:lnTo>
                    <a:pt x="33" y="83"/>
                  </a:lnTo>
                  <a:lnTo>
                    <a:pt x="26" y="84"/>
                  </a:lnTo>
                  <a:lnTo>
                    <a:pt x="22" y="83"/>
                  </a:lnTo>
                  <a:lnTo>
                    <a:pt x="16" y="81"/>
                  </a:lnTo>
                  <a:lnTo>
                    <a:pt x="11" y="79"/>
                  </a:lnTo>
                  <a:lnTo>
                    <a:pt x="7" y="75"/>
                  </a:lnTo>
                </a:path>
              </a:pathLst>
            </a:custGeom>
            <a:solidFill>
              <a:srgbClr val="EF9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1" name="Freeform 307"/>
            <p:cNvSpPr>
              <a:spLocks/>
            </p:cNvSpPr>
            <p:nvPr/>
          </p:nvSpPr>
          <p:spPr bwMode="auto">
            <a:xfrm>
              <a:off x="824" y="1893"/>
              <a:ext cx="69" cy="78"/>
            </a:xfrm>
            <a:custGeom>
              <a:avLst/>
              <a:gdLst>
                <a:gd name="T0" fmla="*/ 7 w 69"/>
                <a:gd name="T1" fmla="*/ 69 h 78"/>
                <a:gd name="T2" fmla="*/ 4 w 69"/>
                <a:gd name="T3" fmla="*/ 65 h 78"/>
                <a:gd name="T4" fmla="*/ 1 w 69"/>
                <a:gd name="T5" fmla="*/ 60 h 78"/>
                <a:gd name="T6" fmla="*/ 0 w 69"/>
                <a:gd name="T7" fmla="*/ 55 h 78"/>
                <a:gd name="T8" fmla="*/ 0 w 69"/>
                <a:gd name="T9" fmla="*/ 49 h 78"/>
                <a:gd name="T10" fmla="*/ 0 w 69"/>
                <a:gd name="T11" fmla="*/ 44 h 78"/>
                <a:gd name="T12" fmla="*/ 1 w 69"/>
                <a:gd name="T13" fmla="*/ 37 h 78"/>
                <a:gd name="T14" fmla="*/ 2 w 69"/>
                <a:gd name="T15" fmla="*/ 31 h 78"/>
                <a:gd name="T16" fmla="*/ 6 w 69"/>
                <a:gd name="T17" fmla="*/ 26 h 78"/>
                <a:gd name="T18" fmla="*/ 9 w 69"/>
                <a:gd name="T19" fmla="*/ 20 h 78"/>
                <a:gd name="T20" fmla="*/ 14 w 69"/>
                <a:gd name="T21" fmla="*/ 15 h 78"/>
                <a:gd name="T22" fmla="*/ 17 w 69"/>
                <a:gd name="T23" fmla="*/ 10 h 78"/>
                <a:gd name="T24" fmla="*/ 22 w 69"/>
                <a:gd name="T25" fmla="*/ 6 h 78"/>
                <a:gd name="T26" fmla="*/ 28 w 69"/>
                <a:gd name="T27" fmla="*/ 3 h 78"/>
                <a:gd name="T28" fmla="*/ 32 w 69"/>
                <a:gd name="T29" fmla="*/ 1 h 78"/>
                <a:gd name="T30" fmla="*/ 37 w 69"/>
                <a:gd name="T31" fmla="*/ 0 h 78"/>
                <a:gd name="T32" fmla="*/ 43 w 69"/>
                <a:gd name="T33" fmla="*/ 0 h 78"/>
                <a:gd name="T34" fmla="*/ 48 w 69"/>
                <a:gd name="T35" fmla="*/ 1 h 78"/>
                <a:gd name="T36" fmla="*/ 53 w 69"/>
                <a:gd name="T37" fmla="*/ 1 h 78"/>
                <a:gd name="T38" fmla="*/ 57 w 69"/>
                <a:gd name="T39" fmla="*/ 4 h 78"/>
                <a:gd name="T40" fmla="*/ 61 w 69"/>
                <a:gd name="T41" fmla="*/ 8 h 78"/>
                <a:gd name="T42" fmla="*/ 64 w 69"/>
                <a:gd name="T43" fmla="*/ 12 h 78"/>
                <a:gd name="T44" fmla="*/ 66 w 69"/>
                <a:gd name="T45" fmla="*/ 17 h 78"/>
                <a:gd name="T46" fmla="*/ 67 w 69"/>
                <a:gd name="T47" fmla="*/ 22 h 78"/>
                <a:gd name="T48" fmla="*/ 68 w 69"/>
                <a:gd name="T49" fmla="*/ 27 h 78"/>
                <a:gd name="T50" fmla="*/ 67 w 69"/>
                <a:gd name="T51" fmla="*/ 33 h 78"/>
                <a:gd name="T52" fmla="*/ 67 w 69"/>
                <a:gd name="T53" fmla="*/ 39 h 78"/>
                <a:gd name="T54" fmla="*/ 65 w 69"/>
                <a:gd name="T55" fmla="*/ 45 h 78"/>
                <a:gd name="T56" fmla="*/ 61 w 69"/>
                <a:gd name="T57" fmla="*/ 51 h 78"/>
                <a:gd name="T58" fmla="*/ 59 w 69"/>
                <a:gd name="T59" fmla="*/ 56 h 78"/>
                <a:gd name="T60" fmla="*/ 54 w 69"/>
                <a:gd name="T61" fmla="*/ 62 h 78"/>
                <a:gd name="T62" fmla="*/ 49 w 69"/>
                <a:gd name="T63" fmla="*/ 66 h 78"/>
                <a:gd name="T64" fmla="*/ 45 w 69"/>
                <a:gd name="T65" fmla="*/ 70 h 78"/>
                <a:gd name="T66" fmla="*/ 39 w 69"/>
                <a:gd name="T67" fmla="*/ 74 h 78"/>
                <a:gd name="T68" fmla="*/ 34 w 69"/>
                <a:gd name="T69" fmla="*/ 75 h 78"/>
                <a:gd name="T70" fmla="*/ 29 w 69"/>
                <a:gd name="T71" fmla="*/ 76 h 78"/>
                <a:gd name="T72" fmla="*/ 23 w 69"/>
                <a:gd name="T73" fmla="*/ 77 h 78"/>
                <a:gd name="T74" fmla="*/ 19 w 69"/>
                <a:gd name="T75" fmla="*/ 76 h 78"/>
                <a:gd name="T76" fmla="*/ 15 w 69"/>
                <a:gd name="T77" fmla="*/ 75 h 78"/>
                <a:gd name="T78" fmla="*/ 10 w 69"/>
                <a:gd name="T79" fmla="*/ 73 h 78"/>
                <a:gd name="T80" fmla="*/ 7 w 69"/>
                <a:gd name="T81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78">
                  <a:moveTo>
                    <a:pt x="7" y="69"/>
                  </a:moveTo>
                  <a:lnTo>
                    <a:pt x="4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2" y="31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4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7" y="4"/>
                  </a:lnTo>
                  <a:lnTo>
                    <a:pt x="61" y="8"/>
                  </a:lnTo>
                  <a:lnTo>
                    <a:pt x="64" y="12"/>
                  </a:lnTo>
                  <a:lnTo>
                    <a:pt x="66" y="17"/>
                  </a:lnTo>
                  <a:lnTo>
                    <a:pt x="67" y="22"/>
                  </a:lnTo>
                  <a:lnTo>
                    <a:pt x="68" y="27"/>
                  </a:lnTo>
                  <a:lnTo>
                    <a:pt x="67" y="33"/>
                  </a:lnTo>
                  <a:lnTo>
                    <a:pt x="67" y="39"/>
                  </a:lnTo>
                  <a:lnTo>
                    <a:pt x="65" y="45"/>
                  </a:lnTo>
                  <a:lnTo>
                    <a:pt x="61" y="51"/>
                  </a:lnTo>
                  <a:lnTo>
                    <a:pt x="59" y="56"/>
                  </a:lnTo>
                  <a:lnTo>
                    <a:pt x="54" y="62"/>
                  </a:lnTo>
                  <a:lnTo>
                    <a:pt x="49" y="66"/>
                  </a:lnTo>
                  <a:lnTo>
                    <a:pt x="45" y="70"/>
                  </a:lnTo>
                  <a:lnTo>
                    <a:pt x="39" y="74"/>
                  </a:lnTo>
                  <a:lnTo>
                    <a:pt x="34" y="75"/>
                  </a:lnTo>
                  <a:lnTo>
                    <a:pt x="29" y="76"/>
                  </a:lnTo>
                  <a:lnTo>
                    <a:pt x="23" y="77"/>
                  </a:lnTo>
                  <a:lnTo>
                    <a:pt x="19" y="76"/>
                  </a:lnTo>
                  <a:lnTo>
                    <a:pt x="15" y="75"/>
                  </a:lnTo>
                  <a:lnTo>
                    <a:pt x="10" y="73"/>
                  </a:lnTo>
                  <a:lnTo>
                    <a:pt x="7" y="69"/>
                  </a:lnTo>
                </a:path>
              </a:pathLst>
            </a:custGeom>
            <a:solidFill>
              <a:srgbClr val="EA82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2" name="Freeform 308"/>
            <p:cNvSpPr>
              <a:spLocks/>
            </p:cNvSpPr>
            <p:nvPr/>
          </p:nvSpPr>
          <p:spPr bwMode="auto">
            <a:xfrm>
              <a:off x="828" y="1896"/>
              <a:ext cx="63" cy="71"/>
            </a:xfrm>
            <a:custGeom>
              <a:avLst/>
              <a:gdLst>
                <a:gd name="T0" fmla="*/ 6 w 64"/>
                <a:gd name="T1" fmla="*/ 63 h 71"/>
                <a:gd name="T2" fmla="*/ 3 w 64"/>
                <a:gd name="T3" fmla="*/ 59 h 71"/>
                <a:gd name="T4" fmla="*/ 1 w 64"/>
                <a:gd name="T5" fmla="*/ 54 h 71"/>
                <a:gd name="T6" fmla="*/ 0 w 64"/>
                <a:gd name="T7" fmla="*/ 49 h 71"/>
                <a:gd name="T8" fmla="*/ 0 w 64"/>
                <a:gd name="T9" fmla="*/ 45 h 71"/>
                <a:gd name="T10" fmla="*/ 0 w 64"/>
                <a:gd name="T11" fmla="*/ 39 h 71"/>
                <a:gd name="T12" fmla="*/ 1 w 64"/>
                <a:gd name="T13" fmla="*/ 34 h 71"/>
                <a:gd name="T14" fmla="*/ 2 w 64"/>
                <a:gd name="T15" fmla="*/ 29 h 71"/>
                <a:gd name="T16" fmla="*/ 6 w 64"/>
                <a:gd name="T17" fmla="*/ 24 h 71"/>
                <a:gd name="T18" fmla="*/ 8 w 64"/>
                <a:gd name="T19" fmla="*/ 19 h 71"/>
                <a:gd name="T20" fmla="*/ 12 w 64"/>
                <a:gd name="T21" fmla="*/ 14 h 71"/>
                <a:gd name="T22" fmla="*/ 15 w 64"/>
                <a:gd name="T23" fmla="*/ 9 h 71"/>
                <a:gd name="T24" fmla="*/ 21 w 64"/>
                <a:gd name="T25" fmla="*/ 6 h 71"/>
                <a:gd name="T26" fmla="*/ 25 w 64"/>
                <a:gd name="T27" fmla="*/ 3 h 71"/>
                <a:gd name="T28" fmla="*/ 30 w 64"/>
                <a:gd name="T29" fmla="*/ 2 h 71"/>
                <a:gd name="T30" fmla="*/ 35 w 64"/>
                <a:gd name="T31" fmla="*/ 1 h 71"/>
                <a:gd name="T32" fmla="*/ 40 w 64"/>
                <a:gd name="T33" fmla="*/ 0 h 71"/>
                <a:gd name="T34" fmla="*/ 44 w 64"/>
                <a:gd name="T35" fmla="*/ 1 h 71"/>
                <a:gd name="T36" fmla="*/ 48 w 64"/>
                <a:gd name="T37" fmla="*/ 2 h 71"/>
                <a:gd name="T38" fmla="*/ 52 w 64"/>
                <a:gd name="T39" fmla="*/ 4 h 71"/>
                <a:gd name="T40" fmla="*/ 56 w 64"/>
                <a:gd name="T41" fmla="*/ 8 h 71"/>
                <a:gd name="T42" fmla="*/ 59 w 64"/>
                <a:gd name="T43" fmla="*/ 11 h 71"/>
                <a:gd name="T44" fmla="*/ 61 w 64"/>
                <a:gd name="T45" fmla="*/ 16 h 71"/>
                <a:gd name="T46" fmla="*/ 62 w 64"/>
                <a:gd name="T47" fmla="*/ 20 h 71"/>
                <a:gd name="T48" fmla="*/ 63 w 64"/>
                <a:gd name="T49" fmla="*/ 25 h 71"/>
                <a:gd name="T50" fmla="*/ 62 w 64"/>
                <a:gd name="T51" fmla="*/ 30 h 71"/>
                <a:gd name="T52" fmla="*/ 61 w 64"/>
                <a:gd name="T53" fmla="*/ 36 h 71"/>
                <a:gd name="T54" fmla="*/ 60 w 64"/>
                <a:gd name="T55" fmla="*/ 42 h 71"/>
                <a:gd name="T56" fmla="*/ 56 w 64"/>
                <a:gd name="T57" fmla="*/ 46 h 71"/>
                <a:gd name="T58" fmla="*/ 53 w 64"/>
                <a:gd name="T59" fmla="*/ 51 h 71"/>
                <a:gd name="T60" fmla="*/ 49 w 64"/>
                <a:gd name="T61" fmla="*/ 57 h 71"/>
                <a:gd name="T62" fmla="*/ 46 w 64"/>
                <a:gd name="T63" fmla="*/ 61 h 71"/>
                <a:gd name="T64" fmla="*/ 41 w 64"/>
                <a:gd name="T65" fmla="*/ 63 h 71"/>
                <a:gd name="T66" fmla="*/ 36 w 64"/>
                <a:gd name="T67" fmla="*/ 67 h 71"/>
                <a:gd name="T68" fmla="*/ 31 w 64"/>
                <a:gd name="T69" fmla="*/ 68 h 71"/>
                <a:gd name="T70" fmla="*/ 26 w 64"/>
                <a:gd name="T71" fmla="*/ 69 h 71"/>
                <a:gd name="T72" fmla="*/ 23 w 64"/>
                <a:gd name="T73" fmla="*/ 70 h 71"/>
                <a:gd name="T74" fmla="*/ 18 w 64"/>
                <a:gd name="T75" fmla="*/ 69 h 71"/>
                <a:gd name="T76" fmla="*/ 14 w 64"/>
                <a:gd name="T77" fmla="*/ 68 h 71"/>
                <a:gd name="T78" fmla="*/ 10 w 64"/>
                <a:gd name="T79" fmla="*/ 66 h 71"/>
                <a:gd name="T80" fmla="*/ 6 w 64"/>
                <a:gd name="T81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71">
                  <a:moveTo>
                    <a:pt x="6" y="63"/>
                  </a:moveTo>
                  <a:lnTo>
                    <a:pt x="3" y="59"/>
                  </a:lnTo>
                  <a:lnTo>
                    <a:pt x="1" y="54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5" y="3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11"/>
                  </a:lnTo>
                  <a:lnTo>
                    <a:pt x="61" y="16"/>
                  </a:lnTo>
                  <a:lnTo>
                    <a:pt x="62" y="20"/>
                  </a:lnTo>
                  <a:lnTo>
                    <a:pt x="63" y="25"/>
                  </a:lnTo>
                  <a:lnTo>
                    <a:pt x="62" y="30"/>
                  </a:lnTo>
                  <a:lnTo>
                    <a:pt x="61" y="36"/>
                  </a:lnTo>
                  <a:lnTo>
                    <a:pt x="60" y="42"/>
                  </a:lnTo>
                  <a:lnTo>
                    <a:pt x="56" y="46"/>
                  </a:lnTo>
                  <a:lnTo>
                    <a:pt x="53" y="51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1" y="63"/>
                  </a:lnTo>
                  <a:lnTo>
                    <a:pt x="36" y="67"/>
                  </a:lnTo>
                  <a:lnTo>
                    <a:pt x="31" y="68"/>
                  </a:lnTo>
                  <a:lnTo>
                    <a:pt x="26" y="69"/>
                  </a:lnTo>
                  <a:lnTo>
                    <a:pt x="23" y="70"/>
                  </a:lnTo>
                  <a:lnTo>
                    <a:pt x="18" y="69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6" y="63"/>
                  </a:lnTo>
                </a:path>
              </a:pathLst>
            </a:custGeom>
            <a:solidFill>
              <a:srgbClr val="E57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3" name="Freeform 309"/>
            <p:cNvSpPr>
              <a:spLocks/>
            </p:cNvSpPr>
            <p:nvPr/>
          </p:nvSpPr>
          <p:spPr bwMode="auto">
            <a:xfrm>
              <a:off x="830" y="1900"/>
              <a:ext cx="57" cy="65"/>
            </a:xfrm>
            <a:custGeom>
              <a:avLst/>
              <a:gdLst>
                <a:gd name="T0" fmla="*/ 6 w 58"/>
                <a:gd name="T1" fmla="*/ 57 h 65"/>
                <a:gd name="T2" fmla="*/ 2 w 58"/>
                <a:gd name="T3" fmla="*/ 54 h 65"/>
                <a:gd name="T4" fmla="*/ 1 w 58"/>
                <a:gd name="T5" fmla="*/ 50 h 65"/>
                <a:gd name="T6" fmla="*/ 0 w 58"/>
                <a:gd name="T7" fmla="*/ 46 h 65"/>
                <a:gd name="T8" fmla="*/ 0 w 58"/>
                <a:gd name="T9" fmla="*/ 41 h 65"/>
                <a:gd name="T10" fmla="*/ 0 w 58"/>
                <a:gd name="T11" fmla="*/ 36 h 65"/>
                <a:gd name="T12" fmla="*/ 1 w 58"/>
                <a:gd name="T13" fmla="*/ 31 h 65"/>
                <a:gd name="T14" fmla="*/ 2 w 58"/>
                <a:gd name="T15" fmla="*/ 26 h 65"/>
                <a:gd name="T16" fmla="*/ 5 w 58"/>
                <a:gd name="T17" fmla="*/ 21 h 65"/>
                <a:gd name="T18" fmla="*/ 8 w 58"/>
                <a:gd name="T19" fmla="*/ 17 h 65"/>
                <a:gd name="T20" fmla="*/ 10 w 58"/>
                <a:gd name="T21" fmla="*/ 12 h 65"/>
                <a:gd name="T22" fmla="*/ 15 w 58"/>
                <a:gd name="T23" fmla="*/ 9 h 65"/>
                <a:gd name="T24" fmla="*/ 19 w 58"/>
                <a:gd name="T25" fmla="*/ 6 h 65"/>
                <a:gd name="T26" fmla="*/ 24 w 58"/>
                <a:gd name="T27" fmla="*/ 3 h 65"/>
                <a:gd name="T28" fmla="*/ 28 w 58"/>
                <a:gd name="T29" fmla="*/ 1 h 65"/>
                <a:gd name="T30" fmla="*/ 32 w 58"/>
                <a:gd name="T31" fmla="*/ 0 h 65"/>
                <a:gd name="T32" fmla="*/ 36 w 58"/>
                <a:gd name="T33" fmla="*/ 0 h 65"/>
                <a:gd name="T34" fmla="*/ 40 w 58"/>
                <a:gd name="T35" fmla="*/ 1 h 65"/>
                <a:gd name="T36" fmla="*/ 44 w 58"/>
                <a:gd name="T37" fmla="*/ 2 h 65"/>
                <a:gd name="T38" fmla="*/ 48 w 58"/>
                <a:gd name="T39" fmla="*/ 3 h 65"/>
                <a:gd name="T40" fmla="*/ 51 w 58"/>
                <a:gd name="T41" fmla="*/ 7 h 65"/>
                <a:gd name="T42" fmla="*/ 54 w 58"/>
                <a:gd name="T43" fmla="*/ 10 h 65"/>
                <a:gd name="T44" fmla="*/ 55 w 58"/>
                <a:gd name="T45" fmla="*/ 14 h 65"/>
                <a:gd name="T46" fmla="*/ 56 w 58"/>
                <a:gd name="T47" fmla="*/ 18 h 65"/>
                <a:gd name="T48" fmla="*/ 57 w 58"/>
                <a:gd name="T49" fmla="*/ 23 h 65"/>
                <a:gd name="T50" fmla="*/ 56 w 58"/>
                <a:gd name="T51" fmla="*/ 27 h 65"/>
                <a:gd name="T52" fmla="*/ 56 w 58"/>
                <a:gd name="T53" fmla="*/ 33 h 65"/>
                <a:gd name="T54" fmla="*/ 55 w 58"/>
                <a:gd name="T55" fmla="*/ 37 h 65"/>
                <a:gd name="T56" fmla="*/ 51 w 58"/>
                <a:gd name="T57" fmla="*/ 42 h 65"/>
                <a:gd name="T58" fmla="*/ 48 w 58"/>
                <a:gd name="T59" fmla="*/ 47 h 65"/>
                <a:gd name="T60" fmla="*/ 46 w 58"/>
                <a:gd name="T61" fmla="*/ 52 h 65"/>
                <a:gd name="T62" fmla="*/ 42 w 58"/>
                <a:gd name="T63" fmla="*/ 55 h 65"/>
                <a:gd name="T64" fmla="*/ 37 w 58"/>
                <a:gd name="T65" fmla="*/ 58 h 65"/>
                <a:gd name="T66" fmla="*/ 33 w 58"/>
                <a:gd name="T67" fmla="*/ 61 h 65"/>
                <a:gd name="T68" fmla="*/ 29 w 58"/>
                <a:gd name="T69" fmla="*/ 63 h 65"/>
                <a:gd name="T70" fmla="*/ 24 w 58"/>
                <a:gd name="T71" fmla="*/ 63 h 65"/>
                <a:gd name="T72" fmla="*/ 20 w 58"/>
                <a:gd name="T73" fmla="*/ 64 h 65"/>
                <a:gd name="T74" fmla="*/ 16 w 58"/>
                <a:gd name="T75" fmla="*/ 63 h 65"/>
                <a:gd name="T76" fmla="*/ 12 w 58"/>
                <a:gd name="T77" fmla="*/ 62 h 65"/>
                <a:gd name="T78" fmla="*/ 8 w 58"/>
                <a:gd name="T79" fmla="*/ 60 h 65"/>
                <a:gd name="T80" fmla="*/ 6 w 58"/>
                <a:gd name="T81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65">
                  <a:moveTo>
                    <a:pt x="6" y="57"/>
                  </a:move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5" y="21"/>
                  </a:lnTo>
                  <a:lnTo>
                    <a:pt x="8" y="17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2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4" y="10"/>
                  </a:lnTo>
                  <a:lnTo>
                    <a:pt x="55" y="14"/>
                  </a:lnTo>
                  <a:lnTo>
                    <a:pt x="56" y="18"/>
                  </a:lnTo>
                  <a:lnTo>
                    <a:pt x="57" y="23"/>
                  </a:lnTo>
                  <a:lnTo>
                    <a:pt x="56" y="27"/>
                  </a:lnTo>
                  <a:lnTo>
                    <a:pt x="56" y="33"/>
                  </a:lnTo>
                  <a:lnTo>
                    <a:pt x="55" y="37"/>
                  </a:lnTo>
                  <a:lnTo>
                    <a:pt x="51" y="42"/>
                  </a:lnTo>
                  <a:lnTo>
                    <a:pt x="48" y="47"/>
                  </a:lnTo>
                  <a:lnTo>
                    <a:pt x="46" y="52"/>
                  </a:lnTo>
                  <a:lnTo>
                    <a:pt x="42" y="55"/>
                  </a:lnTo>
                  <a:lnTo>
                    <a:pt x="37" y="58"/>
                  </a:lnTo>
                  <a:lnTo>
                    <a:pt x="33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20" y="64"/>
                  </a:lnTo>
                  <a:lnTo>
                    <a:pt x="16" y="63"/>
                  </a:lnTo>
                  <a:lnTo>
                    <a:pt x="12" y="62"/>
                  </a:lnTo>
                  <a:lnTo>
                    <a:pt x="8" y="60"/>
                  </a:lnTo>
                  <a:lnTo>
                    <a:pt x="6" y="57"/>
                  </a:lnTo>
                </a:path>
              </a:pathLst>
            </a:custGeom>
            <a:solidFill>
              <a:srgbClr val="E063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4" name="Freeform 310"/>
            <p:cNvSpPr>
              <a:spLocks/>
            </p:cNvSpPr>
            <p:nvPr/>
          </p:nvSpPr>
          <p:spPr bwMode="auto">
            <a:xfrm>
              <a:off x="835" y="1904"/>
              <a:ext cx="50" cy="56"/>
            </a:xfrm>
            <a:custGeom>
              <a:avLst/>
              <a:gdLst>
                <a:gd name="T0" fmla="*/ 5 w 50"/>
                <a:gd name="T1" fmla="*/ 50 h 57"/>
                <a:gd name="T2" fmla="*/ 2 w 50"/>
                <a:gd name="T3" fmla="*/ 48 h 57"/>
                <a:gd name="T4" fmla="*/ 0 w 50"/>
                <a:gd name="T5" fmla="*/ 44 h 57"/>
                <a:gd name="T6" fmla="*/ 0 w 50"/>
                <a:gd name="T7" fmla="*/ 40 h 57"/>
                <a:gd name="T8" fmla="*/ 0 w 50"/>
                <a:gd name="T9" fmla="*/ 36 h 57"/>
                <a:gd name="T10" fmla="*/ 0 w 50"/>
                <a:gd name="T11" fmla="*/ 31 h 57"/>
                <a:gd name="T12" fmla="*/ 0 w 50"/>
                <a:gd name="T13" fmla="*/ 28 h 57"/>
                <a:gd name="T14" fmla="*/ 1 w 50"/>
                <a:gd name="T15" fmla="*/ 22 h 57"/>
                <a:gd name="T16" fmla="*/ 3 w 50"/>
                <a:gd name="T17" fmla="*/ 18 h 57"/>
                <a:gd name="T18" fmla="*/ 6 w 50"/>
                <a:gd name="T19" fmla="*/ 15 h 57"/>
                <a:gd name="T20" fmla="*/ 9 w 50"/>
                <a:gd name="T21" fmla="*/ 11 h 57"/>
                <a:gd name="T22" fmla="*/ 12 w 50"/>
                <a:gd name="T23" fmla="*/ 7 h 57"/>
                <a:gd name="T24" fmla="*/ 15 w 50"/>
                <a:gd name="T25" fmla="*/ 5 h 57"/>
                <a:gd name="T26" fmla="*/ 20 w 50"/>
                <a:gd name="T27" fmla="*/ 2 h 57"/>
                <a:gd name="T28" fmla="*/ 23 w 50"/>
                <a:gd name="T29" fmla="*/ 1 h 57"/>
                <a:gd name="T30" fmla="*/ 28 w 50"/>
                <a:gd name="T31" fmla="*/ 0 h 57"/>
                <a:gd name="T32" fmla="*/ 30 w 50"/>
                <a:gd name="T33" fmla="*/ 0 h 57"/>
                <a:gd name="T34" fmla="*/ 34 w 50"/>
                <a:gd name="T35" fmla="*/ 0 h 57"/>
                <a:gd name="T36" fmla="*/ 37 w 50"/>
                <a:gd name="T37" fmla="*/ 1 h 57"/>
                <a:gd name="T38" fmla="*/ 41 w 50"/>
                <a:gd name="T39" fmla="*/ 3 h 57"/>
                <a:gd name="T40" fmla="*/ 43 w 50"/>
                <a:gd name="T41" fmla="*/ 6 h 57"/>
                <a:gd name="T42" fmla="*/ 45 w 50"/>
                <a:gd name="T43" fmla="*/ 8 h 57"/>
                <a:gd name="T44" fmla="*/ 47 w 50"/>
                <a:gd name="T45" fmla="*/ 12 h 57"/>
                <a:gd name="T46" fmla="*/ 49 w 50"/>
                <a:gd name="T47" fmla="*/ 16 h 57"/>
                <a:gd name="T48" fmla="*/ 48 w 50"/>
                <a:gd name="T49" fmla="*/ 20 h 57"/>
                <a:gd name="T50" fmla="*/ 49 w 50"/>
                <a:gd name="T51" fmla="*/ 24 h 57"/>
                <a:gd name="T52" fmla="*/ 47 w 50"/>
                <a:gd name="T53" fmla="*/ 28 h 57"/>
                <a:gd name="T54" fmla="*/ 47 w 50"/>
                <a:gd name="T55" fmla="*/ 33 h 57"/>
                <a:gd name="T56" fmla="*/ 44 w 50"/>
                <a:gd name="T57" fmla="*/ 38 h 57"/>
                <a:gd name="T58" fmla="*/ 41 w 50"/>
                <a:gd name="T59" fmla="*/ 41 h 57"/>
                <a:gd name="T60" fmla="*/ 38 w 50"/>
                <a:gd name="T61" fmla="*/ 44 h 57"/>
                <a:gd name="T62" fmla="*/ 35 w 50"/>
                <a:gd name="T63" fmla="*/ 48 h 57"/>
                <a:gd name="T64" fmla="*/ 32 w 50"/>
                <a:gd name="T65" fmla="*/ 50 h 57"/>
                <a:gd name="T66" fmla="*/ 28 w 50"/>
                <a:gd name="T67" fmla="*/ 53 h 57"/>
                <a:gd name="T68" fmla="*/ 24 w 50"/>
                <a:gd name="T69" fmla="*/ 55 h 57"/>
                <a:gd name="T70" fmla="*/ 20 w 50"/>
                <a:gd name="T71" fmla="*/ 56 h 57"/>
                <a:gd name="T72" fmla="*/ 16 w 50"/>
                <a:gd name="T73" fmla="*/ 55 h 57"/>
                <a:gd name="T74" fmla="*/ 14 w 50"/>
                <a:gd name="T75" fmla="*/ 55 h 57"/>
                <a:gd name="T76" fmla="*/ 10 w 50"/>
                <a:gd name="T77" fmla="*/ 55 h 57"/>
                <a:gd name="T78" fmla="*/ 7 w 50"/>
                <a:gd name="T79" fmla="*/ 53 h 57"/>
                <a:gd name="T80" fmla="*/ 5 w 50"/>
                <a:gd name="T81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57">
                  <a:moveTo>
                    <a:pt x="5" y="50"/>
                  </a:move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9" y="16"/>
                  </a:lnTo>
                  <a:lnTo>
                    <a:pt x="48" y="20"/>
                  </a:lnTo>
                  <a:lnTo>
                    <a:pt x="49" y="24"/>
                  </a:lnTo>
                  <a:lnTo>
                    <a:pt x="47" y="28"/>
                  </a:lnTo>
                  <a:lnTo>
                    <a:pt x="47" y="33"/>
                  </a:lnTo>
                  <a:lnTo>
                    <a:pt x="44" y="38"/>
                  </a:lnTo>
                  <a:lnTo>
                    <a:pt x="41" y="41"/>
                  </a:lnTo>
                  <a:lnTo>
                    <a:pt x="38" y="44"/>
                  </a:lnTo>
                  <a:lnTo>
                    <a:pt x="35" y="48"/>
                  </a:lnTo>
                  <a:lnTo>
                    <a:pt x="32" y="50"/>
                  </a:lnTo>
                  <a:lnTo>
                    <a:pt x="28" y="53"/>
                  </a:lnTo>
                  <a:lnTo>
                    <a:pt x="24" y="55"/>
                  </a:lnTo>
                  <a:lnTo>
                    <a:pt x="20" y="56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7" y="53"/>
                  </a:lnTo>
                  <a:lnTo>
                    <a:pt x="5" y="50"/>
                  </a:lnTo>
                </a:path>
              </a:pathLst>
            </a:custGeom>
            <a:solidFill>
              <a:srgbClr val="DB54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5" name="Freeform 311"/>
            <p:cNvSpPr>
              <a:spLocks/>
            </p:cNvSpPr>
            <p:nvPr/>
          </p:nvSpPr>
          <p:spPr bwMode="auto">
            <a:xfrm>
              <a:off x="837" y="1909"/>
              <a:ext cx="46" cy="50"/>
            </a:xfrm>
            <a:custGeom>
              <a:avLst/>
              <a:gdLst>
                <a:gd name="T0" fmla="*/ 4 w 46"/>
                <a:gd name="T1" fmla="*/ 44 h 50"/>
                <a:gd name="T2" fmla="*/ 2 w 46"/>
                <a:gd name="T3" fmla="*/ 42 h 50"/>
                <a:gd name="T4" fmla="*/ 0 w 46"/>
                <a:gd name="T5" fmla="*/ 38 h 50"/>
                <a:gd name="T6" fmla="*/ 0 w 46"/>
                <a:gd name="T7" fmla="*/ 35 h 50"/>
                <a:gd name="T8" fmla="*/ 0 w 46"/>
                <a:gd name="T9" fmla="*/ 32 h 50"/>
                <a:gd name="T10" fmla="*/ 0 w 46"/>
                <a:gd name="T11" fmla="*/ 27 h 50"/>
                <a:gd name="T12" fmla="*/ 1 w 46"/>
                <a:gd name="T13" fmla="*/ 24 h 50"/>
                <a:gd name="T14" fmla="*/ 1 w 46"/>
                <a:gd name="T15" fmla="*/ 20 h 50"/>
                <a:gd name="T16" fmla="*/ 3 w 46"/>
                <a:gd name="T17" fmla="*/ 17 h 50"/>
                <a:gd name="T18" fmla="*/ 6 w 46"/>
                <a:gd name="T19" fmla="*/ 13 h 50"/>
                <a:gd name="T20" fmla="*/ 8 w 46"/>
                <a:gd name="T21" fmla="*/ 9 h 50"/>
                <a:gd name="T22" fmla="*/ 11 w 46"/>
                <a:gd name="T23" fmla="*/ 7 h 50"/>
                <a:gd name="T24" fmla="*/ 14 w 46"/>
                <a:gd name="T25" fmla="*/ 4 h 50"/>
                <a:gd name="T26" fmla="*/ 18 w 46"/>
                <a:gd name="T27" fmla="*/ 3 h 50"/>
                <a:gd name="T28" fmla="*/ 22 w 46"/>
                <a:gd name="T29" fmla="*/ 1 h 50"/>
                <a:gd name="T30" fmla="*/ 25 w 46"/>
                <a:gd name="T31" fmla="*/ 0 h 50"/>
                <a:gd name="T32" fmla="*/ 28 w 46"/>
                <a:gd name="T33" fmla="*/ 0 h 50"/>
                <a:gd name="T34" fmla="*/ 31 w 46"/>
                <a:gd name="T35" fmla="*/ 0 h 50"/>
                <a:gd name="T36" fmla="*/ 35 w 46"/>
                <a:gd name="T37" fmla="*/ 2 h 50"/>
                <a:gd name="T38" fmla="*/ 37 w 46"/>
                <a:gd name="T39" fmla="*/ 3 h 50"/>
                <a:gd name="T40" fmla="*/ 39 w 46"/>
                <a:gd name="T41" fmla="*/ 6 h 50"/>
                <a:gd name="T42" fmla="*/ 42 w 46"/>
                <a:gd name="T43" fmla="*/ 7 h 50"/>
                <a:gd name="T44" fmla="*/ 43 w 46"/>
                <a:gd name="T45" fmla="*/ 11 h 50"/>
                <a:gd name="T46" fmla="*/ 44 w 46"/>
                <a:gd name="T47" fmla="*/ 14 h 50"/>
                <a:gd name="T48" fmla="*/ 45 w 46"/>
                <a:gd name="T49" fmla="*/ 17 h 50"/>
                <a:gd name="T50" fmla="*/ 44 w 46"/>
                <a:gd name="T51" fmla="*/ 22 h 50"/>
                <a:gd name="T52" fmla="*/ 43 w 46"/>
                <a:gd name="T53" fmla="*/ 25 h 50"/>
                <a:gd name="T54" fmla="*/ 42 w 46"/>
                <a:gd name="T55" fmla="*/ 30 h 50"/>
                <a:gd name="T56" fmla="*/ 40 w 46"/>
                <a:gd name="T57" fmla="*/ 32 h 50"/>
                <a:gd name="T58" fmla="*/ 38 w 46"/>
                <a:gd name="T59" fmla="*/ 36 h 50"/>
                <a:gd name="T60" fmla="*/ 36 w 46"/>
                <a:gd name="T61" fmla="*/ 40 h 50"/>
                <a:gd name="T62" fmla="*/ 33 w 46"/>
                <a:gd name="T63" fmla="*/ 42 h 50"/>
                <a:gd name="T64" fmla="*/ 29 w 46"/>
                <a:gd name="T65" fmla="*/ 45 h 50"/>
                <a:gd name="T66" fmla="*/ 26 w 46"/>
                <a:gd name="T67" fmla="*/ 47 h 50"/>
                <a:gd name="T68" fmla="*/ 23 w 46"/>
                <a:gd name="T69" fmla="*/ 47 h 50"/>
                <a:gd name="T70" fmla="*/ 18 w 46"/>
                <a:gd name="T71" fmla="*/ 49 h 50"/>
                <a:gd name="T72" fmla="*/ 15 w 46"/>
                <a:gd name="T73" fmla="*/ 48 h 50"/>
                <a:gd name="T74" fmla="*/ 12 w 46"/>
                <a:gd name="T75" fmla="*/ 48 h 50"/>
                <a:gd name="T76" fmla="*/ 9 w 46"/>
                <a:gd name="T77" fmla="*/ 47 h 50"/>
                <a:gd name="T78" fmla="*/ 7 w 46"/>
                <a:gd name="T79" fmla="*/ 46 h 50"/>
                <a:gd name="T80" fmla="*/ 4 w 46"/>
                <a:gd name="T8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50">
                  <a:moveTo>
                    <a:pt x="4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3" y="11"/>
                  </a:lnTo>
                  <a:lnTo>
                    <a:pt x="44" y="14"/>
                  </a:lnTo>
                  <a:lnTo>
                    <a:pt x="45" y="17"/>
                  </a:lnTo>
                  <a:lnTo>
                    <a:pt x="44" y="22"/>
                  </a:lnTo>
                  <a:lnTo>
                    <a:pt x="43" y="25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29" y="45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7" y="46"/>
                  </a:lnTo>
                  <a:lnTo>
                    <a:pt x="4" y="44"/>
                  </a:lnTo>
                </a:path>
              </a:pathLst>
            </a:custGeom>
            <a:solidFill>
              <a:srgbClr val="D644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6" name="Freeform 312"/>
            <p:cNvSpPr>
              <a:spLocks/>
            </p:cNvSpPr>
            <p:nvPr/>
          </p:nvSpPr>
          <p:spPr bwMode="auto">
            <a:xfrm>
              <a:off x="841" y="1911"/>
              <a:ext cx="37" cy="43"/>
            </a:xfrm>
            <a:custGeom>
              <a:avLst/>
              <a:gdLst>
                <a:gd name="T0" fmla="*/ 3 w 38"/>
                <a:gd name="T1" fmla="*/ 40 h 45"/>
                <a:gd name="T2" fmla="*/ 2 w 38"/>
                <a:gd name="T3" fmla="*/ 37 h 45"/>
                <a:gd name="T4" fmla="*/ 0 w 38"/>
                <a:gd name="T5" fmla="*/ 34 h 45"/>
                <a:gd name="T6" fmla="*/ 0 w 38"/>
                <a:gd name="T7" fmla="*/ 31 h 45"/>
                <a:gd name="T8" fmla="*/ 0 w 38"/>
                <a:gd name="T9" fmla="*/ 28 h 45"/>
                <a:gd name="T10" fmla="*/ 0 w 38"/>
                <a:gd name="T11" fmla="*/ 25 h 45"/>
                <a:gd name="T12" fmla="*/ 0 w 38"/>
                <a:gd name="T13" fmla="*/ 22 h 45"/>
                <a:gd name="T14" fmla="*/ 1 w 38"/>
                <a:gd name="T15" fmla="*/ 18 h 45"/>
                <a:gd name="T16" fmla="*/ 1 w 38"/>
                <a:gd name="T17" fmla="*/ 15 h 45"/>
                <a:gd name="T18" fmla="*/ 5 w 38"/>
                <a:gd name="T19" fmla="*/ 11 h 45"/>
                <a:gd name="T20" fmla="*/ 6 w 38"/>
                <a:gd name="T21" fmla="*/ 9 h 45"/>
                <a:gd name="T22" fmla="*/ 9 w 38"/>
                <a:gd name="T23" fmla="*/ 6 h 45"/>
                <a:gd name="T24" fmla="*/ 11 w 38"/>
                <a:gd name="T25" fmla="*/ 5 h 45"/>
                <a:gd name="T26" fmla="*/ 14 w 38"/>
                <a:gd name="T27" fmla="*/ 2 h 45"/>
                <a:gd name="T28" fmla="*/ 17 w 38"/>
                <a:gd name="T29" fmla="*/ 1 h 45"/>
                <a:gd name="T30" fmla="*/ 20 w 38"/>
                <a:gd name="T31" fmla="*/ 0 h 45"/>
                <a:gd name="T32" fmla="*/ 23 w 38"/>
                <a:gd name="T33" fmla="*/ 1 h 45"/>
                <a:gd name="T34" fmla="*/ 26 w 38"/>
                <a:gd name="T35" fmla="*/ 1 h 45"/>
                <a:gd name="T36" fmla="*/ 29 w 38"/>
                <a:gd name="T37" fmla="*/ 1 h 45"/>
                <a:gd name="T38" fmla="*/ 29 w 38"/>
                <a:gd name="T39" fmla="*/ 3 h 45"/>
                <a:gd name="T40" fmla="*/ 32 w 38"/>
                <a:gd name="T41" fmla="*/ 5 h 45"/>
                <a:gd name="T42" fmla="*/ 33 w 38"/>
                <a:gd name="T43" fmla="*/ 6 h 45"/>
                <a:gd name="T44" fmla="*/ 35 w 38"/>
                <a:gd name="T45" fmla="*/ 10 h 45"/>
                <a:gd name="T46" fmla="*/ 36 w 38"/>
                <a:gd name="T47" fmla="*/ 13 h 45"/>
                <a:gd name="T48" fmla="*/ 37 w 38"/>
                <a:gd name="T49" fmla="*/ 15 h 45"/>
                <a:gd name="T50" fmla="*/ 36 w 38"/>
                <a:gd name="T51" fmla="*/ 19 h 45"/>
                <a:gd name="T52" fmla="*/ 35 w 38"/>
                <a:gd name="T53" fmla="*/ 22 h 45"/>
                <a:gd name="T54" fmla="*/ 34 w 38"/>
                <a:gd name="T55" fmla="*/ 26 h 45"/>
                <a:gd name="T56" fmla="*/ 33 w 38"/>
                <a:gd name="T57" fmla="*/ 29 h 45"/>
                <a:gd name="T58" fmla="*/ 31 w 38"/>
                <a:gd name="T59" fmla="*/ 32 h 45"/>
                <a:gd name="T60" fmla="*/ 29 w 38"/>
                <a:gd name="T61" fmla="*/ 35 h 45"/>
                <a:gd name="T62" fmla="*/ 26 w 38"/>
                <a:gd name="T63" fmla="*/ 37 h 45"/>
                <a:gd name="T64" fmla="*/ 24 w 38"/>
                <a:gd name="T65" fmla="*/ 40 h 45"/>
                <a:gd name="T66" fmla="*/ 21 w 38"/>
                <a:gd name="T67" fmla="*/ 41 h 45"/>
                <a:gd name="T68" fmla="*/ 19 w 38"/>
                <a:gd name="T69" fmla="*/ 42 h 45"/>
                <a:gd name="T70" fmla="*/ 15 w 38"/>
                <a:gd name="T71" fmla="*/ 43 h 45"/>
                <a:gd name="T72" fmla="*/ 13 w 38"/>
                <a:gd name="T73" fmla="*/ 44 h 45"/>
                <a:gd name="T74" fmla="*/ 9 w 38"/>
                <a:gd name="T75" fmla="*/ 43 h 45"/>
                <a:gd name="T76" fmla="*/ 7 w 38"/>
                <a:gd name="T77" fmla="*/ 43 h 45"/>
                <a:gd name="T78" fmla="*/ 5 w 38"/>
                <a:gd name="T79" fmla="*/ 41 h 45"/>
                <a:gd name="T80" fmla="*/ 3 w 38"/>
                <a:gd name="T81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45">
                  <a:moveTo>
                    <a:pt x="3" y="40"/>
                  </a:moveTo>
                  <a:lnTo>
                    <a:pt x="2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5" y="11"/>
                  </a:lnTo>
                  <a:lnTo>
                    <a:pt x="6" y="9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1" y="32"/>
                  </a:lnTo>
                  <a:lnTo>
                    <a:pt x="29" y="35"/>
                  </a:lnTo>
                  <a:lnTo>
                    <a:pt x="26" y="37"/>
                  </a:lnTo>
                  <a:lnTo>
                    <a:pt x="24" y="40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40"/>
                  </a:lnTo>
                </a:path>
              </a:pathLst>
            </a:custGeom>
            <a:solidFill>
              <a:srgbClr val="D135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7" name="Freeform 313"/>
            <p:cNvSpPr>
              <a:spLocks/>
            </p:cNvSpPr>
            <p:nvPr/>
          </p:nvSpPr>
          <p:spPr bwMode="auto">
            <a:xfrm>
              <a:off x="843" y="1915"/>
              <a:ext cx="33" cy="37"/>
            </a:xfrm>
            <a:custGeom>
              <a:avLst/>
              <a:gdLst>
                <a:gd name="T0" fmla="*/ 26 w 34"/>
                <a:gd name="T1" fmla="*/ 28 h 36"/>
                <a:gd name="T2" fmla="*/ 24 w 34"/>
                <a:gd name="T3" fmla="*/ 30 h 36"/>
                <a:gd name="T4" fmla="*/ 22 w 34"/>
                <a:gd name="T5" fmla="*/ 32 h 36"/>
                <a:gd name="T6" fmla="*/ 19 w 34"/>
                <a:gd name="T7" fmla="*/ 33 h 36"/>
                <a:gd name="T8" fmla="*/ 16 w 34"/>
                <a:gd name="T9" fmla="*/ 34 h 36"/>
                <a:gd name="T10" fmla="*/ 14 w 34"/>
                <a:gd name="T11" fmla="*/ 35 h 36"/>
                <a:gd name="T12" fmla="*/ 11 w 34"/>
                <a:gd name="T13" fmla="*/ 35 h 36"/>
                <a:gd name="T14" fmla="*/ 9 w 34"/>
                <a:gd name="T15" fmla="*/ 34 h 36"/>
                <a:gd name="T16" fmla="*/ 8 w 34"/>
                <a:gd name="T17" fmla="*/ 34 h 36"/>
                <a:gd name="T18" fmla="*/ 5 w 34"/>
                <a:gd name="T19" fmla="*/ 33 h 36"/>
                <a:gd name="T20" fmla="*/ 3 w 34"/>
                <a:gd name="T21" fmla="*/ 32 h 36"/>
                <a:gd name="T22" fmla="*/ 1 w 34"/>
                <a:gd name="T23" fmla="*/ 30 h 36"/>
                <a:gd name="T24" fmla="*/ 0 w 34"/>
                <a:gd name="T25" fmla="*/ 27 h 36"/>
                <a:gd name="T26" fmla="*/ 0 w 34"/>
                <a:gd name="T27" fmla="*/ 25 h 36"/>
                <a:gd name="T28" fmla="*/ 0 w 34"/>
                <a:gd name="T29" fmla="*/ 22 h 36"/>
                <a:gd name="T30" fmla="*/ 0 w 34"/>
                <a:gd name="T31" fmla="*/ 20 h 36"/>
                <a:gd name="T32" fmla="*/ 0 w 34"/>
                <a:gd name="T33" fmla="*/ 17 h 36"/>
                <a:gd name="T34" fmla="*/ 0 w 34"/>
                <a:gd name="T35" fmla="*/ 14 h 36"/>
                <a:gd name="T36" fmla="*/ 2 w 34"/>
                <a:gd name="T37" fmla="*/ 11 h 36"/>
                <a:gd name="T38" fmla="*/ 4 w 34"/>
                <a:gd name="T39" fmla="*/ 9 h 36"/>
                <a:gd name="T40" fmla="*/ 7 w 34"/>
                <a:gd name="T41" fmla="*/ 7 h 36"/>
                <a:gd name="T42" fmla="*/ 8 w 34"/>
                <a:gd name="T43" fmla="*/ 5 h 36"/>
                <a:gd name="T44" fmla="*/ 11 w 34"/>
                <a:gd name="T45" fmla="*/ 3 h 36"/>
                <a:gd name="T46" fmla="*/ 13 w 34"/>
                <a:gd name="T47" fmla="*/ 2 h 36"/>
                <a:gd name="T48" fmla="*/ 16 w 34"/>
                <a:gd name="T49" fmla="*/ 1 h 36"/>
                <a:gd name="T50" fmla="*/ 18 w 34"/>
                <a:gd name="T51" fmla="*/ 1 h 36"/>
                <a:gd name="T52" fmla="*/ 20 w 34"/>
                <a:gd name="T53" fmla="*/ 1 h 36"/>
                <a:gd name="T54" fmla="*/ 23 w 34"/>
                <a:gd name="T55" fmla="*/ 0 h 36"/>
                <a:gd name="T56" fmla="*/ 25 w 34"/>
                <a:gd name="T57" fmla="*/ 1 h 36"/>
                <a:gd name="T58" fmla="*/ 27 w 34"/>
                <a:gd name="T59" fmla="*/ 2 h 36"/>
                <a:gd name="T60" fmla="*/ 29 w 34"/>
                <a:gd name="T61" fmla="*/ 4 h 36"/>
                <a:gd name="T62" fmla="*/ 30 w 34"/>
                <a:gd name="T63" fmla="*/ 5 h 36"/>
                <a:gd name="T64" fmla="*/ 32 w 34"/>
                <a:gd name="T65" fmla="*/ 7 h 36"/>
                <a:gd name="T66" fmla="*/ 32 w 34"/>
                <a:gd name="T67" fmla="*/ 10 h 36"/>
                <a:gd name="T68" fmla="*/ 33 w 34"/>
                <a:gd name="T69" fmla="*/ 12 h 36"/>
                <a:gd name="T70" fmla="*/ 32 w 34"/>
                <a:gd name="T71" fmla="*/ 16 h 36"/>
                <a:gd name="T72" fmla="*/ 32 w 34"/>
                <a:gd name="T73" fmla="*/ 18 h 36"/>
                <a:gd name="T74" fmla="*/ 31 w 34"/>
                <a:gd name="T75" fmla="*/ 21 h 36"/>
                <a:gd name="T76" fmla="*/ 30 w 34"/>
                <a:gd name="T77" fmla="*/ 22 h 36"/>
                <a:gd name="T78" fmla="*/ 27 w 34"/>
                <a:gd name="T79" fmla="*/ 26 h 36"/>
                <a:gd name="T80" fmla="*/ 26 w 34"/>
                <a:gd name="T8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6">
                  <a:moveTo>
                    <a:pt x="26" y="28"/>
                  </a:moveTo>
                  <a:lnTo>
                    <a:pt x="24" y="30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9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3" y="12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6" y="28"/>
                  </a:lnTo>
                </a:path>
              </a:pathLst>
            </a:custGeom>
            <a:solidFill>
              <a:srgbClr val="CB26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8" name="Freeform 314"/>
            <p:cNvSpPr>
              <a:spLocks/>
            </p:cNvSpPr>
            <p:nvPr/>
          </p:nvSpPr>
          <p:spPr bwMode="auto">
            <a:xfrm>
              <a:off x="832" y="1885"/>
              <a:ext cx="54" cy="24"/>
            </a:xfrm>
            <a:custGeom>
              <a:avLst/>
              <a:gdLst>
                <a:gd name="T0" fmla="*/ 19 w 54"/>
                <a:gd name="T1" fmla="*/ 3 h 24"/>
                <a:gd name="T2" fmla="*/ 23 w 54"/>
                <a:gd name="T3" fmla="*/ 2 h 24"/>
                <a:gd name="T4" fmla="*/ 26 w 54"/>
                <a:gd name="T5" fmla="*/ 2 h 24"/>
                <a:gd name="T6" fmla="*/ 29 w 54"/>
                <a:gd name="T7" fmla="*/ 1 h 24"/>
                <a:gd name="T8" fmla="*/ 30 w 54"/>
                <a:gd name="T9" fmla="*/ 0 h 24"/>
                <a:gd name="T10" fmla="*/ 34 w 54"/>
                <a:gd name="T11" fmla="*/ 0 h 24"/>
                <a:gd name="T12" fmla="*/ 36 w 54"/>
                <a:gd name="T13" fmla="*/ 1 h 24"/>
                <a:gd name="T14" fmla="*/ 39 w 54"/>
                <a:gd name="T15" fmla="*/ 2 h 24"/>
                <a:gd name="T16" fmla="*/ 42 w 54"/>
                <a:gd name="T17" fmla="*/ 2 h 24"/>
                <a:gd name="T18" fmla="*/ 45 w 54"/>
                <a:gd name="T19" fmla="*/ 3 h 24"/>
                <a:gd name="T20" fmla="*/ 47 w 54"/>
                <a:gd name="T21" fmla="*/ 5 h 24"/>
                <a:gd name="T22" fmla="*/ 50 w 54"/>
                <a:gd name="T23" fmla="*/ 6 h 24"/>
                <a:gd name="T24" fmla="*/ 52 w 54"/>
                <a:gd name="T25" fmla="*/ 8 h 24"/>
                <a:gd name="T26" fmla="*/ 53 w 54"/>
                <a:gd name="T27" fmla="*/ 9 h 24"/>
                <a:gd name="T28" fmla="*/ 52 w 54"/>
                <a:gd name="T29" fmla="*/ 10 h 24"/>
                <a:gd name="T30" fmla="*/ 51 w 54"/>
                <a:gd name="T31" fmla="*/ 10 h 24"/>
                <a:gd name="T32" fmla="*/ 49 w 54"/>
                <a:gd name="T33" fmla="*/ 10 h 24"/>
                <a:gd name="T34" fmla="*/ 47 w 54"/>
                <a:gd name="T35" fmla="*/ 10 h 24"/>
                <a:gd name="T36" fmla="*/ 45 w 54"/>
                <a:gd name="T37" fmla="*/ 10 h 24"/>
                <a:gd name="T38" fmla="*/ 43 w 54"/>
                <a:gd name="T39" fmla="*/ 9 h 24"/>
                <a:gd name="T40" fmla="*/ 40 w 54"/>
                <a:gd name="T41" fmla="*/ 9 h 24"/>
                <a:gd name="T42" fmla="*/ 35 w 54"/>
                <a:gd name="T43" fmla="*/ 8 h 24"/>
                <a:gd name="T44" fmla="*/ 30 w 54"/>
                <a:gd name="T45" fmla="*/ 9 h 24"/>
                <a:gd name="T46" fmla="*/ 25 w 54"/>
                <a:gd name="T47" fmla="*/ 9 h 24"/>
                <a:gd name="T48" fmla="*/ 20 w 54"/>
                <a:gd name="T49" fmla="*/ 12 h 24"/>
                <a:gd name="T50" fmla="*/ 15 w 54"/>
                <a:gd name="T51" fmla="*/ 13 h 24"/>
                <a:gd name="T52" fmla="*/ 11 w 54"/>
                <a:gd name="T53" fmla="*/ 15 h 24"/>
                <a:gd name="T54" fmla="*/ 7 w 54"/>
                <a:gd name="T55" fmla="*/ 17 h 24"/>
                <a:gd name="T56" fmla="*/ 4 w 54"/>
                <a:gd name="T57" fmla="*/ 20 h 24"/>
                <a:gd name="T58" fmla="*/ 1 w 54"/>
                <a:gd name="T59" fmla="*/ 21 h 24"/>
                <a:gd name="T60" fmla="*/ 0 w 54"/>
                <a:gd name="T61" fmla="*/ 23 h 24"/>
                <a:gd name="T62" fmla="*/ 0 w 54"/>
                <a:gd name="T63" fmla="*/ 23 h 24"/>
                <a:gd name="T64" fmla="*/ 0 w 54"/>
                <a:gd name="T65" fmla="*/ 21 h 24"/>
                <a:gd name="T66" fmla="*/ 2 w 54"/>
                <a:gd name="T67" fmla="*/ 20 h 24"/>
                <a:gd name="T68" fmla="*/ 3 w 54"/>
                <a:gd name="T69" fmla="*/ 17 h 24"/>
                <a:gd name="T70" fmla="*/ 6 w 54"/>
                <a:gd name="T71" fmla="*/ 14 h 24"/>
                <a:gd name="T72" fmla="*/ 8 w 54"/>
                <a:gd name="T73" fmla="*/ 12 h 24"/>
                <a:gd name="T74" fmla="*/ 11 w 54"/>
                <a:gd name="T75" fmla="*/ 10 h 24"/>
                <a:gd name="T76" fmla="*/ 14 w 54"/>
                <a:gd name="T77" fmla="*/ 7 h 24"/>
                <a:gd name="T78" fmla="*/ 17 w 54"/>
                <a:gd name="T79" fmla="*/ 5 h 24"/>
                <a:gd name="T80" fmla="*/ 19 w 54"/>
                <a:gd name="T8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24">
                  <a:moveTo>
                    <a:pt x="19" y="3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7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9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5" y="8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5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99" name="Freeform 315"/>
            <p:cNvSpPr>
              <a:spLocks/>
            </p:cNvSpPr>
            <p:nvPr/>
          </p:nvSpPr>
          <p:spPr bwMode="auto">
            <a:xfrm>
              <a:off x="830" y="1885"/>
              <a:ext cx="57" cy="26"/>
            </a:xfrm>
            <a:custGeom>
              <a:avLst/>
              <a:gdLst>
                <a:gd name="T0" fmla="*/ 21 w 58"/>
                <a:gd name="T1" fmla="*/ 3 h 26"/>
                <a:gd name="T2" fmla="*/ 24 w 58"/>
                <a:gd name="T3" fmla="*/ 2 h 26"/>
                <a:gd name="T4" fmla="*/ 27 w 58"/>
                <a:gd name="T5" fmla="*/ 1 h 26"/>
                <a:gd name="T6" fmla="*/ 30 w 58"/>
                <a:gd name="T7" fmla="*/ 0 h 26"/>
                <a:gd name="T8" fmla="*/ 32 w 58"/>
                <a:gd name="T9" fmla="*/ 0 h 26"/>
                <a:gd name="T10" fmla="*/ 35 w 58"/>
                <a:gd name="T11" fmla="*/ 1 h 26"/>
                <a:gd name="T12" fmla="*/ 39 w 58"/>
                <a:gd name="T13" fmla="*/ 1 h 26"/>
                <a:gd name="T14" fmla="*/ 41 w 58"/>
                <a:gd name="T15" fmla="*/ 2 h 26"/>
                <a:gd name="T16" fmla="*/ 44 w 58"/>
                <a:gd name="T17" fmla="*/ 3 h 26"/>
                <a:gd name="T18" fmla="*/ 48 w 58"/>
                <a:gd name="T19" fmla="*/ 4 h 26"/>
                <a:gd name="T20" fmla="*/ 50 w 58"/>
                <a:gd name="T21" fmla="*/ 6 h 26"/>
                <a:gd name="T22" fmla="*/ 54 w 58"/>
                <a:gd name="T23" fmla="*/ 8 h 26"/>
                <a:gd name="T24" fmla="*/ 55 w 58"/>
                <a:gd name="T25" fmla="*/ 10 h 26"/>
                <a:gd name="T26" fmla="*/ 57 w 58"/>
                <a:gd name="T27" fmla="*/ 11 h 26"/>
                <a:gd name="T28" fmla="*/ 56 w 58"/>
                <a:gd name="T29" fmla="*/ 12 h 26"/>
                <a:gd name="T30" fmla="*/ 55 w 58"/>
                <a:gd name="T31" fmla="*/ 12 h 26"/>
                <a:gd name="T32" fmla="*/ 53 w 58"/>
                <a:gd name="T33" fmla="*/ 12 h 26"/>
                <a:gd name="T34" fmla="*/ 51 w 58"/>
                <a:gd name="T35" fmla="*/ 13 h 26"/>
                <a:gd name="T36" fmla="*/ 48 w 58"/>
                <a:gd name="T37" fmla="*/ 12 h 26"/>
                <a:gd name="T38" fmla="*/ 45 w 58"/>
                <a:gd name="T39" fmla="*/ 11 h 26"/>
                <a:gd name="T40" fmla="*/ 43 w 58"/>
                <a:gd name="T41" fmla="*/ 11 h 26"/>
                <a:gd name="T42" fmla="*/ 38 w 58"/>
                <a:gd name="T43" fmla="*/ 9 h 26"/>
                <a:gd name="T44" fmla="*/ 32 w 58"/>
                <a:gd name="T45" fmla="*/ 9 h 26"/>
                <a:gd name="T46" fmla="*/ 27 w 58"/>
                <a:gd name="T47" fmla="*/ 11 h 26"/>
                <a:gd name="T48" fmla="*/ 22 w 58"/>
                <a:gd name="T49" fmla="*/ 12 h 26"/>
                <a:gd name="T50" fmla="*/ 16 w 58"/>
                <a:gd name="T51" fmla="*/ 13 h 26"/>
                <a:gd name="T52" fmla="*/ 11 w 58"/>
                <a:gd name="T53" fmla="*/ 17 h 26"/>
                <a:gd name="T54" fmla="*/ 8 w 58"/>
                <a:gd name="T55" fmla="*/ 19 h 26"/>
                <a:gd name="T56" fmla="*/ 5 w 58"/>
                <a:gd name="T57" fmla="*/ 22 h 26"/>
                <a:gd name="T58" fmla="*/ 1 w 58"/>
                <a:gd name="T59" fmla="*/ 23 h 26"/>
                <a:gd name="T60" fmla="*/ 0 w 58"/>
                <a:gd name="T61" fmla="*/ 25 h 26"/>
                <a:gd name="T62" fmla="*/ 0 w 58"/>
                <a:gd name="T63" fmla="*/ 25 h 26"/>
                <a:gd name="T64" fmla="*/ 1 w 58"/>
                <a:gd name="T65" fmla="*/ 23 h 26"/>
                <a:gd name="T66" fmla="*/ 2 w 58"/>
                <a:gd name="T67" fmla="*/ 22 h 26"/>
                <a:gd name="T68" fmla="*/ 4 w 58"/>
                <a:gd name="T69" fmla="*/ 19 h 26"/>
                <a:gd name="T70" fmla="*/ 7 w 58"/>
                <a:gd name="T71" fmla="*/ 16 h 26"/>
                <a:gd name="T72" fmla="*/ 8 w 58"/>
                <a:gd name="T73" fmla="*/ 13 h 26"/>
                <a:gd name="T74" fmla="*/ 11 w 58"/>
                <a:gd name="T75" fmla="*/ 10 h 26"/>
                <a:gd name="T76" fmla="*/ 14 w 58"/>
                <a:gd name="T77" fmla="*/ 7 h 26"/>
                <a:gd name="T78" fmla="*/ 17 w 58"/>
                <a:gd name="T79" fmla="*/ 5 h 26"/>
                <a:gd name="T80" fmla="*/ 21 w 58"/>
                <a:gd name="T8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26">
                  <a:moveTo>
                    <a:pt x="21" y="3"/>
                  </a:move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7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2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6" y="13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1" y="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0" name="Freeform 316"/>
            <p:cNvSpPr>
              <a:spLocks/>
            </p:cNvSpPr>
            <p:nvPr/>
          </p:nvSpPr>
          <p:spPr bwMode="auto">
            <a:xfrm>
              <a:off x="810" y="1997"/>
              <a:ext cx="35" cy="17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1 h 17"/>
                <a:gd name="T4" fmla="*/ 0 w 34"/>
                <a:gd name="T5" fmla="*/ 2 h 17"/>
                <a:gd name="T6" fmla="*/ 2 w 34"/>
                <a:gd name="T7" fmla="*/ 4 h 17"/>
                <a:gd name="T8" fmla="*/ 5 w 34"/>
                <a:gd name="T9" fmla="*/ 6 h 17"/>
                <a:gd name="T10" fmla="*/ 7 w 34"/>
                <a:gd name="T11" fmla="*/ 9 h 17"/>
                <a:gd name="T12" fmla="*/ 10 w 34"/>
                <a:gd name="T13" fmla="*/ 11 h 17"/>
                <a:gd name="T14" fmla="*/ 15 w 34"/>
                <a:gd name="T15" fmla="*/ 13 h 17"/>
                <a:gd name="T16" fmla="*/ 19 w 34"/>
                <a:gd name="T17" fmla="*/ 14 h 17"/>
                <a:gd name="T18" fmla="*/ 25 w 34"/>
                <a:gd name="T19" fmla="*/ 16 h 17"/>
                <a:gd name="T20" fmla="*/ 33 w 3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7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6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5" y="13"/>
                  </a:lnTo>
                  <a:lnTo>
                    <a:pt x="19" y="14"/>
                  </a:lnTo>
                  <a:lnTo>
                    <a:pt x="25" y="16"/>
                  </a:lnTo>
                  <a:lnTo>
                    <a:pt x="33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1" name="Freeform 317"/>
            <p:cNvSpPr>
              <a:spLocks/>
            </p:cNvSpPr>
            <p:nvPr/>
          </p:nvSpPr>
          <p:spPr bwMode="auto">
            <a:xfrm>
              <a:off x="808" y="2015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 h 17"/>
                <a:gd name="T4" fmla="*/ 2 w 44"/>
                <a:gd name="T5" fmla="*/ 1 h 17"/>
                <a:gd name="T6" fmla="*/ 6 w 44"/>
                <a:gd name="T7" fmla="*/ 4 h 17"/>
                <a:gd name="T8" fmla="*/ 10 w 44"/>
                <a:gd name="T9" fmla="*/ 7 h 17"/>
                <a:gd name="T10" fmla="*/ 15 w 44"/>
                <a:gd name="T11" fmla="*/ 10 h 17"/>
                <a:gd name="T12" fmla="*/ 21 w 44"/>
                <a:gd name="T13" fmla="*/ 11 h 17"/>
                <a:gd name="T14" fmla="*/ 26 w 44"/>
                <a:gd name="T15" fmla="*/ 13 h 17"/>
                <a:gd name="T16" fmla="*/ 33 w 44"/>
                <a:gd name="T17" fmla="*/ 14 h 17"/>
                <a:gd name="T18" fmla="*/ 37 w 44"/>
                <a:gd name="T19" fmla="*/ 16 h 17"/>
                <a:gd name="T20" fmla="*/ 43 w 44"/>
                <a:gd name="T2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3" y="14"/>
                  </a:lnTo>
                  <a:lnTo>
                    <a:pt x="37" y="16"/>
                  </a:lnTo>
                  <a:lnTo>
                    <a:pt x="43" y="1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2" name="Freeform 318"/>
            <p:cNvSpPr>
              <a:spLocks/>
            </p:cNvSpPr>
            <p:nvPr/>
          </p:nvSpPr>
          <p:spPr bwMode="auto">
            <a:xfrm>
              <a:off x="871" y="1857"/>
              <a:ext cx="52" cy="43"/>
            </a:xfrm>
            <a:custGeom>
              <a:avLst/>
              <a:gdLst>
                <a:gd name="T0" fmla="*/ 0 w 53"/>
                <a:gd name="T1" fmla="*/ 0 h 42"/>
                <a:gd name="T2" fmla="*/ 0 w 53"/>
                <a:gd name="T3" fmla="*/ 0 h 42"/>
                <a:gd name="T4" fmla="*/ 4 w 53"/>
                <a:gd name="T5" fmla="*/ 0 h 42"/>
                <a:gd name="T6" fmla="*/ 8 w 53"/>
                <a:gd name="T7" fmla="*/ 1 h 42"/>
                <a:gd name="T8" fmla="*/ 14 w 53"/>
                <a:gd name="T9" fmla="*/ 2 h 42"/>
                <a:gd name="T10" fmla="*/ 20 w 53"/>
                <a:gd name="T11" fmla="*/ 4 h 42"/>
                <a:gd name="T12" fmla="*/ 26 w 53"/>
                <a:gd name="T13" fmla="*/ 7 h 42"/>
                <a:gd name="T14" fmla="*/ 34 w 53"/>
                <a:gd name="T15" fmla="*/ 12 h 42"/>
                <a:gd name="T16" fmla="*/ 41 w 53"/>
                <a:gd name="T17" fmla="*/ 19 h 42"/>
                <a:gd name="T18" fmla="*/ 46 w 53"/>
                <a:gd name="T19" fmla="*/ 28 h 42"/>
                <a:gd name="T20" fmla="*/ 52 w 53"/>
                <a:gd name="T2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1" y="19"/>
                  </a:lnTo>
                  <a:lnTo>
                    <a:pt x="46" y="28"/>
                  </a:lnTo>
                  <a:lnTo>
                    <a:pt x="52" y="4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3" name="Freeform 319"/>
            <p:cNvSpPr>
              <a:spLocks/>
            </p:cNvSpPr>
            <p:nvPr/>
          </p:nvSpPr>
          <p:spPr bwMode="auto">
            <a:xfrm>
              <a:off x="895" y="1909"/>
              <a:ext cx="17" cy="17"/>
            </a:xfrm>
            <a:custGeom>
              <a:avLst/>
              <a:gdLst>
                <a:gd name="T0" fmla="*/ 13 w 17"/>
                <a:gd name="T1" fmla="*/ 8 h 17"/>
                <a:gd name="T2" fmla="*/ 13 w 17"/>
                <a:gd name="T3" fmla="*/ 8 h 17"/>
                <a:gd name="T4" fmla="*/ 16 w 17"/>
                <a:gd name="T5" fmla="*/ 12 h 17"/>
                <a:gd name="T6" fmla="*/ 13 w 17"/>
                <a:gd name="T7" fmla="*/ 12 h 17"/>
                <a:gd name="T8" fmla="*/ 13 w 17"/>
                <a:gd name="T9" fmla="*/ 16 h 17"/>
                <a:gd name="T10" fmla="*/ 10 w 17"/>
                <a:gd name="T11" fmla="*/ 16 h 17"/>
                <a:gd name="T12" fmla="*/ 10 w 17"/>
                <a:gd name="T13" fmla="*/ 16 h 17"/>
                <a:gd name="T14" fmla="*/ 8 w 17"/>
                <a:gd name="T15" fmla="*/ 16 h 17"/>
                <a:gd name="T16" fmla="*/ 5 w 17"/>
                <a:gd name="T17" fmla="*/ 16 h 17"/>
                <a:gd name="T18" fmla="*/ 5 w 17"/>
                <a:gd name="T19" fmla="*/ 16 h 17"/>
                <a:gd name="T20" fmla="*/ 2 w 17"/>
                <a:gd name="T21" fmla="*/ 12 h 17"/>
                <a:gd name="T22" fmla="*/ 2 w 17"/>
                <a:gd name="T23" fmla="*/ 12 h 17"/>
                <a:gd name="T24" fmla="*/ 2 w 17"/>
                <a:gd name="T25" fmla="*/ 12 h 17"/>
                <a:gd name="T26" fmla="*/ 0 w 17"/>
                <a:gd name="T27" fmla="*/ 8 h 17"/>
                <a:gd name="T28" fmla="*/ 2 w 17"/>
                <a:gd name="T29" fmla="*/ 8 h 17"/>
                <a:gd name="T30" fmla="*/ 2 w 17"/>
                <a:gd name="T31" fmla="*/ 4 h 17"/>
                <a:gd name="T32" fmla="*/ 5 w 17"/>
                <a:gd name="T33" fmla="*/ 4 h 17"/>
                <a:gd name="T34" fmla="*/ 5 w 17"/>
                <a:gd name="T35" fmla="*/ 4 h 17"/>
                <a:gd name="T36" fmla="*/ 5 w 17"/>
                <a:gd name="T37" fmla="*/ 4 h 17"/>
                <a:gd name="T38" fmla="*/ 8 w 17"/>
                <a:gd name="T39" fmla="*/ 4 h 17"/>
                <a:gd name="T40" fmla="*/ 10 w 17"/>
                <a:gd name="T41" fmla="*/ 0 h 17"/>
                <a:gd name="T42" fmla="*/ 10 w 17"/>
                <a:gd name="T43" fmla="*/ 4 h 17"/>
                <a:gd name="T44" fmla="*/ 10 w 17"/>
                <a:gd name="T45" fmla="*/ 4 h 17"/>
                <a:gd name="T46" fmla="*/ 10 w 17"/>
                <a:gd name="T47" fmla="*/ 4 h 17"/>
                <a:gd name="T48" fmla="*/ 13 w 17"/>
                <a:gd name="T49" fmla="*/ 4 h 17"/>
                <a:gd name="T50" fmla="*/ 13 w 17"/>
                <a:gd name="T5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7">
                  <a:moveTo>
                    <a:pt x="13" y="8"/>
                  </a:moveTo>
                  <a:lnTo>
                    <a:pt x="13" y="8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4" name="Freeform 320"/>
            <p:cNvSpPr>
              <a:spLocks/>
            </p:cNvSpPr>
            <p:nvPr/>
          </p:nvSpPr>
          <p:spPr bwMode="auto">
            <a:xfrm>
              <a:off x="732" y="2006"/>
              <a:ext cx="65" cy="63"/>
            </a:xfrm>
            <a:custGeom>
              <a:avLst/>
              <a:gdLst>
                <a:gd name="T0" fmla="*/ 41 w 65"/>
                <a:gd name="T1" fmla="*/ 56 h 61"/>
                <a:gd name="T2" fmla="*/ 36 w 65"/>
                <a:gd name="T3" fmla="*/ 58 h 61"/>
                <a:gd name="T4" fmla="*/ 32 w 65"/>
                <a:gd name="T5" fmla="*/ 59 h 61"/>
                <a:gd name="T6" fmla="*/ 27 w 65"/>
                <a:gd name="T7" fmla="*/ 59 h 61"/>
                <a:gd name="T8" fmla="*/ 22 w 65"/>
                <a:gd name="T9" fmla="*/ 60 h 61"/>
                <a:gd name="T10" fmla="*/ 17 w 65"/>
                <a:gd name="T11" fmla="*/ 59 h 61"/>
                <a:gd name="T12" fmla="*/ 13 w 65"/>
                <a:gd name="T13" fmla="*/ 58 h 61"/>
                <a:gd name="T14" fmla="*/ 9 w 65"/>
                <a:gd name="T15" fmla="*/ 55 h 61"/>
                <a:gd name="T16" fmla="*/ 6 w 65"/>
                <a:gd name="T17" fmla="*/ 53 h 61"/>
                <a:gd name="T18" fmla="*/ 3 w 65"/>
                <a:gd name="T19" fmla="*/ 49 h 61"/>
                <a:gd name="T20" fmla="*/ 1 w 65"/>
                <a:gd name="T21" fmla="*/ 46 h 61"/>
                <a:gd name="T22" fmla="*/ 0 w 65"/>
                <a:gd name="T23" fmla="*/ 41 h 61"/>
                <a:gd name="T24" fmla="*/ 0 w 65"/>
                <a:gd name="T25" fmla="*/ 37 h 61"/>
                <a:gd name="T26" fmla="*/ 0 w 65"/>
                <a:gd name="T27" fmla="*/ 33 h 61"/>
                <a:gd name="T28" fmla="*/ 1 w 65"/>
                <a:gd name="T29" fmla="*/ 27 h 61"/>
                <a:gd name="T30" fmla="*/ 2 w 65"/>
                <a:gd name="T31" fmla="*/ 23 h 61"/>
                <a:gd name="T32" fmla="*/ 5 w 65"/>
                <a:gd name="T33" fmla="*/ 19 h 61"/>
                <a:gd name="T34" fmla="*/ 8 w 65"/>
                <a:gd name="T35" fmla="*/ 14 h 61"/>
                <a:gd name="T36" fmla="*/ 12 w 65"/>
                <a:gd name="T37" fmla="*/ 11 h 61"/>
                <a:gd name="T38" fmla="*/ 17 w 65"/>
                <a:gd name="T39" fmla="*/ 7 h 61"/>
                <a:gd name="T40" fmla="*/ 21 w 65"/>
                <a:gd name="T41" fmla="*/ 4 h 61"/>
                <a:gd name="T42" fmla="*/ 26 w 65"/>
                <a:gd name="T43" fmla="*/ 2 h 61"/>
                <a:gd name="T44" fmla="*/ 30 w 65"/>
                <a:gd name="T45" fmla="*/ 1 h 61"/>
                <a:gd name="T46" fmla="*/ 36 w 65"/>
                <a:gd name="T47" fmla="*/ 1 h 61"/>
                <a:gd name="T48" fmla="*/ 40 w 65"/>
                <a:gd name="T49" fmla="*/ 0 h 61"/>
                <a:gd name="T50" fmla="*/ 45 w 65"/>
                <a:gd name="T51" fmla="*/ 1 h 61"/>
                <a:gd name="T52" fmla="*/ 49 w 65"/>
                <a:gd name="T53" fmla="*/ 3 h 61"/>
                <a:gd name="T54" fmla="*/ 54 w 65"/>
                <a:gd name="T55" fmla="*/ 5 h 61"/>
                <a:gd name="T56" fmla="*/ 56 w 65"/>
                <a:gd name="T57" fmla="*/ 8 h 61"/>
                <a:gd name="T58" fmla="*/ 59 w 65"/>
                <a:gd name="T59" fmla="*/ 11 h 61"/>
                <a:gd name="T60" fmla="*/ 61 w 65"/>
                <a:gd name="T61" fmla="*/ 16 h 61"/>
                <a:gd name="T62" fmla="*/ 63 w 65"/>
                <a:gd name="T63" fmla="*/ 20 h 61"/>
                <a:gd name="T64" fmla="*/ 64 w 65"/>
                <a:gd name="T65" fmla="*/ 25 h 61"/>
                <a:gd name="T66" fmla="*/ 62 w 65"/>
                <a:gd name="T67" fmla="*/ 29 h 61"/>
                <a:gd name="T68" fmla="*/ 62 w 65"/>
                <a:gd name="T69" fmla="*/ 34 h 61"/>
                <a:gd name="T70" fmla="*/ 61 w 65"/>
                <a:gd name="T71" fmla="*/ 37 h 61"/>
                <a:gd name="T72" fmla="*/ 57 w 65"/>
                <a:gd name="T73" fmla="*/ 41 h 61"/>
                <a:gd name="T74" fmla="*/ 54 w 65"/>
                <a:gd name="T75" fmla="*/ 46 h 61"/>
                <a:gd name="T76" fmla="*/ 50 w 65"/>
                <a:gd name="T77" fmla="*/ 49 h 61"/>
                <a:gd name="T78" fmla="*/ 46 w 65"/>
                <a:gd name="T79" fmla="*/ 53 h 61"/>
                <a:gd name="T80" fmla="*/ 41 w 65"/>
                <a:gd name="T8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1">
                  <a:moveTo>
                    <a:pt x="41" y="56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59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3" y="58"/>
                  </a:lnTo>
                  <a:lnTo>
                    <a:pt x="9" y="55"/>
                  </a:lnTo>
                  <a:lnTo>
                    <a:pt x="6" y="53"/>
                  </a:lnTo>
                  <a:lnTo>
                    <a:pt x="3" y="49"/>
                  </a:lnTo>
                  <a:lnTo>
                    <a:pt x="1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7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56" y="8"/>
                  </a:lnTo>
                  <a:lnTo>
                    <a:pt x="59" y="11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2" y="29"/>
                  </a:lnTo>
                  <a:lnTo>
                    <a:pt x="62" y="34"/>
                  </a:lnTo>
                  <a:lnTo>
                    <a:pt x="61" y="37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6" y="53"/>
                  </a:lnTo>
                  <a:lnTo>
                    <a:pt x="41" y="56"/>
                  </a:lnTo>
                </a:path>
              </a:pathLst>
            </a:custGeom>
            <a:solidFill>
              <a:srgbClr val="E565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5" name="Freeform 321"/>
            <p:cNvSpPr>
              <a:spLocks/>
            </p:cNvSpPr>
            <p:nvPr/>
          </p:nvSpPr>
          <p:spPr bwMode="auto">
            <a:xfrm>
              <a:off x="730" y="2008"/>
              <a:ext cx="67" cy="63"/>
            </a:xfrm>
            <a:custGeom>
              <a:avLst/>
              <a:gdLst>
                <a:gd name="T0" fmla="*/ 43 w 68"/>
                <a:gd name="T1" fmla="*/ 59 h 64"/>
                <a:gd name="T2" fmla="*/ 38 w 68"/>
                <a:gd name="T3" fmla="*/ 61 h 64"/>
                <a:gd name="T4" fmla="*/ 32 w 68"/>
                <a:gd name="T5" fmla="*/ 62 h 64"/>
                <a:gd name="T6" fmla="*/ 28 w 68"/>
                <a:gd name="T7" fmla="*/ 63 h 64"/>
                <a:gd name="T8" fmla="*/ 23 w 68"/>
                <a:gd name="T9" fmla="*/ 62 h 64"/>
                <a:gd name="T10" fmla="*/ 18 w 68"/>
                <a:gd name="T11" fmla="*/ 62 h 64"/>
                <a:gd name="T12" fmla="*/ 14 w 68"/>
                <a:gd name="T13" fmla="*/ 60 h 64"/>
                <a:gd name="T14" fmla="*/ 10 w 68"/>
                <a:gd name="T15" fmla="*/ 58 h 64"/>
                <a:gd name="T16" fmla="*/ 7 w 68"/>
                <a:gd name="T17" fmla="*/ 56 h 64"/>
                <a:gd name="T18" fmla="*/ 3 w 68"/>
                <a:gd name="T19" fmla="*/ 51 h 64"/>
                <a:gd name="T20" fmla="*/ 1 w 68"/>
                <a:gd name="T21" fmla="*/ 47 h 64"/>
                <a:gd name="T22" fmla="*/ 0 w 68"/>
                <a:gd name="T23" fmla="*/ 43 h 64"/>
                <a:gd name="T24" fmla="*/ 0 w 68"/>
                <a:gd name="T25" fmla="*/ 38 h 64"/>
                <a:gd name="T26" fmla="*/ 0 w 68"/>
                <a:gd name="T27" fmla="*/ 34 h 64"/>
                <a:gd name="T28" fmla="*/ 1 w 68"/>
                <a:gd name="T29" fmla="*/ 28 h 64"/>
                <a:gd name="T30" fmla="*/ 3 w 68"/>
                <a:gd name="T31" fmla="*/ 24 h 64"/>
                <a:gd name="T32" fmla="*/ 6 w 68"/>
                <a:gd name="T33" fmla="*/ 20 h 64"/>
                <a:gd name="T34" fmla="*/ 9 w 68"/>
                <a:gd name="T35" fmla="*/ 15 h 64"/>
                <a:gd name="T36" fmla="*/ 13 w 68"/>
                <a:gd name="T37" fmla="*/ 11 h 64"/>
                <a:gd name="T38" fmla="*/ 18 w 68"/>
                <a:gd name="T39" fmla="*/ 7 h 64"/>
                <a:gd name="T40" fmla="*/ 22 w 68"/>
                <a:gd name="T41" fmla="*/ 4 h 64"/>
                <a:gd name="T42" fmla="*/ 27 w 68"/>
                <a:gd name="T43" fmla="*/ 2 h 64"/>
                <a:gd name="T44" fmla="*/ 31 w 68"/>
                <a:gd name="T45" fmla="*/ 1 h 64"/>
                <a:gd name="T46" fmla="*/ 38 w 68"/>
                <a:gd name="T47" fmla="*/ 0 h 64"/>
                <a:gd name="T48" fmla="*/ 43 w 68"/>
                <a:gd name="T49" fmla="*/ 0 h 64"/>
                <a:gd name="T50" fmla="*/ 47 w 68"/>
                <a:gd name="T51" fmla="*/ 1 h 64"/>
                <a:gd name="T52" fmla="*/ 52 w 68"/>
                <a:gd name="T53" fmla="*/ 3 h 64"/>
                <a:gd name="T54" fmla="*/ 56 w 68"/>
                <a:gd name="T55" fmla="*/ 5 h 64"/>
                <a:gd name="T56" fmla="*/ 59 w 68"/>
                <a:gd name="T57" fmla="*/ 8 h 64"/>
                <a:gd name="T58" fmla="*/ 62 w 68"/>
                <a:gd name="T59" fmla="*/ 12 h 64"/>
                <a:gd name="T60" fmla="*/ 65 w 68"/>
                <a:gd name="T61" fmla="*/ 16 h 64"/>
                <a:gd name="T62" fmla="*/ 66 w 68"/>
                <a:gd name="T63" fmla="*/ 21 h 64"/>
                <a:gd name="T64" fmla="*/ 67 w 68"/>
                <a:gd name="T65" fmla="*/ 26 h 64"/>
                <a:gd name="T66" fmla="*/ 66 w 68"/>
                <a:gd name="T67" fmla="*/ 30 h 64"/>
                <a:gd name="T68" fmla="*/ 65 w 68"/>
                <a:gd name="T69" fmla="*/ 36 h 64"/>
                <a:gd name="T70" fmla="*/ 63 w 68"/>
                <a:gd name="T71" fmla="*/ 38 h 64"/>
                <a:gd name="T72" fmla="*/ 60 w 68"/>
                <a:gd name="T73" fmla="*/ 43 h 64"/>
                <a:gd name="T74" fmla="*/ 57 w 68"/>
                <a:gd name="T75" fmla="*/ 48 h 64"/>
                <a:gd name="T76" fmla="*/ 53 w 68"/>
                <a:gd name="T77" fmla="*/ 51 h 64"/>
                <a:gd name="T78" fmla="*/ 49 w 68"/>
                <a:gd name="T79" fmla="*/ 56 h 64"/>
                <a:gd name="T80" fmla="*/ 43 w 68"/>
                <a:gd name="T8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3" y="59"/>
                  </a:moveTo>
                  <a:lnTo>
                    <a:pt x="38" y="61"/>
                  </a:lnTo>
                  <a:lnTo>
                    <a:pt x="32" y="62"/>
                  </a:lnTo>
                  <a:lnTo>
                    <a:pt x="28" y="63"/>
                  </a:lnTo>
                  <a:lnTo>
                    <a:pt x="23" y="62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7" y="56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6" y="20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2" y="4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2" y="12"/>
                  </a:lnTo>
                  <a:lnTo>
                    <a:pt x="65" y="16"/>
                  </a:lnTo>
                  <a:lnTo>
                    <a:pt x="66" y="21"/>
                  </a:lnTo>
                  <a:lnTo>
                    <a:pt x="67" y="26"/>
                  </a:lnTo>
                  <a:lnTo>
                    <a:pt x="66" y="30"/>
                  </a:lnTo>
                  <a:lnTo>
                    <a:pt x="65" y="36"/>
                  </a:lnTo>
                  <a:lnTo>
                    <a:pt x="63" y="38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3" y="51"/>
                  </a:lnTo>
                  <a:lnTo>
                    <a:pt x="49" y="56"/>
                  </a:lnTo>
                  <a:lnTo>
                    <a:pt x="43" y="59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6" name="Freeform 322"/>
            <p:cNvSpPr>
              <a:spLocks/>
            </p:cNvSpPr>
            <p:nvPr/>
          </p:nvSpPr>
          <p:spPr bwMode="auto">
            <a:xfrm>
              <a:off x="734" y="2008"/>
              <a:ext cx="63" cy="58"/>
            </a:xfrm>
            <a:custGeom>
              <a:avLst/>
              <a:gdLst>
                <a:gd name="T0" fmla="*/ 1 w 63"/>
                <a:gd name="T1" fmla="*/ 43 h 58"/>
                <a:gd name="T2" fmla="*/ 0 w 63"/>
                <a:gd name="T3" fmla="*/ 40 h 58"/>
                <a:gd name="T4" fmla="*/ 0 w 63"/>
                <a:gd name="T5" fmla="*/ 35 h 58"/>
                <a:gd name="T6" fmla="*/ 0 w 63"/>
                <a:gd name="T7" fmla="*/ 30 h 58"/>
                <a:gd name="T8" fmla="*/ 1 w 63"/>
                <a:gd name="T9" fmla="*/ 25 h 58"/>
                <a:gd name="T10" fmla="*/ 2 w 63"/>
                <a:gd name="T11" fmla="*/ 21 h 58"/>
                <a:gd name="T12" fmla="*/ 6 w 63"/>
                <a:gd name="T13" fmla="*/ 17 h 58"/>
                <a:gd name="T14" fmla="*/ 8 w 63"/>
                <a:gd name="T15" fmla="*/ 12 h 58"/>
                <a:gd name="T16" fmla="*/ 11 w 63"/>
                <a:gd name="T17" fmla="*/ 9 h 58"/>
                <a:gd name="T18" fmla="*/ 17 w 63"/>
                <a:gd name="T19" fmla="*/ 6 h 58"/>
                <a:gd name="T20" fmla="*/ 19 w 63"/>
                <a:gd name="T21" fmla="*/ 4 h 58"/>
                <a:gd name="T22" fmla="*/ 26 w 63"/>
                <a:gd name="T23" fmla="*/ 1 h 58"/>
                <a:gd name="T24" fmla="*/ 30 w 63"/>
                <a:gd name="T25" fmla="*/ 0 h 58"/>
                <a:gd name="T26" fmla="*/ 35 w 63"/>
                <a:gd name="T27" fmla="*/ 0 h 58"/>
                <a:gd name="T28" fmla="*/ 39 w 63"/>
                <a:gd name="T29" fmla="*/ 0 h 58"/>
                <a:gd name="T30" fmla="*/ 44 w 63"/>
                <a:gd name="T31" fmla="*/ 1 h 58"/>
                <a:gd name="T32" fmla="*/ 48 w 63"/>
                <a:gd name="T33" fmla="*/ 2 h 58"/>
                <a:gd name="T34" fmla="*/ 52 w 63"/>
                <a:gd name="T35" fmla="*/ 3 h 58"/>
                <a:gd name="T36" fmla="*/ 55 w 63"/>
                <a:gd name="T37" fmla="*/ 7 h 58"/>
                <a:gd name="T38" fmla="*/ 58 w 63"/>
                <a:gd name="T39" fmla="*/ 10 h 58"/>
                <a:gd name="T40" fmla="*/ 60 w 63"/>
                <a:gd name="T41" fmla="*/ 14 h 58"/>
                <a:gd name="T42" fmla="*/ 61 w 63"/>
                <a:gd name="T43" fmla="*/ 18 h 58"/>
                <a:gd name="T44" fmla="*/ 62 w 63"/>
                <a:gd name="T45" fmla="*/ 23 h 58"/>
                <a:gd name="T46" fmla="*/ 61 w 63"/>
                <a:gd name="T47" fmla="*/ 27 h 58"/>
                <a:gd name="T48" fmla="*/ 61 w 63"/>
                <a:gd name="T49" fmla="*/ 32 h 58"/>
                <a:gd name="T50" fmla="*/ 59 w 63"/>
                <a:gd name="T51" fmla="*/ 36 h 58"/>
                <a:gd name="T52" fmla="*/ 55 w 63"/>
                <a:gd name="T53" fmla="*/ 39 h 58"/>
                <a:gd name="T54" fmla="*/ 53 w 63"/>
                <a:gd name="T55" fmla="*/ 43 h 58"/>
                <a:gd name="T56" fmla="*/ 50 w 63"/>
                <a:gd name="T57" fmla="*/ 46 h 58"/>
                <a:gd name="T58" fmla="*/ 44 w 63"/>
                <a:gd name="T59" fmla="*/ 50 h 58"/>
                <a:gd name="T60" fmla="*/ 40 w 63"/>
                <a:gd name="T61" fmla="*/ 53 h 58"/>
                <a:gd name="T62" fmla="*/ 35 w 63"/>
                <a:gd name="T63" fmla="*/ 55 h 58"/>
                <a:gd name="T64" fmla="*/ 30 w 63"/>
                <a:gd name="T65" fmla="*/ 56 h 58"/>
                <a:gd name="T66" fmla="*/ 26 w 63"/>
                <a:gd name="T67" fmla="*/ 57 h 58"/>
                <a:gd name="T68" fmla="*/ 21 w 63"/>
                <a:gd name="T69" fmla="*/ 56 h 58"/>
                <a:gd name="T70" fmla="*/ 17 w 63"/>
                <a:gd name="T71" fmla="*/ 56 h 58"/>
                <a:gd name="T72" fmla="*/ 13 w 63"/>
                <a:gd name="T73" fmla="*/ 55 h 58"/>
                <a:gd name="T74" fmla="*/ 8 w 63"/>
                <a:gd name="T75" fmla="*/ 53 h 58"/>
                <a:gd name="T76" fmla="*/ 6 w 63"/>
                <a:gd name="T77" fmla="*/ 50 h 58"/>
                <a:gd name="T78" fmla="*/ 3 w 63"/>
                <a:gd name="T79" fmla="*/ 47 h 58"/>
                <a:gd name="T80" fmla="*/ 1 w 63"/>
                <a:gd name="T8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58">
                  <a:moveTo>
                    <a:pt x="1" y="43"/>
                  </a:move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52" y="3"/>
                  </a:lnTo>
                  <a:lnTo>
                    <a:pt x="55" y="7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1" y="18"/>
                  </a:lnTo>
                  <a:lnTo>
                    <a:pt x="62" y="23"/>
                  </a:lnTo>
                  <a:lnTo>
                    <a:pt x="61" y="27"/>
                  </a:lnTo>
                  <a:lnTo>
                    <a:pt x="61" y="32"/>
                  </a:lnTo>
                  <a:lnTo>
                    <a:pt x="59" y="36"/>
                  </a:lnTo>
                  <a:lnTo>
                    <a:pt x="55" y="39"/>
                  </a:lnTo>
                  <a:lnTo>
                    <a:pt x="53" y="43"/>
                  </a:lnTo>
                  <a:lnTo>
                    <a:pt x="50" y="46"/>
                  </a:lnTo>
                  <a:lnTo>
                    <a:pt x="44" y="50"/>
                  </a:lnTo>
                  <a:lnTo>
                    <a:pt x="40" y="53"/>
                  </a:lnTo>
                  <a:lnTo>
                    <a:pt x="35" y="55"/>
                  </a:lnTo>
                  <a:lnTo>
                    <a:pt x="30" y="56"/>
                  </a:lnTo>
                  <a:lnTo>
                    <a:pt x="26" y="57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3" y="55"/>
                  </a:lnTo>
                  <a:lnTo>
                    <a:pt x="8" y="53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1" y="43"/>
                  </a:lnTo>
                </a:path>
              </a:pathLst>
            </a:custGeom>
            <a:solidFill>
              <a:srgbClr val="E974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7" name="Freeform 323"/>
            <p:cNvSpPr>
              <a:spLocks/>
            </p:cNvSpPr>
            <p:nvPr/>
          </p:nvSpPr>
          <p:spPr bwMode="auto">
            <a:xfrm>
              <a:off x="735" y="2008"/>
              <a:ext cx="59" cy="56"/>
            </a:xfrm>
            <a:custGeom>
              <a:avLst/>
              <a:gdLst>
                <a:gd name="T0" fmla="*/ 1 w 59"/>
                <a:gd name="T1" fmla="*/ 43 h 56"/>
                <a:gd name="T2" fmla="*/ 0 w 59"/>
                <a:gd name="T3" fmla="*/ 39 h 56"/>
                <a:gd name="T4" fmla="*/ 0 w 59"/>
                <a:gd name="T5" fmla="*/ 34 h 56"/>
                <a:gd name="T6" fmla="*/ 0 w 59"/>
                <a:gd name="T7" fmla="*/ 30 h 56"/>
                <a:gd name="T8" fmla="*/ 0 w 59"/>
                <a:gd name="T9" fmla="*/ 25 h 56"/>
                <a:gd name="T10" fmla="*/ 2 w 59"/>
                <a:gd name="T11" fmla="*/ 21 h 56"/>
                <a:gd name="T12" fmla="*/ 5 w 59"/>
                <a:gd name="T13" fmla="*/ 17 h 56"/>
                <a:gd name="T14" fmla="*/ 8 w 59"/>
                <a:gd name="T15" fmla="*/ 13 h 56"/>
                <a:gd name="T16" fmla="*/ 11 w 59"/>
                <a:gd name="T17" fmla="*/ 10 h 56"/>
                <a:gd name="T18" fmla="*/ 15 w 59"/>
                <a:gd name="T19" fmla="*/ 7 h 56"/>
                <a:gd name="T20" fmla="*/ 18 w 59"/>
                <a:gd name="T21" fmla="*/ 3 h 56"/>
                <a:gd name="T22" fmla="*/ 24 w 59"/>
                <a:gd name="T23" fmla="*/ 1 h 56"/>
                <a:gd name="T24" fmla="*/ 27 w 59"/>
                <a:gd name="T25" fmla="*/ 1 h 56"/>
                <a:gd name="T26" fmla="*/ 33 w 59"/>
                <a:gd name="T27" fmla="*/ 0 h 56"/>
                <a:gd name="T28" fmla="*/ 37 w 59"/>
                <a:gd name="T29" fmla="*/ 1 h 56"/>
                <a:gd name="T30" fmla="*/ 41 w 59"/>
                <a:gd name="T31" fmla="*/ 1 h 56"/>
                <a:gd name="T32" fmla="*/ 45 w 59"/>
                <a:gd name="T33" fmla="*/ 2 h 56"/>
                <a:gd name="T34" fmla="*/ 49 w 59"/>
                <a:gd name="T35" fmla="*/ 3 h 56"/>
                <a:gd name="T36" fmla="*/ 51 w 59"/>
                <a:gd name="T37" fmla="*/ 7 h 56"/>
                <a:gd name="T38" fmla="*/ 54 w 59"/>
                <a:gd name="T39" fmla="*/ 10 h 56"/>
                <a:gd name="T40" fmla="*/ 56 w 59"/>
                <a:gd name="T41" fmla="*/ 14 h 56"/>
                <a:gd name="T42" fmla="*/ 57 w 59"/>
                <a:gd name="T43" fmla="*/ 18 h 56"/>
                <a:gd name="T44" fmla="*/ 58 w 59"/>
                <a:gd name="T45" fmla="*/ 23 h 56"/>
                <a:gd name="T46" fmla="*/ 57 w 59"/>
                <a:gd name="T47" fmla="*/ 27 h 56"/>
                <a:gd name="T48" fmla="*/ 56 w 59"/>
                <a:gd name="T49" fmla="*/ 31 h 56"/>
                <a:gd name="T50" fmla="*/ 55 w 59"/>
                <a:gd name="T51" fmla="*/ 35 h 56"/>
                <a:gd name="T52" fmla="*/ 52 w 59"/>
                <a:gd name="T53" fmla="*/ 39 h 56"/>
                <a:gd name="T54" fmla="*/ 49 w 59"/>
                <a:gd name="T55" fmla="*/ 43 h 56"/>
                <a:gd name="T56" fmla="*/ 46 w 59"/>
                <a:gd name="T57" fmla="*/ 45 h 56"/>
                <a:gd name="T58" fmla="*/ 41 w 59"/>
                <a:gd name="T59" fmla="*/ 49 h 56"/>
                <a:gd name="T60" fmla="*/ 37 w 59"/>
                <a:gd name="T61" fmla="*/ 52 h 56"/>
                <a:gd name="T62" fmla="*/ 33 w 59"/>
                <a:gd name="T63" fmla="*/ 54 h 56"/>
                <a:gd name="T64" fmla="*/ 28 w 59"/>
                <a:gd name="T65" fmla="*/ 55 h 56"/>
                <a:gd name="T66" fmla="*/ 24 w 59"/>
                <a:gd name="T67" fmla="*/ 55 h 56"/>
                <a:gd name="T68" fmla="*/ 20 w 59"/>
                <a:gd name="T69" fmla="*/ 55 h 56"/>
                <a:gd name="T70" fmla="*/ 16 w 59"/>
                <a:gd name="T71" fmla="*/ 54 h 56"/>
                <a:gd name="T72" fmla="*/ 12 w 59"/>
                <a:gd name="T73" fmla="*/ 53 h 56"/>
                <a:gd name="T74" fmla="*/ 8 w 59"/>
                <a:gd name="T75" fmla="*/ 51 h 56"/>
                <a:gd name="T76" fmla="*/ 6 w 59"/>
                <a:gd name="T77" fmla="*/ 49 h 56"/>
                <a:gd name="T78" fmla="*/ 3 w 59"/>
                <a:gd name="T79" fmla="*/ 46 h 56"/>
                <a:gd name="T80" fmla="*/ 1 w 59"/>
                <a:gd name="T8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56">
                  <a:moveTo>
                    <a:pt x="1" y="43"/>
                  </a:move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7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7" y="18"/>
                  </a:lnTo>
                  <a:lnTo>
                    <a:pt x="58" y="23"/>
                  </a:lnTo>
                  <a:lnTo>
                    <a:pt x="57" y="27"/>
                  </a:lnTo>
                  <a:lnTo>
                    <a:pt x="56" y="31"/>
                  </a:lnTo>
                  <a:lnTo>
                    <a:pt x="55" y="35"/>
                  </a:lnTo>
                  <a:lnTo>
                    <a:pt x="52" y="39"/>
                  </a:lnTo>
                  <a:lnTo>
                    <a:pt x="49" y="43"/>
                  </a:lnTo>
                  <a:lnTo>
                    <a:pt x="46" y="45"/>
                  </a:lnTo>
                  <a:lnTo>
                    <a:pt x="41" y="49"/>
                  </a:lnTo>
                  <a:lnTo>
                    <a:pt x="37" y="52"/>
                  </a:lnTo>
                  <a:lnTo>
                    <a:pt x="33" y="54"/>
                  </a:lnTo>
                  <a:lnTo>
                    <a:pt x="28" y="55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16" y="54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3" y="46"/>
                  </a:lnTo>
                  <a:lnTo>
                    <a:pt x="1" y="43"/>
                  </a:lnTo>
                </a:path>
              </a:pathLst>
            </a:custGeom>
            <a:solidFill>
              <a:srgbClr val="ED83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8" name="Freeform 324"/>
            <p:cNvSpPr>
              <a:spLocks/>
            </p:cNvSpPr>
            <p:nvPr/>
          </p:nvSpPr>
          <p:spPr bwMode="auto">
            <a:xfrm>
              <a:off x="735" y="2010"/>
              <a:ext cx="59" cy="52"/>
            </a:xfrm>
            <a:custGeom>
              <a:avLst/>
              <a:gdLst>
                <a:gd name="T0" fmla="*/ 1 w 58"/>
                <a:gd name="T1" fmla="*/ 40 h 53"/>
                <a:gd name="T2" fmla="*/ 0 w 58"/>
                <a:gd name="T3" fmla="*/ 37 h 53"/>
                <a:gd name="T4" fmla="*/ 0 w 58"/>
                <a:gd name="T5" fmla="*/ 33 h 53"/>
                <a:gd name="T6" fmla="*/ 0 w 58"/>
                <a:gd name="T7" fmla="*/ 28 h 53"/>
                <a:gd name="T8" fmla="*/ 1 w 58"/>
                <a:gd name="T9" fmla="*/ 24 h 53"/>
                <a:gd name="T10" fmla="*/ 2 w 58"/>
                <a:gd name="T11" fmla="*/ 20 h 53"/>
                <a:gd name="T12" fmla="*/ 5 w 58"/>
                <a:gd name="T13" fmla="*/ 15 h 53"/>
                <a:gd name="T14" fmla="*/ 8 w 58"/>
                <a:gd name="T15" fmla="*/ 13 h 53"/>
                <a:gd name="T16" fmla="*/ 11 w 58"/>
                <a:gd name="T17" fmla="*/ 10 h 53"/>
                <a:gd name="T18" fmla="*/ 14 w 58"/>
                <a:gd name="T19" fmla="*/ 6 h 53"/>
                <a:gd name="T20" fmla="*/ 18 w 58"/>
                <a:gd name="T21" fmla="*/ 4 h 53"/>
                <a:gd name="T22" fmla="*/ 23 w 58"/>
                <a:gd name="T23" fmla="*/ 1 h 53"/>
                <a:gd name="T24" fmla="*/ 27 w 58"/>
                <a:gd name="T25" fmla="*/ 1 h 53"/>
                <a:gd name="T26" fmla="*/ 32 w 58"/>
                <a:gd name="T27" fmla="*/ 0 h 53"/>
                <a:gd name="T28" fmla="*/ 37 w 58"/>
                <a:gd name="T29" fmla="*/ 1 h 53"/>
                <a:gd name="T30" fmla="*/ 40 w 58"/>
                <a:gd name="T31" fmla="*/ 1 h 53"/>
                <a:gd name="T32" fmla="*/ 44 w 58"/>
                <a:gd name="T33" fmla="*/ 2 h 53"/>
                <a:gd name="T34" fmla="*/ 48 w 58"/>
                <a:gd name="T35" fmla="*/ 4 h 53"/>
                <a:gd name="T36" fmla="*/ 50 w 58"/>
                <a:gd name="T37" fmla="*/ 7 h 53"/>
                <a:gd name="T38" fmla="*/ 53 w 58"/>
                <a:gd name="T39" fmla="*/ 10 h 53"/>
                <a:gd name="T40" fmla="*/ 55 w 58"/>
                <a:gd name="T41" fmla="*/ 13 h 53"/>
                <a:gd name="T42" fmla="*/ 56 w 58"/>
                <a:gd name="T43" fmla="*/ 17 h 53"/>
                <a:gd name="T44" fmla="*/ 57 w 58"/>
                <a:gd name="T45" fmla="*/ 21 h 53"/>
                <a:gd name="T46" fmla="*/ 56 w 58"/>
                <a:gd name="T47" fmla="*/ 25 h 53"/>
                <a:gd name="T48" fmla="*/ 56 w 58"/>
                <a:gd name="T49" fmla="*/ 29 h 53"/>
                <a:gd name="T50" fmla="*/ 54 w 58"/>
                <a:gd name="T51" fmla="*/ 33 h 53"/>
                <a:gd name="T52" fmla="*/ 51 w 58"/>
                <a:gd name="T53" fmla="*/ 37 h 53"/>
                <a:gd name="T54" fmla="*/ 48 w 58"/>
                <a:gd name="T55" fmla="*/ 40 h 53"/>
                <a:gd name="T56" fmla="*/ 45 w 58"/>
                <a:gd name="T57" fmla="*/ 43 h 53"/>
                <a:gd name="T58" fmla="*/ 41 w 58"/>
                <a:gd name="T59" fmla="*/ 45 h 53"/>
                <a:gd name="T60" fmla="*/ 37 w 58"/>
                <a:gd name="T61" fmla="*/ 49 h 53"/>
                <a:gd name="T62" fmla="*/ 32 w 58"/>
                <a:gd name="T63" fmla="*/ 50 h 53"/>
                <a:gd name="T64" fmla="*/ 28 w 58"/>
                <a:gd name="T65" fmla="*/ 51 h 53"/>
                <a:gd name="T66" fmla="*/ 24 w 58"/>
                <a:gd name="T67" fmla="*/ 52 h 53"/>
                <a:gd name="T68" fmla="*/ 19 w 58"/>
                <a:gd name="T69" fmla="*/ 51 h 53"/>
                <a:gd name="T70" fmla="*/ 16 w 58"/>
                <a:gd name="T71" fmla="*/ 51 h 53"/>
                <a:gd name="T72" fmla="*/ 11 w 58"/>
                <a:gd name="T73" fmla="*/ 50 h 53"/>
                <a:gd name="T74" fmla="*/ 8 w 58"/>
                <a:gd name="T75" fmla="*/ 48 h 53"/>
                <a:gd name="T76" fmla="*/ 6 w 58"/>
                <a:gd name="T77" fmla="*/ 46 h 53"/>
                <a:gd name="T78" fmla="*/ 3 w 58"/>
                <a:gd name="T79" fmla="*/ 43 h 53"/>
                <a:gd name="T80" fmla="*/ 1 w 58"/>
                <a:gd name="T8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53">
                  <a:moveTo>
                    <a:pt x="1" y="40"/>
                  </a:move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6" y="17"/>
                  </a:lnTo>
                  <a:lnTo>
                    <a:pt x="57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1" y="37"/>
                  </a:lnTo>
                  <a:lnTo>
                    <a:pt x="48" y="40"/>
                  </a:lnTo>
                  <a:lnTo>
                    <a:pt x="45" y="43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2" y="50"/>
                  </a:lnTo>
                  <a:lnTo>
                    <a:pt x="28" y="51"/>
                  </a:lnTo>
                  <a:lnTo>
                    <a:pt x="24" y="52"/>
                  </a:lnTo>
                  <a:lnTo>
                    <a:pt x="19" y="51"/>
                  </a:lnTo>
                  <a:lnTo>
                    <a:pt x="16" y="51"/>
                  </a:lnTo>
                  <a:lnTo>
                    <a:pt x="11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1" y="40"/>
                  </a:lnTo>
                </a:path>
              </a:pathLst>
            </a:custGeom>
            <a:solidFill>
              <a:srgbClr val="F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09" name="Freeform 325"/>
            <p:cNvSpPr>
              <a:spLocks/>
            </p:cNvSpPr>
            <p:nvPr/>
          </p:nvSpPr>
          <p:spPr bwMode="auto">
            <a:xfrm>
              <a:off x="737" y="2010"/>
              <a:ext cx="56" cy="52"/>
            </a:xfrm>
            <a:custGeom>
              <a:avLst/>
              <a:gdLst>
                <a:gd name="T0" fmla="*/ 0 w 54"/>
                <a:gd name="T1" fmla="*/ 38 h 51"/>
                <a:gd name="T2" fmla="*/ 0 w 54"/>
                <a:gd name="T3" fmla="*/ 34 h 51"/>
                <a:gd name="T4" fmla="*/ 0 w 54"/>
                <a:gd name="T5" fmla="*/ 30 h 51"/>
                <a:gd name="T6" fmla="*/ 0 w 54"/>
                <a:gd name="T7" fmla="*/ 27 h 51"/>
                <a:gd name="T8" fmla="*/ 0 w 54"/>
                <a:gd name="T9" fmla="*/ 22 h 51"/>
                <a:gd name="T10" fmla="*/ 2 w 54"/>
                <a:gd name="T11" fmla="*/ 19 h 51"/>
                <a:gd name="T12" fmla="*/ 4 w 54"/>
                <a:gd name="T13" fmla="*/ 15 h 51"/>
                <a:gd name="T14" fmla="*/ 7 w 54"/>
                <a:gd name="T15" fmla="*/ 11 h 51"/>
                <a:gd name="T16" fmla="*/ 10 w 54"/>
                <a:gd name="T17" fmla="*/ 8 h 51"/>
                <a:gd name="T18" fmla="*/ 12 w 54"/>
                <a:gd name="T19" fmla="*/ 6 h 51"/>
                <a:gd name="T20" fmla="*/ 16 w 54"/>
                <a:gd name="T21" fmla="*/ 4 h 51"/>
                <a:gd name="T22" fmla="*/ 21 w 54"/>
                <a:gd name="T23" fmla="*/ 1 h 51"/>
                <a:gd name="T24" fmla="*/ 24 w 54"/>
                <a:gd name="T25" fmla="*/ 1 h 51"/>
                <a:gd name="T26" fmla="*/ 29 w 54"/>
                <a:gd name="T27" fmla="*/ 0 h 51"/>
                <a:gd name="T28" fmla="*/ 34 w 54"/>
                <a:gd name="T29" fmla="*/ 0 h 51"/>
                <a:gd name="T30" fmla="*/ 37 w 54"/>
                <a:gd name="T31" fmla="*/ 1 h 51"/>
                <a:gd name="T32" fmla="*/ 41 w 54"/>
                <a:gd name="T33" fmla="*/ 2 h 51"/>
                <a:gd name="T34" fmla="*/ 45 w 54"/>
                <a:gd name="T35" fmla="*/ 4 h 51"/>
                <a:gd name="T36" fmla="*/ 47 w 54"/>
                <a:gd name="T37" fmla="*/ 6 h 51"/>
                <a:gd name="T38" fmla="*/ 50 w 54"/>
                <a:gd name="T39" fmla="*/ 10 h 51"/>
                <a:gd name="T40" fmla="*/ 51 w 54"/>
                <a:gd name="T41" fmla="*/ 13 h 51"/>
                <a:gd name="T42" fmla="*/ 52 w 54"/>
                <a:gd name="T43" fmla="*/ 16 h 51"/>
                <a:gd name="T44" fmla="*/ 53 w 54"/>
                <a:gd name="T45" fmla="*/ 20 h 51"/>
                <a:gd name="T46" fmla="*/ 52 w 54"/>
                <a:gd name="T47" fmla="*/ 24 h 51"/>
                <a:gd name="T48" fmla="*/ 51 w 54"/>
                <a:gd name="T49" fmla="*/ 29 h 51"/>
                <a:gd name="T50" fmla="*/ 50 w 54"/>
                <a:gd name="T51" fmla="*/ 31 h 51"/>
                <a:gd name="T52" fmla="*/ 47 w 54"/>
                <a:gd name="T53" fmla="*/ 35 h 51"/>
                <a:gd name="T54" fmla="*/ 45 w 54"/>
                <a:gd name="T55" fmla="*/ 38 h 51"/>
                <a:gd name="T56" fmla="*/ 42 w 54"/>
                <a:gd name="T57" fmla="*/ 41 h 51"/>
                <a:gd name="T58" fmla="*/ 38 w 54"/>
                <a:gd name="T59" fmla="*/ 44 h 51"/>
                <a:gd name="T60" fmla="*/ 34 w 54"/>
                <a:gd name="T61" fmla="*/ 47 h 51"/>
                <a:gd name="T62" fmla="*/ 30 w 54"/>
                <a:gd name="T63" fmla="*/ 48 h 51"/>
                <a:gd name="T64" fmla="*/ 25 w 54"/>
                <a:gd name="T65" fmla="*/ 50 h 51"/>
                <a:gd name="T66" fmla="*/ 21 w 54"/>
                <a:gd name="T67" fmla="*/ 50 h 51"/>
                <a:gd name="T68" fmla="*/ 17 w 54"/>
                <a:gd name="T69" fmla="*/ 50 h 51"/>
                <a:gd name="T70" fmla="*/ 15 w 54"/>
                <a:gd name="T71" fmla="*/ 49 h 51"/>
                <a:gd name="T72" fmla="*/ 11 w 54"/>
                <a:gd name="T73" fmla="*/ 49 h 51"/>
                <a:gd name="T74" fmla="*/ 7 w 54"/>
                <a:gd name="T75" fmla="*/ 47 h 51"/>
                <a:gd name="T76" fmla="*/ 5 w 54"/>
                <a:gd name="T77" fmla="*/ 44 h 51"/>
                <a:gd name="T78" fmla="*/ 2 w 54"/>
                <a:gd name="T79" fmla="*/ 42 h 51"/>
                <a:gd name="T80" fmla="*/ 0 w 54"/>
                <a:gd name="T81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51">
                  <a:moveTo>
                    <a:pt x="0" y="38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50" y="10"/>
                  </a:lnTo>
                  <a:lnTo>
                    <a:pt x="51" y="13"/>
                  </a:lnTo>
                  <a:lnTo>
                    <a:pt x="52" y="16"/>
                  </a:lnTo>
                  <a:lnTo>
                    <a:pt x="53" y="20"/>
                  </a:lnTo>
                  <a:lnTo>
                    <a:pt x="52" y="24"/>
                  </a:lnTo>
                  <a:lnTo>
                    <a:pt x="51" y="29"/>
                  </a:lnTo>
                  <a:lnTo>
                    <a:pt x="50" y="31"/>
                  </a:lnTo>
                  <a:lnTo>
                    <a:pt x="47" y="35"/>
                  </a:lnTo>
                  <a:lnTo>
                    <a:pt x="45" y="38"/>
                  </a:lnTo>
                  <a:lnTo>
                    <a:pt x="42" y="41"/>
                  </a:lnTo>
                  <a:lnTo>
                    <a:pt x="38" y="44"/>
                  </a:lnTo>
                  <a:lnTo>
                    <a:pt x="34" y="47"/>
                  </a:lnTo>
                  <a:lnTo>
                    <a:pt x="30" y="48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7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0" y="38"/>
                  </a:lnTo>
                </a:path>
              </a:pathLst>
            </a:custGeom>
            <a:solidFill>
              <a:srgbClr val="F6A1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0" name="Freeform 326"/>
            <p:cNvSpPr>
              <a:spLocks/>
            </p:cNvSpPr>
            <p:nvPr/>
          </p:nvSpPr>
          <p:spPr bwMode="auto">
            <a:xfrm>
              <a:off x="739" y="2010"/>
              <a:ext cx="54" cy="50"/>
            </a:xfrm>
            <a:custGeom>
              <a:avLst/>
              <a:gdLst>
                <a:gd name="T0" fmla="*/ 0 w 52"/>
                <a:gd name="T1" fmla="*/ 38 h 50"/>
                <a:gd name="T2" fmla="*/ 0 w 52"/>
                <a:gd name="T3" fmla="*/ 34 h 50"/>
                <a:gd name="T4" fmla="*/ 0 w 52"/>
                <a:gd name="T5" fmla="*/ 30 h 50"/>
                <a:gd name="T6" fmla="*/ 0 w 52"/>
                <a:gd name="T7" fmla="*/ 26 h 50"/>
                <a:gd name="T8" fmla="*/ 0 w 52"/>
                <a:gd name="T9" fmla="*/ 23 h 50"/>
                <a:gd name="T10" fmla="*/ 1 w 52"/>
                <a:gd name="T11" fmla="*/ 19 h 50"/>
                <a:gd name="T12" fmla="*/ 4 w 52"/>
                <a:gd name="T13" fmla="*/ 15 h 50"/>
                <a:gd name="T14" fmla="*/ 6 w 52"/>
                <a:gd name="T15" fmla="*/ 11 h 50"/>
                <a:gd name="T16" fmla="*/ 9 w 52"/>
                <a:gd name="T17" fmla="*/ 9 h 50"/>
                <a:gd name="T18" fmla="*/ 12 w 52"/>
                <a:gd name="T19" fmla="*/ 6 h 50"/>
                <a:gd name="T20" fmla="*/ 15 w 52"/>
                <a:gd name="T21" fmla="*/ 3 h 50"/>
                <a:gd name="T22" fmla="*/ 20 w 52"/>
                <a:gd name="T23" fmla="*/ 2 h 50"/>
                <a:gd name="T24" fmla="*/ 24 w 52"/>
                <a:gd name="T25" fmla="*/ 1 h 50"/>
                <a:gd name="T26" fmla="*/ 29 w 52"/>
                <a:gd name="T27" fmla="*/ 0 h 50"/>
                <a:gd name="T28" fmla="*/ 33 w 52"/>
                <a:gd name="T29" fmla="*/ 1 h 50"/>
                <a:gd name="T30" fmla="*/ 36 w 52"/>
                <a:gd name="T31" fmla="*/ 1 h 50"/>
                <a:gd name="T32" fmla="*/ 40 w 52"/>
                <a:gd name="T33" fmla="*/ 2 h 50"/>
                <a:gd name="T34" fmla="*/ 43 w 52"/>
                <a:gd name="T35" fmla="*/ 4 h 50"/>
                <a:gd name="T36" fmla="*/ 45 w 52"/>
                <a:gd name="T37" fmla="*/ 6 h 50"/>
                <a:gd name="T38" fmla="*/ 47 w 52"/>
                <a:gd name="T39" fmla="*/ 9 h 50"/>
                <a:gd name="T40" fmla="*/ 49 w 52"/>
                <a:gd name="T41" fmla="*/ 13 h 50"/>
                <a:gd name="T42" fmla="*/ 50 w 52"/>
                <a:gd name="T43" fmla="*/ 16 h 50"/>
                <a:gd name="T44" fmla="*/ 51 w 52"/>
                <a:gd name="T45" fmla="*/ 19 h 50"/>
                <a:gd name="T46" fmla="*/ 51 w 52"/>
                <a:gd name="T47" fmla="*/ 24 h 50"/>
                <a:gd name="T48" fmla="*/ 49 w 52"/>
                <a:gd name="T49" fmla="*/ 28 h 50"/>
                <a:gd name="T50" fmla="*/ 48 w 52"/>
                <a:gd name="T51" fmla="*/ 31 h 50"/>
                <a:gd name="T52" fmla="*/ 46 w 52"/>
                <a:gd name="T53" fmla="*/ 34 h 50"/>
                <a:gd name="T54" fmla="*/ 43 w 52"/>
                <a:gd name="T55" fmla="*/ 38 h 50"/>
                <a:gd name="T56" fmla="*/ 41 w 52"/>
                <a:gd name="T57" fmla="*/ 40 h 50"/>
                <a:gd name="T58" fmla="*/ 36 w 52"/>
                <a:gd name="T59" fmla="*/ 43 h 50"/>
                <a:gd name="T60" fmla="*/ 33 w 52"/>
                <a:gd name="T61" fmla="*/ 46 h 50"/>
                <a:gd name="T62" fmla="*/ 29 w 52"/>
                <a:gd name="T63" fmla="*/ 47 h 50"/>
                <a:gd name="T64" fmla="*/ 24 w 52"/>
                <a:gd name="T65" fmla="*/ 49 h 50"/>
                <a:gd name="T66" fmla="*/ 21 w 52"/>
                <a:gd name="T67" fmla="*/ 49 h 50"/>
                <a:gd name="T68" fmla="*/ 17 w 52"/>
                <a:gd name="T69" fmla="*/ 49 h 50"/>
                <a:gd name="T70" fmla="*/ 14 w 52"/>
                <a:gd name="T71" fmla="*/ 48 h 50"/>
                <a:gd name="T72" fmla="*/ 10 w 52"/>
                <a:gd name="T73" fmla="*/ 47 h 50"/>
                <a:gd name="T74" fmla="*/ 7 w 52"/>
                <a:gd name="T75" fmla="*/ 46 h 50"/>
                <a:gd name="T76" fmla="*/ 5 w 52"/>
                <a:gd name="T77" fmla="*/ 43 h 50"/>
                <a:gd name="T78" fmla="*/ 2 w 52"/>
                <a:gd name="T79" fmla="*/ 42 h 50"/>
                <a:gd name="T80" fmla="*/ 0 w 52"/>
                <a:gd name="T8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50">
                  <a:moveTo>
                    <a:pt x="0" y="38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4" y="15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3" y="4"/>
                  </a:lnTo>
                  <a:lnTo>
                    <a:pt x="45" y="6"/>
                  </a:lnTo>
                  <a:lnTo>
                    <a:pt x="47" y="9"/>
                  </a:lnTo>
                  <a:lnTo>
                    <a:pt x="49" y="13"/>
                  </a:lnTo>
                  <a:lnTo>
                    <a:pt x="50" y="16"/>
                  </a:lnTo>
                  <a:lnTo>
                    <a:pt x="51" y="19"/>
                  </a:lnTo>
                  <a:lnTo>
                    <a:pt x="51" y="24"/>
                  </a:lnTo>
                  <a:lnTo>
                    <a:pt x="49" y="28"/>
                  </a:lnTo>
                  <a:lnTo>
                    <a:pt x="48" y="31"/>
                  </a:lnTo>
                  <a:lnTo>
                    <a:pt x="46" y="34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36" y="43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4" y="49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0" y="38"/>
                  </a:lnTo>
                </a:path>
              </a:pathLst>
            </a:custGeom>
            <a:solidFill>
              <a:srgbClr val="FAB0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1" name="Freeform 327"/>
            <p:cNvSpPr>
              <a:spLocks/>
            </p:cNvSpPr>
            <p:nvPr/>
          </p:nvSpPr>
          <p:spPr bwMode="auto">
            <a:xfrm>
              <a:off x="739" y="2012"/>
              <a:ext cx="50" cy="45"/>
            </a:xfrm>
            <a:custGeom>
              <a:avLst/>
              <a:gdLst>
                <a:gd name="T0" fmla="*/ 31 w 50"/>
                <a:gd name="T1" fmla="*/ 42 h 46"/>
                <a:gd name="T2" fmla="*/ 28 w 50"/>
                <a:gd name="T3" fmla="*/ 43 h 46"/>
                <a:gd name="T4" fmla="*/ 24 w 50"/>
                <a:gd name="T5" fmla="*/ 44 h 46"/>
                <a:gd name="T6" fmla="*/ 21 w 50"/>
                <a:gd name="T7" fmla="*/ 45 h 46"/>
                <a:gd name="T8" fmla="*/ 17 w 50"/>
                <a:gd name="T9" fmla="*/ 45 h 46"/>
                <a:gd name="T10" fmla="*/ 14 w 50"/>
                <a:gd name="T11" fmla="*/ 45 h 46"/>
                <a:gd name="T12" fmla="*/ 10 w 50"/>
                <a:gd name="T13" fmla="*/ 44 h 46"/>
                <a:gd name="T14" fmla="*/ 7 w 50"/>
                <a:gd name="T15" fmla="*/ 42 h 46"/>
                <a:gd name="T16" fmla="*/ 6 w 50"/>
                <a:gd name="T17" fmla="*/ 40 h 46"/>
                <a:gd name="T18" fmla="*/ 3 w 50"/>
                <a:gd name="T19" fmla="*/ 38 h 46"/>
                <a:gd name="T20" fmla="*/ 1 w 50"/>
                <a:gd name="T21" fmla="*/ 34 h 46"/>
                <a:gd name="T22" fmla="*/ 0 w 50"/>
                <a:gd name="T23" fmla="*/ 32 h 46"/>
                <a:gd name="T24" fmla="*/ 0 w 50"/>
                <a:gd name="T25" fmla="*/ 28 h 46"/>
                <a:gd name="T26" fmla="*/ 0 w 50"/>
                <a:gd name="T27" fmla="*/ 24 h 46"/>
                <a:gd name="T28" fmla="*/ 1 w 50"/>
                <a:gd name="T29" fmla="*/ 21 h 46"/>
                <a:gd name="T30" fmla="*/ 2 w 50"/>
                <a:gd name="T31" fmla="*/ 17 h 46"/>
                <a:gd name="T32" fmla="*/ 4 w 50"/>
                <a:gd name="T33" fmla="*/ 14 h 46"/>
                <a:gd name="T34" fmla="*/ 7 w 50"/>
                <a:gd name="T35" fmla="*/ 11 h 46"/>
                <a:gd name="T36" fmla="*/ 10 w 50"/>
                <a:gd name="T37" fmla="*/ 8 h 46"/>
                <a:gd name="T38" fmla="*/ 13 w 50"/>
                <a:gd name="T39" fmla="*/ 5 h 46"/>
                <a:gd name="T40" fmla="*/ 15 w 50"/>
                <a:gd name="T41" fmla="*/ 3 h 46"/>
                <a:gd name="T42" fmla="*/ 19 w 50"/>
                <a:gd name="T43" fmla="*/ 1 h 46"/>
                <a:gd name="T44" fmla="*/ 23 w 50"/>
                <a:gd name="T45" fmla="*/ 0 h 46"/>
                <a:gd name="T46" fmla="*/ 28 w 50"/>
                <a:gd name="T47" fmla="*/ 0 h 46"/>
                <a:gd name="T48" fmla="*/ 31 w 50"/>
                <a:gd name="T49" fmla="*/ 0 h 46"/>
                <a:gd name="T50" fmla="*/ 35 w 50"/>
                <a:gd name="T51" fmla="*/ 1 h 46"/>
                <a:gd name="T52" fmla="*/ 38 w 50"/>
                <a:gd name="T53" fmla="*/ 2 h 46"/>
                <a:gd name="T54" fmla="*/ 41 w 50"/>
                <a:gd name="T55" fmla="*/ 3 h 46"/>
                <a:gd name="T56" fmla="*/ 43 w 50"/>
                <a:gd name="T57" fmla="*/ 6 h 46"/>
                <a:gd name="T58" fmla="*/ 46 w 50"/>
                <a:gd name="T59" fmla="*/ 8 h 46"/>
                <a:gd name="T60" fmla="*/ 47 w 50"/>
                <a:gd name="T61" fmla="*/ 12 h 46"/>
                <a:gd name="T62" fmla="*/ 48 w 50"/>
                <a:gd name="T63" fmla="*/ 14 h 46"/>
                <a:gd name="T64" fmla="*/ 49 w 50"/>
                <a:gd name="T65" fmla="*/ 18 h 46"/>
                <a:gd name="T66" fmla="*/ 48 w 50"/>
                <a:gd name="T67" fmla="*/ 22 h 46"/>
                <a:gd name="T68" fmla="*/ 47 w 50"/>
                <a:gd name="T69" fmla="*/ 25 h 46"/>
                <a:gd name="T70" fmla="*/ 46 w 50"/>
                <a:gd name="T71" fmla="*/ 28 h 46"/>
                <a:gd name="T72" fmla="*/ 44 w 50"/>
                <a:gd name="T73" fmla="*/ 32 h 46"/>
                <a:gd name="T74" fmla="*/ 42 w 50"/>
                <a:gd name="T75" fmla="*/ 35 h 46"/>
                <a:gd name="T76" fmla="*/ 39 w 50"/>
                <a:gd name="T77" fmla="*/ 38 h 46"/>
                <a:gd name="T78" fmla="*/ 35 w 50"/>
                <a:gd name="T79" fmla="*/ 40 h 46"/>
                <a:gd name="T80" fmla="*/ 31 w 50"/>
                <a:gd name="T8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46">
                  <a:moveTo>
                    <a:pt x="31" y="42"/>
                  </a:moveTo>
                  <a:lnTo>
                    <a:pt x="28" y="43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0" y="44"/>
                  </a:lnTo>
                  <a:lnTo>
                    <a:pt x="7" y="42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6" y="8"/>
                  </a:lnTo>
                  <a:lnTo>
                    <a:pt x="47" y="12"/>
                  </a:lnTo>
                  <a:lnTo>
                    <a:pt x="48" y="14"/>
                  </a:lnTo>
                  <a:lnTo>
                    <a:pt x="49" y="18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6" y="28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39" y="38"/>
                  </a:lnTo>
                  <a:lnTo>
                    <a:pt x="35" y="40"/>
                  </a:lnTo>
                  <a:lnTo>
                    <a:pt x="31" y="42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2" name="Freeform 328"/>
            <p:cNvSpPr>
              <a:spLocks/>
            </p:cNvSpPr>
            <p:nvPr/>
          </p:nvSpPr>
          <p:spPr bwMode="auto">
            <a:xfrm>
              <a:off x="741" y="2015"/>
              <a:ext cx="48" cy="43"/>
            </a:xfrm>
            <a:custGeom>
              <a:avLst/>
              <a:gdLst>
                <a:gd name="T0" fmla="*/ 0 w 48"/>
                <a:gd name="T1" fmla="*/ 33 h 44"/>
                <a:gd name="T2" fmla="*/ 0 w 48"/>
                <a:gd name="T3" fmla="*/ 29 h 44"/>
                <a:gd name="T4" fmla="*/ 0 w 48"/>
                <a:gd name="T5" fmla="*/ 27 h 44"/>
                <a:gd name="T6" fmla="*/ 0 w 48"/>
                <a:gd name="T7" fmla="*/ 23 h 44"/>
                <a:gd name="T8" fmla="*/ 1 w 48"/>
                <a:gd name="T9" fmla="*/ 20 h 44"/>
                <a:gd name="T10" fmla="*/ 2 w 48"/>
                <a:gd name="T11" fmla="*/ 16 h 44"/>
                <a:gd name="T12" fmla="*/ 4 w 48"/>
                <a:gd name="T13" fmla="*/ 13 h 44"/>
                <a:gd name="T14" fmla="*/ 7 w 48"/>
                <a:gd name="T15" fmla="*/ 10 h 44"/>
                <a:gd name="T16" fmla="*/ 9 w 48"/>
                <a:gd name="T17" fmla="*/ 8 h 44"/>
                <a:gd name="T18" fmla="*/ 11 w 48"/>
                <a:gd name="T19" fmla="*/ 5 h 44"/>
                <a:gd name="T20" fmla="*/ 14 w 48"/>
                <a:gd name="T21" fmla="*/ 3 h 44"/>
                <a:gd name="T22" fmla="*/ 18 w 48"/>
                <a:gd name="T23" fmla="*/ 1 h 44"/>
                <a:gd name="T24" fmla="*/ 22 w 48"/>
                <a:gd name="T25" fmla="*/ 0 h 44"/>
                <a:gd name="T26" fmla="*/ 26 w 48"/>
                <a:gd name="T27" fmla="*/ 0 h 44"/>
                <a:gd name="T28" fmla="*/ 29 w 48"/>
                <a:gd name="T29" fmla="*/ 0 h 44"/>
                <a:gd name="T30" fmla="*/ 34 w 48"/>
                <a:gd name="T31" fmla="*/ 1 h 44"/>
                <a:gd name="T32" fmla="*/ 37 w 48"/>
                <a:gd name="T33" fmla="*/ 1 h 44"/>
                <a:gd name="T34" fmla="*/ 40 w 48"/>
                <a:gd name="T35" fmla="*/ 4 h 44"/>
                <a:gd name="T36" fmla="*/ 41 w 48"/>
                <a:gd name="T37" fmla="*/ 5 h 44"/>
                <a:gd name="T38" fmla="*/ 45 w 48"/>
                <a:gd name="T39" fmla="*/ 7 h 44"/>
                <a:gd name="T40" fmla="*/ 46 w 48"/>
                <a:gd name="T41" fmla="*/ 11 h 44"/>
                <a:gd name="T42" fmla="*/ 46 w 48"/>
                <a:gd name="T43" fmla="*/ 14 h 44"/>
                <a:gd name="T44" fmla="*/ 47 w 48"/>
                <a:gd name="T45" fmla="*/ 18 h 44"/>
                <a:gd name="T46" fmla="*/ 46 w 48"/>
                <a:gd name="T47" fmla="*/ 20 h 44"/>
                <a:gd name="T48" fmla="*/ 46 w 48"/>
                <a:gd name="T49" fmla="*/ 24 h 44"/>
                <a:gd name="T50" fmla="*/ 45 w 48"/>
                <a:gd name="T51" fmla="*/ 27 h 44"/>
                <a:gd name="T52" fmla="*/ 42 w 48"/>
                <a:gd name="T53" fmla="*/ 31 h 44"/>
                <a:gd name="T54" fmla="*/ 40 w 48"/>
                <a:gd name="T55" fmla="*/ 33 h 44"/>
                <a:gd name="T56" fmla="*/ 37 w 48"/>
                <a:gd name="T57" fmla="*/ 35 h 44"/>
                <a:gd name="T58" fmla="*/ 34 w 48"/>
                <a:gd name="T59" fmla="*/ 38 h 44"/>
                <a:gd name="T60" fmla="*/ 30 w 48"/>
                <a:gd name="T61" fmla="*/ 40 h 44"/>
                <a:gd name="T62" fmla="*/ 26 w 48"/>
                <a:gd name="T63" fmla="*/ 41 h 44"/>
                <a:gd name="T64" fmla="*/ 22 w 48"/>
                <a:gd name="T65" fmla="*/ 42 h 44"/>
                <a:gd name="T66" fmla="*/ 18 w 48"/>
                <a:gd name="T67" fmla="*/ 42 h 44"/>
                <a:gd name="T68" fmla="*/ 16 w 48"/>
                <a:gd name="T69" fmla="*/ 43 h 44"/>
                <a:gd name="T70" fmla="*/ 13 w 48"/>
                <a:gd name="T71" fmla="*/ 42 h 44"/>
                <a:gd name="T72" fmla="*/ 10 w 48"/>
                <a:gd name="T73" fmla="*/ 42 h 44"/>
                <a:gd name="T74" fmla="*/ 7 w 48"/>
                <a:gd name="T75" fmla="*/ 40 h 44"/>
                <a:gd name="T76" fmla="*/ 5 w 48"/>
                <a:gd name="T77" fmla="*/ 38 h 44"/>
                <a:gd name="T78" fmla="*/ 2 w 48"/>
                <a:gd name="T79" fmla="*/ 36 h 44"/>
                <a:gd name="T80" fmla="*/ 0 w 48"/>
                <a:gd name="T8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44">
                  <a:moveTo>
                    <a:pt x="0" y="33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0" y="4"/>
                  </a:lnTo>
                  <a:lnTo>
                    <a:pt x="41" y="5"/>
                  </a:lnTo>
                  <a:lnTo>
                    <a:pt x="45" y="7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5" y="27"/>
                  </a:lnTo>
                  <a:lnTo>
                    <a:pt x="42" y="31"/>
                  </a:lnTo>
                  <a:lnTo>
                    <a:pt x="40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6" y="41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6" y="43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6"/>
                  </a:lnTo>
                  <a:lnTo>
                    <a:pt x="0" y="33"/>
                  </a:lnTo>
                </a:path>
              </a:pathLst>
            </a:custGeom>
            <a:solidFill>
              <a:srgbClr val="F9A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3" name="Freeform 329"/>
            <p:cNvSpPr>
              <a:spLocks/>
            </p:cNvSpPr>
            <p:nvPr/>
          </p:nvSpPr>
          <p:spPr bwMode="auto">
            <a:xfrm>
              <a:off x="743" y="2015"/>
              <a:ext cx="44" cy="43"/>
            </a:xfrm>
            <a:custGeom>
              <a:avLst/>
              <a:gdLst>
                <a:gd name="T0" fmla="*/ 0 w 44"/>
                <a:gd name="T1" fmla="*/ 32 h 42"/>
                <a:gd name="T2" fmla="*/ 0 w 44"/>
                <a:gd name="T3" fmla="*/ 28 h 42"/>
                <a:gd name="T4" fmla="*/ 0 w 44"/>
                <a:gd name="T5" fmla="*/ 26 h 42"/>
                <a:gd name="T6" fmla="*/ 0 w 44"/>
                <a:gd name="T7" fmla="*/ 22 h 42"/>
                <a:gd name="T8" fmla="*/ 0 w 44"/>
                <a:gd name="T9" fmla="*/ 19 h 42"/>
                <a:gd name="T10" fmla="*/ 1 w 44"/>
                <a:gd name="T11" fmla="*/ 17 h 42"/>
                <a:gd name="T12" fmla="*/ 4 w 44"/>
                <a:gd name="T13" fmla="*/ 13 h 42"/>
                <a:gd name="T14" fmla="*/ 6 w 44"/>
                <a:gd name="T15" fmla="*/ 10 h 42"/>
                <a:gd name="T16" fmla="*/ 7 w 44"/>
                <a:gd name="T17" fmla="*/ 8 h 42"/>
                <a:gd name="T18" fmla="*/ 10 w 44"/>
                <a:gd name="T19" fmla="*/ 6 h 42"/>
                <a:gd name="T20" fmla="*/ 13 w 44"/>
                <a:gd name="T21" fmla="*/ 3 h 42"/>
                <a:gd name="T22" fmla="*/ 17 w 44"/>
                <a:gd name="T23" fmla="*/ 2 h 42"/>
                <a:gd name="T24" fmla="*/ 20 w 44"/>
                <a:gd name="T25" fmla="*/ 1 h 42"/>
                <a:gd name="T26" fmla="*/ 24 w 44"/>
                <a:gd name="T27" fmla="*/ 0 h 42"/>
                <a:gd name="T28" fmla="*/ 28 w 44"/>
                <a:gd name="T29" fmla="*/ 1 h 42"/>
                <a:gd name="T30" fmla="*/ 30 w 44"/>
                <a:gd name="T31" fmla="*/ 1 h 42"/>
                <a:gd name="T32" fmla="*/ 33 w 44"/>
                <a:gd name="T33" fmla="*/ 2 h 42"/>
                <a:gd name="T34" fmla="*/ 36 w 44"/>
                <a:gd name="T35" fmla="*/ 3 h 42"/>
                <a:gd name="T36" fmla="*/ 37 w 44"/>
                <a:gd name="T37" fmla="*/ 6 h 42"/>
                <a:gd name="T38" fmla="*/ 40 w 44"/>
                <a:gd name="T39" fmla="*/ 8 h 42"/>
                <a:gd name="T40" fmla="*/ 41 w 44"/>
                <a:gd name="T41" fmla="*/ 11 h 42"/>
                <a:gd name="T42" fmla="*/ 42 w 44"/>
                <a:gd name="T43" fmla="*/ 14 h 42"/>
                <a:gd name="T44" fmla="*/ 43 w 44"/>
                <a:gd name="T45" fmla="*/ 17 h 42"/>
                <a:gd name="T46" fmla="*/ 42 w 44"/>
                <a:gd name="T47" fmla="*/ 19 h 42"/>
                <a:gd name="T48" fmla="*/ 42 w 44"/>
                <a:gd name="T49" fmla="*/ 23 h 42"/>
                <a:gd name="T50" fmla="*/ 41 w 44"/>
                <a:gd name="T51" fmla="*/ 26 h 42"/>
                <a:gd name="T52" fmla="*/ 38 w 44"/>
                <a:gd name="T53" fmla="*/ 29 h 42"/>
                <a:gd name="T54" fmla="*/ 36 w 44"/>
                <a:gd name="T55" fmla="*/ 31 h 42"/>
                <a:gd name="T56" fmla="*/ 34 w 44"/>
                <a:gd name="T57" fmla="*/ 34 h 42"/>
                <a:gd name="T58" fmla="*/ 31 w 44"/>
                <a:gd name="T59" fmla="*/ 36 h 42"/>
                <a:gd name="T60" fmla="*/ 27 w 44"/>
                <a:gd name="T61" fmla="*/ 39 h 42"/>
                <a:gd name="T62" fmla="*/ 24 w 44"/>
                <a:gd name="T63" fmla="*/ 40 h 42"/>
                <a:gd name="T64" fmla="*/ 20 w 44"/>
                <a:gd name="T65" fmla="*/ 40 h 42"/>
                <a:gd name="T66" fmla="*/ 17 w 44"/>
                <a:gd name="T67" fmla="*/ 41 h 42"/>
                <a:gd name="T68" fmla="*/ 14 w 44"/>
                <a:gd name="T69" fmla="*/ 40 h 42"/>
                <a:gd name="T70" fmla="*/ 11 w 44"/>
                <a:gd name="T71" fmla="*/ 40 h 42"/>
                <a:gd name="T72" fmla="*/ 9 w 44"/>
                <a:gd name="T73" fmla="*/ 40 h 42"/>
                <a:gd name="T74" fmla="*/ 6 w 44"/>
                <a:gd name="T75" fmla="*/ 38 h 42"/>
                <a:gd name="T76" fmla="*/ 4 w 44"/>
                <a:gd name="T77" fmla="*/ 36 h 42"/>
                <a:gd name="T78" fmla="*/ 2 w 44"/>
                <a:gd name="T79" fmla="*/ 34 h 42"/>
                <a:gd name="T80" fmla="*/ 0 w 44"/>
                <a:gd name="T81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2">
                  <a:moveTo>
                    <a:pt x="0" y="32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3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4" y="34"/>
                  </a:lnTo>
                  <a:lnTo>
                    <a:pt x="31" y="36"/>
                  </a:lnTo>
                  <a:lnTo>
                    <a:pt x="27" y="39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4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</a:path>
              </a:pathLst>
            </a:custGeom>
            <a:solidFill>
              <a:srgbClr val="F4A0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4" name="Freeform 330"/>
            <p:cNvSpPr>
              <a:spLocks/>
            </p:cNvSpPr>
            <p:nvPr/>
          </p:nvSpPr>
          <p:spPr bwMode="auto">
            <a:xfrm>
              <a:off x="746" y="2019"/>
              <a:ext cx="39" cy="37"/>
            </a:xfrm>
            <a:custGeom>
              <a:avLst/>
              <a:gdLst>
                <a:gd name="T0" fmla="*/ 0 w 40"/>
                <a:gd name="T1" fmla="*/ 27 h 37"/>
                <a:gd name="T2" fmla="*/ 0 w 40"/>
                <a:gd name="T3" fmla="*/ 25 h 37"/>
                <a:gd name="T4" fmla="*/ 0 w 40"/>
                <a:gd name="T5" fmla="*/ 22 h 37"/>
                <a:gd name="T6" fmla="*/ 0 w 40"/>
                <a:gd name="T7" fmla="*/ 19 h 37"/>
                <a:gd name="T8" fmla="*/ 0 w 40"/>
                <a:gd name="T9" fmla="*/ 17 h 37"/>
                <a:gd name="T10" fmla="*/ 1 w 40"/>
                <a:gd name="T11" fmla="*/ 13 h 37"/>
                <a:gd name="T12" fmla="*/ 3 w 40"/>
                <a:gd name="T13" fmla="*/ 11 h 37"/>
                <a:gd name="T14" fmla="*/ 5 w 40"/>
                <a:gd name="T15" fmla="*/ 8 h 37"/>
                <a:gd name="T16" fmla="*/ 7 w 40"/>
                <a:gd name="T17" fmla="*/ 7 h 37"/>
                <a:gd name="T18" fmla="*/ 9 w 40"/>
                <a:gd name="T19" fmla="*/ 4 h 37"/>
                <a:gd name="T20" fmla="*/ 12 w 40"/>
                <a:gd name="T21" fmla="*/ 3 h 37"/>
                <a:gd name="T22" fmla="*/ 15 w 40"/>
                <a:gd name="T23" fmla="*/ 1 h 37"/>
                <a:gd name="T24" fmla="*/ 19 w 40"/>
                <a:gd name="T25" fmla="*/ 0 h 37"/>
                <a:gd name="T26" fmla="*/ 22 w 40"/>
                <a:gd name="T27" fmla="*/ 1 h 37"/>
                <a:gd name="T28" fmla="*/ 24 w 40"/>
                <a:gd name="T29" fmla="*/ 0 h 37"/>
                <a:gd name="T30" fmla="*/ 27 w 40"/>
                <a:gd name="T31" fmla="*/ 1 h 37"/>
                <a:gd name="T32" fmla="*/ 31 w 40"/>
                <a:gd name="T33" fmla="*/ 2 h 37"/>
                <a:gd name="T34" fmla="*/ 32 w 40"/>
                <a:gd name="T35" fmla="*/ 3 h 37"/>
                <a:gd name="T36" fmla="*/ 35 w 40"/>
                <a:gd name="T37" fmla="*/ 5 h 37"/>
                <a:gd name="T38" fmla="*/ 36 w 40"/>
                <a:gd name="T39" fmla="*/ 7 h 37"/>
                <a:gd name="T40" fmla="*/ 38 w 40"/>
                <a:gd name="T41" fmla="*/ 9 h 37"/>
                <a:gd name="T42" fmla="*/ 39 w 40"/>
                <a:gd name="T43" fmla="*/ 12 h 37"/>
                <a:gd name="T44" fmla="*/ 39 w 40"/>
                <a:gd name="T45" fmla="*/ 14 h 37"/>
                <a:gd name="T46" fmla="*/ 38 w 40"/>
                <a:gd name="T47" fmla="*/ 17 h 37"/>
                <a:gd name="T48" fmla="*/ 38 w 40"/>
                <a:gd name="T49" fmla="*/ 20 h 37"/>
                <a:gd name="T50" fmla="*/ 36 w 40"/>
                <a:gd name="T51" fmla="*/ 23 h 37"/>
                <a:gd name="T52" fmla="*/ 35 w 40"/>
                <a:gd name="T53" fmla="*/ 26 h 37"/>
                <a:gd name="T54" fmla="*/ 32 w 40"/>
                <a:gd name="T55" fmla="*/ 28 h 37"/>
                <a:gd name="T56" fmla="*/ 31 w 40"/>
                <a:gd name="T57" fmla="*/ 29 h 37"/>
                <a:gd name="T58" fmla="*/ 28 w 40"/>
                <a:gd name="T59" fmla="*/ 32 h 37"/>
                <a:gd name="T60" fmla="*/ 25 w 40"/>
                <a:gd name="T61" fmla="*/ 34 h 37"/>
                <a:gd name="T62" fmla="*/ 22 w 40"/>
                <a:gd name="T63" fmla="*/ 35 h 37"/>
                <a:gd name="T64" fmla="*/ 19 w 40"/>
                <a:gd name="T65" fmla="*/ 35 h 37"/>
                <a:gd name="T66" fmla="*/ 15 w 40"/>
                <a:gd name="T67" fmla="*/ 36 h 37"/>
                <a:gd name="T68" fmla="*/ 13 w 40"/>
                <a:gd name="T69" fmla="*/ 36 h 37"/>
                <a:gd name="T70" fmla="*/ 10 w 40"/>
                <a:gd name="T71" fmla="*/ 35 h 37"/>
                <a:gd name="T72" fmla="*/ 7 w 40"/>
                <a:gd name="T73" fmla="*/ 34 h 37"/>
                <a:gd name="T74" fmla="*/ 6 w 40"/>
                <a:gd name="T75" fmla="*/ 33 h 37"/>
                <a:gd name="T76" fmla="*/ 3 w 40"/>
                <a:gd name="T77" fmla="*/ 32 h 37"/>
                <a:gd name="T78" fmla="*/ 2 w 40"/>
                <a:gd name="T79" fmla="*/ 30 h 37"/>
                <a:gd name="T80" fmla="*/ 0 w 40"/>
                <a:gd name="T8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37">
                  <a:moveTo>
                    <a:pt x="0" y="27"/>
                  </a:move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5" y="8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28" y="32"/>
                  </a:lnTo>
                  <a:lnTo>
                    <a:pt x="25" y="34"/>
                  </a:lnTo>
                  <a:lnTo>
                    <a:pt x="22" y="35"/>
                  </a:lnTo>
                  <a:lnTo>
                    <a:pt x="19" y="35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0" y="27"/>
                  </a:lnTo>
                </a:path>
              </a:pathLst>
            </a:custGeom>
            <a:solidFill>
              <a:srgbClr val="EF9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5" name="Freeform 331"/>
            <p:cNvSpPr>
              <a:spLocks/>
            </p:cNvSpPr>
            <p:nvPr/>
          </p:nvSpPr>
          <p:spPr bwMode="auto">
            <a:xfrm>
              <a:off x="746" y="2019"/>
              <a:ext cx="37" cy="35"/>
            </a:xfrm>
            <a:custGeom>
              <a:avLst/>
              <a:gdLst>
                <a:gd name="T0" fmla="*/ 1 w 37"/>
                <a:gd name="T1" fmla="*/ 25 h 34"/>
                <a:gd name="T2" fmla="*/ 0 w 37"/>
                <a:gd name="T3" fmla="*/ 23 h 34"/>
                <a:gd name="T4" fmla="*/ 0 w 37"/>
                <a:gd name="T5" fmla="*/ 20 h 34"/>
                <a:gd name="T6" fmla="*/ 0 w 37"/>
                <a:gd name="T7" fmla="*/ 18 h 34"/>
                <a:gd name="T8" fmla="*/ 1 w 37"/>
                <a:gd name="T9" fmla="*/ 15 h 34"/>
                <a:gd name="T10" fmla="*/ 2 w 37"/>
                <a:gd name="T11" fmla="*/ 13 h 34"/>
                <a:gd name="T12" fmla="*/ 3 w 37"/>
                <a:gd name="T13" fmla="*/ 10 h 34"/>
                <a:gd name="T14" fmla="*/ 5 w 37"/>
                <a:gd name="T15" fmla="*/ 8 h 34"/>
                <a:gd name="T16" fmla="*/ 6 w 37"/>
                <a:gd name="T17" fmla="*/ 6 h 34"/>
                <a:gd name="T18" fmla="*/ 8 w 37"/>
                <a:gd name="T19" fmla="*/ 4 h 34"/>
                <a:gd name="T20" fmla="*/ 11 w 37"/>
                <a:gd name="T21" fmla="*/ 3 h 34"/>
                <a:gd name="T22" fmla="*/ 14 w 37"/>
                <a:gd name="T23" fmla="*/ 1 h 34"/>
                <a:gd name="T24" fmla="*/ 17 w 37"/>
                <a:gd name="T25" fmla="*/ 0 h 34"/>
                <a:gd name="T26" fmla="*/ 20 w 37"/>
                <a:gd name="T27" fmla="*/ 1 h 34"/>
                <a:gd name="T28" fmla="*/ 23 w 37"/>
                <a:gd name="T29" fmla="*/ 1 h 34"/>
                <a:gd name="T30" fmla="*/ 26 w 37"/>
                <a:gd name="T31" fmla="*/ 1 h 34"/>
                <a:gd name="T32" fmla="*/ 28 w 37"/>
                <a:gd name="T33" fmla="*/ 1 h 34"/>
                <a:gd name="T34" fmla="*/ 30 w 37"/>
                <a:gd name="T35" fmla="*/ 2 h 34"/>
                <a:gd name="T36" fmla="*/ 32 w 37"/>
                <a:gd name="T37" fmla="*/ 4 h 34"/>
                <a:gd name="T38" fmla="*/ 33 w 37"/>
                <a:gd name="T39" fmla="*/ 6 h 34"/>
                <a:gd name="T40" fmla="*/ 35 w 37"/>
                <a:gd name="T41" fmla="*/ 9 h 34"/>
                <a:gd name="T42" fmla="*/ 36 w 37"/>
                <a:gd name="T43" fmla="*/ 11 h 34"/>
                <a:gd name="T44" fmla="*/ 36 w 37"/>
                <a:gd name="T45" fmla="*/ 14 h 34"/>
                <a:gd name="T46" fmla="*/ 35 w 37"/>
                <a:gd name="T47" fmla="*/ 15 h 34"/>
                <a:gd name="T48" fmla="*/ 35 w 37"/>
                <a:gd name="T49" fmla="*/ 18 h 34"/>
                <a:gd name="T50" fmla="*/ 34 w 37"/>
                <a:gd name="T51" fmla="*/ 20 h 34"/>
                <a:gd name="T52" fmla="*/ 33 w 37"/>
                <a:gd name="T53" fmla="*/ 23 h 34"/>
                <a:gd name="T54" fmla="*/ 30 w 37"/>
                <a:gd name="T55" fmla="*/ 26 h 34"/>
                <a:gd name="T56" fmla="*/ 28 w 37"/>
                <a:gd name="T57" fmla="*/ 27 h 34"/>
                <a:gd name="T58" fmla="*/ 26 w 37"/>
                <a:gd name="T59" fmla="*/ 29 h 34"/>
                <a:gd name="T60" fmla="*/ 23 w 37"/>
                <a:gd name="T61" fmla="*/ 31 h 34"/>
                <a:gd name="T62" fmla="*/ 21 w 37"/>
                <a:gd name="T63" fmla="*/ 32 h 34"/>
                <a:gd name="T64" fmla="*/ 18 w 37"/>
                <a:gd name="T65" fmla="*/ 32 h 34"/>
                <a:gd name="T66" fmla="*/ 14 w 37"/>
                <a:gd name="T67" fmla="*/ 33 h 34"/>
                <a:gd name="T68" fmla="*/ 12 w 37"/>
                <a:gd name="T69" fmla="*/ 33 h 34"/>
                <a:gd name="T70" fmla="*/ 9 w 37"/>
                <a:gd name="T71" fmla="*/ 32 h 34"/>
                <a:gd name="T72" fmla="*/ 7 w 37"/>
                <a:gd name="T73" fmla="*/ 32 h 34"/>
                <a:gd name="T74" fmla="*/ 5 w 37"/>
                <a:gd name="T75" fmla="*/ 31 h 34"/>
                <a:gd name="T76" fmla="*/ 4 w 37"/>
                <a:gd name="T77" fmla="*/ 29 h 34"/>
                <a:gd name="T78" fmla="*/ 2 w 37"/>
                <a:gd name="T79" fmla="*/ 28 h 34"/>
                <a:gd name="T80" fmla="*/ 1 w 37"/>
                <a:gd name="T81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4">
                  <a:moveTo>
                    <a:pt x="1" y="25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6" y="14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3" y="31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</a:path>
              </a:pathLst>
            </a:custGeom>
            <a:solidFill>
              <a:srgbClr val="EA82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6" name="Freeform 332"/>
            <p:cNvSpPr>
              <a:spLocks/>
            </p:cNvSpPr>
            <p:nvPr/>
          </p:nvSpPr>
          <p:spPr bwMode="auto">
            <a:xfrm>
              <a:off x="748" y="2021"/>
              <a:ext cx="33" cy="30"/>
            </a:xfrm>
            <a:custGeom>
              <a:avLst/>
              <a:gdLst>
                <a:gd name="T0" fmla="*/ 0 w 33"/>
                <a:gd name="T1" fmla="*/ 23 h 31"/>
                <a:gd name="T2" fmla="*/ 0 w 33"/>
                <a:gd name="T3" fmla="*/ 21 h 31"/>
                <a:gd name="T4" fmla="*/ 0 w 33"/>
                <a:gd name="T5" fmla="*/ 18 h 31"/>
                <a:gd name="T6" fmla="*/ 0 w 33"/>
                <a:gd name="T7" fmla="*/ 16 h 31"/>
                <a:gd name="T8" fmla="*/ 0 w 33"/>
                <a:gd name="T9" fmla="*/ 13 h 31"/>
                <a:gd name="T10" fmla="*/ 1 w 33"/>
                <a:gd name="T11" fmla="*/ 12 h 31"/>
                <a:gd name="T12" fmla="*/ 2 w 33"/>
                <a:gd name="T13" fmla="*/ 9 h 31"/>
                <a:gd name="T14" fmla="*/ 3 w 33"/>
                <a:gd name="T15" fmla="*/ 7 h 31"/>
                <a:gd name="T16" fmla="*/ 6 w 33"/>
                <a:gd name="T17" fmla="*/ 6 h 31"/>
                <a:gd name="T18" fmla="*/ 8 w 33"/>
                <a:gd name="T19" fmla="*/ 3 h 31"/>
                <a:gd name="T20" fmla="*/ 9 w 33"/>
                <a:gd name="T21" fmla="*/ 2 h 31"/>
                <a:gd name="T22" fmla="*/ 12 w 33"/>
                <a:gd name="T23" fmla="*/ 1 h 31"/>
                <a:gd name="T24" fmla="*/ 15 w 33"/>
                <a:gd name="T25" fmla="*/ 1 h 31"/>
                <a:gd name="T26" fmla="*/ 17 w 33"/>
                <a:gd name="T27" fmla="*/ 1 h 31"/>
                <a:gd name="T28" fmla="*/ 20 w 33"/>
                <a:gd name="T29" fmla="*/ 0 h 31"/>
                <a:gd name="T30" fmla="*/ 22 w 33"/>
                <a:gd name="T31" fmla="*/ 1 h 31"/>
                <a:gd name="T32" fmla="*/ 24 w 33"/>
                <a:gd name="T33" fmla="*/ 1 h 31"/>
                <a:gd name="T34" fmla="*/ 26 w 33"/>
                <a:gd name="T35" fmla="*/ 2 h 31"/>
                <a:gd name="T36" fmla="*/ 28 w 33"/>
                <a:gd name="T37" fmla="*/ 4 h 31"/>
                <a:gd name="T38" fmla="*/ 30 w 33"/>
                <a:gd name="T39" fmla="*/ 5 h 31"/>
                <a:gd name="T40" fmla="*/ 31 w 33"/>
                <a:gd name="T41" fmla="*/ 8 h 31"/>
                <a:gd name="T42" fmla="*/ 32 w 33"/>
                <a:gd name="T43" fmla="*/ 9 h 31"/>
                <a:gd name="T44" fmla="*/ 32 w 33"/>
                <a:gd name="T45" fmla="*/ 12 h 31"/>
                <a:gd name="T46" fmla="*/ 31 w 33"/>
                <a:gd name="T47" fmla="*/ 14 h 31"/>
                <a:gd name="T48" fmla="*/ 31 w 33"/>
                <a:gd name="T49" fmla="*/ 17 h 31"/>
                <a:gd name="T50" fmla="*/ 30 w 33"/>
                <a:gd name="T51" fmla="*/ 19 h 31"/>
                <a:gd name="T52" fmla="*/ 29 w 33"/>
                <a:gd name="T53" fmla="*/ 21 h 31"/>
                <a:gd name="T54" fmla="*/ 27 w 33"/>
                <a:gd name="T55" fmla="*/ 24 h 31"/>
                <a:gd name="T56" fmla="*/ 25 w 33"/>
                <a:gd name="T57" fmla="*/ 24 h 31"/>
                <a:gd name="T58" fmla="*/ 23 w 33"/>
                <a:gd name="T59" fmla="*/ 26 h 31"/>
                <a:gd name="T60" fmla="*/ 20 w 33"/>
                <a:gd name="T61" fmla="*/ 28 h 31"/>
                <a:gd name="T62" fmla="*/ 17 w 33"/>
                <a:gd name="T63" fmla="*/ 29 h 31"/>
                <a:gd name="T64" fmla="*/ 16 w 33"/>
                <a:gd name="T65" fmla="*/ 29 h 31"/>
                <a:gd name="T66" fmla="*/ 12 w 33"/>
                <a:gd name="T67" fmla="*/ 30 h 31"/>
                <a:gd name="T68" fmla="*/ 10 w 33"/>
                <a:gd name="T69" fmla="*/ 30 h 31"/>
                <a:gd name="T70" fmla="*/ 8 w 33"/>
                <a:gd name="T71" fmla="*/ 29 h 31"/>
                <a:gd name="T72" fmla="*/ 7 w 33"/>
                <a:gd name="T73" fmla="*/ 29 h 31"/>
                <a:gd name="T74" fmla="*/ 5 w 33"/>
                <a:gd name="T75" fmla="*/ 28 h 31"/>
                <a:gd name="T76" fmla="*/ 3 w 33"/>
                <a:gd name="T77" fmla="*/ 27 h 31"/>
                <a:gd name="T78" fmla="*/ 1 w 33"/>
                <a:gd name="T79" fmla="*/ 25 h 31"/>
                <a:gd name="T80" fmla="*/ 0 w 33"/>
                <a:gd name="T8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0" y="23"/>
                  </a:move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2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0" y="28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3" y="27"/>
                  </a:lnTo>
                  <a:lnTo>
                    <a:pt x="1" y="25"/>
                  </a:lnTo>
                  <a:lnTo>
                    <a:pt x="0" y="23"/>
                  </a:lnTo>
                </a:path>
              </a:pathLst>
            </a:custGeom>
            <a:solidFill>
              <a:srgbClr val="E57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7" name="Freeform 333"/>
            <p:cNvSpPr>
              <a:spLocks/>
            </p:cNvSpPr>
            <p:nvPr/>
          </p:nvSpPr>
          <p:spPr bwMode="auto">
            <a:xfrm>
              <a:off x="750" y="2021"/>
              <a:ext cx="32" cy="30"/>
            </a:xfrm>
            <a:custGeom>
              <a:avLst/>
              <a:gdLst>
                <a:gd name="T0" fmla="*/ 0 w 30"/>
                <a:gd name="T1" fmla="*/ 21 h 29"/>
                <a:gd name="T2" fmla="*/ 0 w 30"/>
                <a:gd name="T3" fmla="*/ 19 h 29"/>
                <a:gd name="T4" fmla="*/ 0 w 30"/>
                <a:gd name="T5" fmla="*/ 17 h 29"/>
                <a:gd name="T6" fmla="*/ 0 w 30"/>
                <a:gd name="T7" fmla="*/ 15 h 29"/>
                <a:gd name="T8" fmla="*/ 0 w 30"/>
                <a:gd name="T9" fmla="*/ 13 h 29"/>
                <a:gd name="T10" fmla="*/ 0 w 30"/>
                <a:gd name="T11" fmla="*/ 11 h 29"/>
                <a:gd name="T12" fmla="*/ 2 w 30"/>
                <a:gd name="T13" fmla="*/ 9 h 29"/>
                <a:gd name="T14" fmla="*/ 2 w 30"/>
                <a:gd name="T15" fmla="*/ 6 h 29"/>
                <a:gd name="T16" fmla="*/ 4 w 30"/>
                <a:gd name="T17" fmla="*/ 5 h 29"/>
                <a:gd name="T18" fmla="*/ 7 w 30"/>
                <a:gd name="T19" fmla="*/ 3 h 29"/>
                <a:gd name="T20" fmla="*/ 8 w 30"/>
                <a:gd name="T21" fmla="*/ 3 h 29"/>
                <a:gd name="T22" fmla="*/ 11 w 30"/>
                <a:gd name="T23" fmla="*/ 1 h 29"/>
                <a:gd name="T24" fmla="*/ 13 w 30"/>
                <a:gd name="T25" fmla="*/ 1 h 29"/>
                <a:gd name="T26" fmla="*/ 15 w 30"/>
                <a:gd name="T27" fmla="*/ 1 h 29"/>
                <a:gd name="T28" fmla="*/ 18 w 30"/>
                <a:gd name="T29" fmla="*/ 0 h 29"/>
                <a:gd name="T30" fmla="*/ 20 w 30"/>
                <a:gd name="T31" fmla="*/ 1 h 29"/>
                <a:gd name="T32" fmla="*/ 21 w 30"/>
                <a:gd name="T33" fmla="*/ 1 h 29"/>
                <a:gd name="T34" fmla="*/ 23 w 30"/>
                <a:gd name="T35" fmla="*/ 2 h 29"/>
                <a:gd name="T36" fmla="*/ 25 w 30"/>
                <a:gd name="T37" fmla="*/ 4 h 29"/>
                <a:gd name="T38" fmla="*/ 26 w 30"/>
                <a:gd name="T39" fmla="*/ 6 h 29"/>
                <a:gd name="T40" fmla="*/ 28 w 30"/>
                <a:gd name="T41" fmla="*/ 8 h 29"/>
                <a:gd name="T42" fmla="*/ 28 w 30"/>
                <a:gd name="T43" fmla="*/ 10 h 29"/>
                <a:gd name="T44" fmla="*/ 29 w 30"/>
                <a:gd name="T45" fmla="*/ 11 h 29"/>
                <a:gd name="T46" fmla="*/ 28 w 30"/>
                <a:gd name="T47" fmla="*/ 14 h 29"/>
                <a:gd name="T48" fmla="*/ 27 w 30"/>
                <a:gd name="T49" fmla="*/ 16 h 29"/>
                <a:gd name="T50" fmla="*/ 27 w 30"/>
                <a:gd name="T51" fmla="*/ 17 h 29"/>
                <a:gd name="T52" fmla="*/ 25 w 30"/>
                <a:gd name="T53" fmla="*/ 20 h 29"/>
                <a:gd name="T54" fmla="*/ 23 w 30"/>
                <a:gd name="T55" fmla="*/ 21 h 29"/>
                <a:gd name="T56" fmla="*/ 22 w 30"/>
                <a:gd name="T57" fmla="*/ 23 h 29"/>
                <a:gd name="T58" fmla="*/ 20 w 30"/>
                <a:gd name="T59" fmla="*/ 25 h 29"/>
                <a:gd name="T60" fmla="*/ 18 w 30"/>
                <a:gd name="T61" fmla="*/ 26 h 29"/>
                <a:gd name="T62" fmla="*/ 15 w 30"/>
                <a:gd name="T63" fmla="*/ 27 h 29"/>
                <a:gd name="T64" fmla="*/ 14 w 30"/>
                <a:gd name="T65" fmla="*/ 27 h 29"/>
                <a:gd name="T66" fmla="*/ 11 w 30"/>
                <a:gd name="T67" fmla="*/ 28 h 29"/>
                <a:gd name="T68" fmla="*/ 8 w 30"/>
                <a:gd name="T69" fmla="*/ 27 h 29"/>
                <a:gd name="T70" fmla="*/ 7 w 30"/>
                <a:gd name="T71" fmla="*/ 27 h 29"/>
                <a:gd name="T72" fmla="*/ 5 w 30"/>
                <a:gd name="T73" fmla="*/ 27 h 29"/>
                <a:gd name="T74" fmla="*/ 3 w 30"/>
                <a:gd name="T75" fmla="*/ 26 h 29"/>
                <a:gd name="T76" fmla="*/ 2 w 30"/>
                <a:gd name="T77" fmla="*/ 25 h 29"/>
                <a:gd name="T78" fmla="*/ 1 w 30"/>
                <a:gd name="T79" fmla="*/ 23 h 29"/>
                <a:gd name="T80" fmla="*/ 0 w 30"/>
                <a:gd name="T8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29">
                  <a:moveTo>
                    <a:pt x="0" y="21"/>
                  </a:move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1" y="28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1"/>
                  </a:lnTo>
                </a:path>
              </a:pathLst>
            </a:custGeom>
            <a:solidFill>
              <a:srgbClr val="E063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8" name="Freeform 334"/>
            <p:cNvSpPr>
              <a:spLocks/>
            </p:cNvSpPr>
            <p:nvPr/>
          </p:nvSpPr>
          <p:spPr bwMode="auto">
            <a:xfrm>
              <a:off x="752" y="2025"/>
              <a:ext cx="28" cy="24"/>
            </a:xfrm>
            <a:custGeom>
              <a:avLst/>
              <a:gdLst>
                <a:gd name="T0" fmla="*/ 0 w 28"/>
                <a:gd name="T1" fmla="*/ 18 h 25"/>
                <a:gd name="T2" fmla="*/ 0 w 28"/>
                <a:gd name="T3" fmla="*/ 16 h 25"/>
                <a:gd name="T4" fmla="*/ 0 w 28"/>
                <a:gd name="T5" fmla="*/ 14 h 25"/>
                <a:gd name="T6" fmla="*/ 0 w 28"/>
                <a:gd name="T7" fmla="*/ 12 h 25"/>
                <a:gd name="T8" fmla="*/ 0 w 28"/>
                <a:gd name="T9" fmla="*/ 11 h 25"/>
                <a:gd name="T10" fmla="*/ 0 w 28"/>
                <a:gd name="T11" fmla="*/ 9 h 25"/>
                <a:gd name="T12" fmla="*/ 1 w 28"/>
                <a:gd name="T13" fmla="*/ 7 h 25"/>
                <a:gd name="T14" fmla="*/ 2 w 28"/>
                <a:gd name="T15" fmla="*/ 5 h 25"/>
                <a:gd name="T16" fmla="*/ 3 w 28"/>
                <a:gd name="T17" fmla="*/ 4 h 25"/>
                <a:gd name="T18" fmla="*/ 6 w 28"/>
                <a:gd name="T19" fmla="*/ 3 h 25"/>
                <a:gd name="T20" fmla="*/ 8 w 28"/>
                <a:gd name="T21" fmla="*/ 2 h 25"/>
                <a:gd name="T22" fmla="*/ 10 w 28"/>
                <a:gd name="T23" fmla="*/ 1 h 25"/>
                <a:gd name="T24" fmla="*/ 12 w 28"/>
                <a:gd name="T25" fmla="*/ 0 h 25"/>
                <a:gd name="T26" fmla="*/ 15 w 28"/>
                <a:gd name="T27" fmla="*/ 0 h 25"/>
                <a:gd name="T28" fmla="*/ 17 w 28"/>
                <a:gd name="T29" fmla="*/ 0 h 25"/>
                <a:gd name="T30" fmla="*/ 18 w 28"/>
                <a:gd name="T31" fmla="*/ 0 h 25"/>
                <a:gd name="T32" fmla="*/ 20 w 28"/>
                <a:gd name="T33" fmla="*/ 1 h 25"/>
                <a:gd name="T34" fmla="*/ 22 w 28"/>
                <a:gd name="T35" fmla="*/ 2 h 25"/>
                <a:gd name="T36" fmla="*/ 23 w 28"/>
                <a:gd name="T37" fmla="*/ 3 h 25"/>
                <a:gd name="T38" fmla="*/ 25 w 28"/>
                <a:gd name="T39" fmla="*/ 3 h 25"/>
                <a:gd name="T40" fmla="*/ 26 w 28"/>
                <a:gd name="T41" fmla="*/ 6 h 25"/>
                <a:gd name="T42" fmla="*/ 26 w 28"/>
                <a:gd name="T43" fmla="*/ 7 h 25"/>
                <a:gd name="T44" fmla="*/ 27 w 28"/>
                <a:gd name="T45" fmla="*/ 9 h 25"/>
                <a:gd name="T46" fmla="*/ 26 w 28"/>
                <a:gd name="T47" fmla="*/ 11 h 25"/>
                <a:gd name="T48" fmla="*/ 25 w 28"/>
                <a:gd name="T49" fmla="*/ 13 h 25"/>
                <a:gd name="T50" fmla="*/ 25 w 28"/>
                <a:gd name="T51" fmla="*/ 15 h 25"/>
                <a:gd name="T52" fmla="*/ 24 w 28"/>
                <a:gd name="T53" fmla="*/ 16 h 25"/>
                <a:gd name="T54" fmla="*/ 22 w 28"/>
                <a:gd name="T55" fmla="*/ 18 h 25"/>
                <a:gd name="T56" fmla="*/ 21 w 28"/>
                <a:gd name="T57" fmla="*/ 20 h 25"/>
                <a:gd name="T58" fmla="*/ 18 w 28"/>
                <a:gd name="T59" fmla="*/ 21 h 25"/>
                <a:gd name="T60" fmla="*/ 17 w 28"/>
                <a:gd name="T61" fmla="*/ 22 h 25"/>
                <a:gd name="T62" fmla="*/ 14 w 28"/>
                <a:gd name="T63" fmla="*/ 23 h 25"/>
                <a:gd name="T64" fmla="*/ 12 w 28"/>
                <a:gd name="T65" fmla="*/ 23 h 25"/>
                <a:gd name="T66" fmla="*/ 10 w 28"/>
                <a:gd name="T67" fmla="*/ 24 h 25"/>
                <a:gd name="T68" fmla="*/ 8 w 28"/>
                <a:gd name="T69" fmla="*/ 23 h 25"/>
                <a:gd name="T70" fmla="*/ 7 w 28"/>
                <a:gd name="T71" fmla="*/ 23 h 25"/>
                <a:gd name="T72" fmla="*/ 4 w 28"/>
                <a:gd name="T73" fmla="*/ 23 h 25"/>
                <a:gd name="T74" fmla="*/ 3 w 28"/>
                <a:gd name="T75" fmla="*/ 22 h 25"/>
                <a:gd name="T76" fmla="*/ 2 w 28"/>
                <a:gd name="T77" fmla="*/ 21 h 25"/>
                <a:gd name="T78" fmla="*/ 1 w 28"/>
                <a:gd name="T79" fmla="*/ 19 h 25"/>
                <a:gd name="T80" fmla="*/ 0 w 28"/>
                <a:gd name="T8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25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</a:path>
              </a:pathLst>
            </a:custGeom>
            <a:solidFill>
              <a:srgbClr val="DB54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19" name="Freeform 335"/>
            <p:cNvSpPr>
              <a:spLocks/>
            </p:cNvSpPr>
            <p:nvPr/>
          </p:nvSpPr>
          <p:spPr bwMode="auto">
            <a:xfrm>
              <a:off x="754" y="2025"/>
              <a:ext cx="22" cy="24"/>
            </a:xfrm>
            <a:custGeom>
              <a:avLst/>
              <a:gdLst>
                <a:gd name="T0" fmla="*/ 0 w 23"/>
                <a:gd name="T1" fmla="*/ 16 h 23"/>
                <a:gd name="T2" fmla="*/ 0 w 23"/>
                <a:gd name="T3" fmla="*/ 15 h 23"/>
                <a:gd name="T4" fmla="*/ 0 w 23"/>
                <a:gd name="T5" fmla="*/ 13 h 23"/>
                <a:gd name="T6" fmla="*/ 0 w 23"/>
                <a:gd name="T7" fmla="*/ 12 h 23"/>
                <a:gd name="T8" fmla="*/ 0 w 23"/>
                <a:gd name="T9" fmla="*/ 10 h 23"/>
                <a:gd name="T10" fmla="*/ 0 w 23"/>
                <a:gd name="T11" fmla="*/ 9 h 23"/>
                <a:gd name="T12" fmla="*/ 1 w 23"/>
                <a:gd name="T13" fmla="*/ 7 h 23"/>
                <a:gd name="T14" fmla="*/ 3 w 23"/>
                <a:gd name="T15" fmla="*/ 5 h 23"/>
                <a:gd name="T16" fmla="*/ 4 w 23"/>
                <a:gd name="T17" fmla="*/ 4 h 23"/>
                <a:gd name="T18" fmla="*/ 6 w 23"/>
                <a:gd name="T19" fmla="*/ 3 h 23"/>
                <a:gd name="T20" fmla="*/ 7 w 23"/>
                <a:gd name="T21" fmla="*/ 2 h 23"/>
                <a:gd name="T22" fmla="*/ 8 w 23"/>
                <a:gd name="T23" fmla="*/ 1 h 23"/>
                <a:gd name="T24" fmla="*/ 10 w 23"/>
                <a:gd name="T25" fmla="*/ 0 h 23"/>
                <a:gd name="T26" fmla="*/ 12 w 23"/>
                <a:gd name="T27" fmla="*/ 0 h 23"/>
                <a:gd name="T28" fmla="*/ 14 w 23"/>
                <a:gd name="T29" fmla="*/ 1 h 23"/>
                <a:gd name="T30" fmla="*/ 15 w 23"/>
                <a:gd name="T31" fmla="*/ 1 h 23"/>
                <a:gd name="T32" fmla="*/ 17 w 23"/>
                <a:gd name="T33" fmla="*/ 1 h 23"/>
                <a:gd name="T34" fmla="*/ 18 w 23"/>
                <a:gd name="T35" fmla="*/ 2 h 23"/>
                <a:gd name="T36" fmla="*/ 19 w 23"/>
                <a:gd name="T37" fmla="*/ 3 h 23"/>
                <a:gd name="T38" fmla="*/ 20 w 23"/>
                <a:gd name="T39" fmla="*/ 5 h 23"/>
                <a:gd name="T40" fmla="*/ 21 w 23"/>
                <a:gd name="T41" fmla="*/ 6 h 23"/>
                <a:gd name="T42" fmla="*/ 21 w 23"/>
                <a:gd name="T43" fmla="*/ 7 h 23"/>
                <a:gd name="T44" fmla="*/ 22 w 23"/>
                <a:gd name="T45" fmla="*/ 10 h 23"/>
                <a:gd name="T46" fmla="*/ 22 w 23"/>
                <a:gd name="T47" fmla="*/ 11 h 23"/>
                <a:gd name="T48" fmla="*/ 21 w 23"/>
                <a:gd name="T49" fmla="*/ 12 h 23"/>
                <a:gd name="T50" fmla="*/ 21 w 23"/>
                <a:gd name="T51" fmla="*/ 13 h 23"/>
                <a:gd name="T52" fmla="*/ 19 w 23"/>
                <a:gd name="T53" fmla="*/ 15 h 23"/>
                <a:gd name="T54" fmla="*/ 18 w 23"/>
                <a:gd name="T55" fmla="*/ 17 h 23"/>
                <a:gd name="T56" fmla="*/ 17 w 23"/>
                <a:gd name="T57" fmla="*/ 18 h 23"/>
                <a:gd name="T58" fmla="*/ 15 w 23"/>
                <a:gd name="T59" fmla="*/ 20 h 23"/>
                <a:gd name="T60" fmla="*/ 14 w 23"/>
                <a:gd name="T61" fmla="*/ 20 h 23"/>
                <a:gd name="T62" fmla="*/ 12 w 23"/>
                <a:gd name="T63" fmla="*/ 22 h 23"/>
                <a:gd name="T64" fmla="*/ 11 w 23"/>
                <a:gd name="T65" fmla="*/ 22 h 23"/>
                <a:gd name="T66" fmla="*/ 8 w 23"/>
                <a:gd name="T67" fmla="*/ 22 h 23"/>
                <a:gd name="T68" fmla="*/ 7 w 23"/>
                <a:gd name="T69" fmla="*/ 22 h 23"/>
                <a:gd name="T70" fmla="*/ 6 w 23"/>
                <a:gd name="T71" fmla="*/ 22 h 23"/>
                <a:gd name="T72" fmla="*/ 4 w 23"/>
                <a:gd name="T73" fmla="*/ 21 h 23"/>
                <a:gd name="T74" fmla="*/ 2 w 23"/>
                <a:gd name="T75" fmla="*/ 20 h 23"/>
                <a:gd name="T76" fmla="*/ 2 w 23"/>
                <a:gd name="T77" fmla="*/ 19 h 23"/>
                <a:gd name="T78" fmla="*/ 1 w 23"/>
                <a:gd name="T79" fmla="*/ 18 h 23"/>
                <a:gd name="T80" fmla="*/ 0 w 23"/>
                <a:gd name="T8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23">
                  <a:moveTo>
                    <a:pt x="0" y="16"/>
                  </a:move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0" y="16"/>
                  </a:lnTo>
                </a:path>
              </a:pathLst>
            </a:custGeom>
            <a:solidFill>
              <a:srgbClr val="D644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0" name="Freeform 336"/>
            <p:cNvSpPr>
              <a:spLocks/>
            </p:cNvSpPr>
            <p:nvPr/>
          </p:nvSpPr>
          <p:spPr bwMode="auto">
            <a:xfrm>
              <a:off x="756" y="2028"/>
              <a:ext cx="19" cy="19"/>
            </a:xfrm>
            <a:custGeom>
              <a:avLst/>
              <a:gdLst>
                <a:gd name="T0" fmla="*/ 0 w 20"/>
                <a:gd name="T1" fmla="*/ 14 h 19"/>
                <a:gd name="T2" fmla="*/ 0 w 20"/>
                <a:gd name="T3" fmla="*/ 12 h 19"/>
                <a:gd name="T4" fmla="*/ 0 w 20"/>
                <a:gd name="T5" fmla="*/ 11 h 19"/>
                <a:gd name="T6" fmla="*/ 0 w 20"/>
                <a:gd name="T7" fmla="*/ 9 h 19"/>
                <a:gd name="T8" fmla="*/ 0 w 20"/>
                <a:gd name="T9" fmla="*/ 8 h 19"/>
                <a:gd name="T10" fmla="*/ 0 w 20"/>
                <a:gd name="T11" fmla="*/ 7 h 19"/>
                <a:gd name="T12" fmla="*/ 1 w 20"/>
                <a:gd name="T13" fmla="*/ 5 h 19"/>
                <a:gd name="T14" fmla="*/ 2 w 20"/>
                <a:gd name="T15" fmla="*/ 5 h 19"/>
                <a:gd name="T16" fmla="*/ 3 w 20"/>
                <a:gd name="T17" fmla="*/ 3 h 19"/>
                <a:gd name="T18" fmla="*/ 5 w 20"/>
                <a:gd name="T19" fmla="*/ 2 h 19"/>
                <a:gd name="T20" fmla="*/ 6 w 20"/>
                <a:gd name="T21" fmla="*/ 2 h 19"/>
                <a:gd name="T22" fmla="*/ 8 w 20"/>
                <a:gd name="T23" fmla="*/ 1 h 19"/>
                <a:gd name="T24" fmla="*/ 9 w 20"/>
                <a:gd name="T25" fmla="*/ 1 h 19"/>
                <a:gd name="T26" fmla="*/ 11 w 20"/>
                <a:gd name="T27" fmla="*/ 0 h 19"/>
                <a:gd name="T28" fmla="*/ 12 w 20"/>
                <a:gd name="T29" fmla="*/ 1 h 19"/>
                <a:gd name="T30" fmla="*/ 12 w 20"/>
                <a:gd name="T31" fmla="*/ 1 h 19"/>
                <a:gd name="T32" fmla="*/ 14 w 20"/>
                <a:gd name="T33" fmla="*/ 1 h 19"/>
                <a:gd name="T34" fmla="*/ 15 w 20"/>
                <a:gd name="T35" fmla="*/ 2 h 19"/>
                <a:gd name="T36" fmla="*/ 17 w 20"/>
                <a:gd name="T37" fmla="*/ 2 h 19"/>
                <a:gd name="T38" fmla="*/ 17 w 20"/>
                <a:gd name="T39" fmla="*/ 3 h 19"/>
                <a:gd name="T40" fmla="*/ 18 w 20"/>
                <a:gd name="T41" fmla="*/ 5 h 19"/>
                <a:gd name="T42" fmla="*/ 18 w 20"/>
                <a:gd name="T43" fmla="*/ 5 h 19"/>
                <a:gd name="T44" fmla="*/ 19 w 20"/>
                <a:gd name="T45" fmla="*/ 8 h 19"/>
                <a:gd name="T46" fmla="*/ 18 w 20"/>
                <a:gd name="T47" fmla="*/ 8 h 19"/>
                <a:gd name="T48" fmla="*/ 18 w 20"/>
                <a:gd name="T49" fmla="*/ 9 h 19"/>
                <a:gd name="T50" fmla="*/ 17 w 20"/>
                <a:gd name="T51" fmla="*/ 11 h 19"/>
                <a:gd name="T52" fmla="*/ 17 w 20"/>
                <a:gd name="T53" fmla="*/ 13 h 19"/>
                <a:gd name="T54" fmla="*/ 16 w 20"/>
                <a:gd name="T55" fmla="*/ 14 h 19"/>
                <a:gd name="T56" fmla="*/ 14 w 20"/>
                <a:gd name="T57" fmla="*/ 15 h 19"/>
                <a:gd name="T58" fmla="*/ 12 w 20"/>
                <a:gd name="T59" fmla="*/ 16 h 19"/>
                <a:gd name="T60" fmla="*/ 12 w 20"/>
                <a:gd name="T61" fmla="*/ 16 h 19"/>
                <a:gd name="T62" fmla="*/ 10 w 20"/>
                <a:gd name="T63" fmla="*/ 18 h 19"/>
                <a:gd name="T64" fmla="*/ 9 w 20"/>
                <a:gd name="T65" fmla="*/ 17 h 19"/>
                <a:gd name="T66" fmla="*/ 7 w 20"/>
                <a:gd name="T67" fmla="*/ 17 h 19"/>
                <a:gd name="T68" fmla="*/ 6 w 20"/>
                <a:gd name="T69" fmla="*/ 17 h 19"/>
                <a:gd name="T70" fmla="*/ 5 w 20"/>
                <a:gd name="T71" fmla="*/ 17 h 19"/>
                <a:gd name="T72" fmla="*/ 3 w 20"/>
                <a:gd name="T73" fmla="*/ 17 h 19"/>
                <a:gd name="T74" fmla="*/ 2 w 20"/>
                <a:gd name="T75" fmla="*/ 16 h 19"/>
                <a:gd name="T76" fmla="*/ 2 w 20"/>
                <a:gd name="T77" fmla="*/ 16 h 19"/>
                <a:gd name="T78" fmla="*/ 0 w 20"/>
                <a:gd name="T79" fmla="*/ 15 h 19"/>
                <a:gd name="T80" fmla="*/ 0 w 20"/>
                <a:gd name="T8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4"/>
                  </a:lnTo>
                </a:path>
              </a:pathLst>
            </a:custGeom>
            <a:solidFill>
              <a:srgbClr val="D135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1" name="Freeform 337"/>
            <p:cNvSpPr>
              <a:spLocks/>
            </p:cNvSpPr>
            <p:nvPr/>
          </p:nvSpPr>
          <p:spPr bwMode="auto">
            <a:xfrm>
              <a:off x="756" y="2030"/>
              <a:ext cx="17" cy="17"/>
            </a:xfrm>
            <a:custGeom>
              <a:avLst/>
              <a:gdLst>
                <a:gd name="T0" fmla="*/ 10 w 17"/>
                <a:gd name="T1" fmla="*/ 13 h 17"/>
                <a:gd name="T2" fmla="*/ 8 w 17"/>
                <a:gd name="T3" fmla="*/ 14 h 17"/>
                <a:gd name="T4" fmla="*/ 8 w 17"/>
                <a:gd name="T5" fmla="*/ 14 h 17"/>
                <a:gd name="T6" fmla="*/ 6 w 17"/>
                <a:gd name="T7" fmla="*/ 14 h 17"/>
                <a:gd name="T8" fmla="*/ 5 w 17"/>
                <a:gd name="T9" fmla="*/ 16 h 17"/>
                <a:gd name="T10" fmla="*/ 4 w 17"/>
                <a:gd name="T11" fmla="*/ 14 h 17"/>
                <a:gd name="T12" fmla="*/ 2 w 17"/>
                <a:gd name="T13" fmla="*/ 14 h 17"/>
                <a:gd name="T14" fmla="*/ 2 w 17"/>
                <a:gd name="T15" fmla="*/ 14 h 17"/>
                <a:gd name="T16" fmla="*/ 0 w 17"/>
                <a:gd name="T17" fmla="*/ 13 h 17"/>
                <a:gd name="T18" fmla="*/ 0 w 17"/>
                <a:gd name="T19" fmla="*/ 12 h 17"/>
                <a:gd name="T20" fmla="*/ 0 w 17"/>
                <a:gd name="T21" fmla="*/ 10 h 17"/>
                <a:gd name="T22" fmla="*/ 0 w 17"/>
                <a:gd name="T23" fmla="*/ 10 h 17"/>
                <a:gd name="T24" fmla="*/ 0 w 17"/>
                <a:gd name="T25" fmla="*/ 9 h 17"/>
                <a:gd name="T26" fmla="*/ 0 w 17"/>
                <a:gd name="T27" fmla="*/ 8 h 17"/>
                <a:gd name="T28" fmla="*/ 0 w 17"/>
                <a:gd name="T29" fmla="*/ 7 h 17"/>
                <a:gd name="T30" fmla="*/ 0 w 17"/>
                <a:gd name="T31" fmla="*/ 6 h 17"/>
                <a:gd name="T32" fmla="*/ 1 w 17"/>
                <a:gd name="T33" fmla="*/ 5 h 17"/>
                <a:gd name="T34" fmla="*/ 1 w 17"/>
                <a:gd name="T35" fmla="*/ 3 h 17"/>
                <a:gd name="T36" fmla="*/ 2 w 17"/>
                <a:gd name="T37" fmla="*/ 2 h 17"/>
                <a:gd name="T38" fmla="*/ 4 w 17"/>
                <a:gd name="T39" fmla="*/ 2 h 17"/>
                <a:gd name="T40" fmla="*/ 5 w 17"/>
                <a:gd name="T41" fmla="*/ 1 h 17"/>
                <a:gd name="T42" fmla="*/ 6 w 17"/>
                <a:gd name="T43" fmla="*/ 1 h 17"/>
                <a:gd name="T44" fmla="*/ 7 w 17"/>
                <a:gd name="T45" fmla="*/ 1 h 17"/>
                <a:gd name="T46" fmla="*/ 8 w 17"/>
                <a:gd name="T47" fmla="*/ 0 h 17"/>
                <a:gd name="T48" fmla="*/ 10 w 17"/>
                <a:gd name="T49" fmla="*/ 0 h 17"/>
                <a:gd name="T50" fmla="*/ 11 w 17"/>
                <a:gd name="T51" fmla="*/ 1 h 17"/>
                <a:gd name="T52" fmla="*/ 12 w 17"/>
                <a:gd name="T53" fmla="*/ 0 h 17"/>
                <a:gd name="T54" fmla="*/ 13 w 17"/>
                <a:gd name="T55" fmla="*/ 1 h 17"/>
                <a:gd name="T56" fmla="*/ 14 w 17"/>
                <a:gd name="T57" fmla="*/ 2 h 17"/>
                <a:gd name="T58" fmla="*/ 15 w 17"/>
                <a:gd name="T59" fmla="*/ 2 h 17"/>
                <a:gd name="T60" fmla="*/ 15 w 17"/>
                <a:gd name="T61" fmla="*/ 4 h 17"/>
                <a:gd name="T62" fmla="*/ 15 w 17"/>
                <a:gd name="T63" fmla="*/ 5 h 17"/>
                <a:gd name="T64" fmla="*/ 16 w 17"/>
                <a:gd name="T65" fmla="*/ 6 h 17"/>
                <a:gd name="T66" fmla="*/ 15 w 17"/>
                <a:gd name="T67" fmla="*/ 8 h 17"/>
                <a:gd name="T68" fmla="*/ 15 w 17"/>
                <a:gd name="T69" fmla="*/ 9 h 17"/>
                <a:gd name="T70" fmla="*/ 15 w 17"/>
                <a:gd name="T71" fmla="*/ 9 h 17"/>
                <a:gd name="T72" fmla="*/ 15 w 17"/>
                <a:gd name="T73" fmla="*/ 10 h 17"/>
                <a:gd name="T74" fmla="*/ 13 w 17"/>
                <a:gd name="T75" fmla="*/ 11 h 17"/>
                <a:gd name="T76" fmla="*/ 13 w 17"/>
                <a:gd name="T77" fmla="*/ 12 h 17"/>
                <a:gd name="T78" fmla="*/ 11 w 17"/>
                <a:gd name="T79" fmla="*/ 13 h 17"/>
                <a:gd name="T80" fmla="*/ 10 w 17"/>
                <a:gd name="T8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17">
                  <a:moveTo>
                    <a:pt x="10" y="13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3"/>
                  </a:lnTo>
                </a:path>
              </a:pathLst>
            </a:custGeom>
            <a:solidFill>
              <a:srgbClr val="CB26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2" name="Freeform 338"/>
            <p:cNvSpPr>
              <a:spLocks/>
            </p:cNvSpPr>
            <p:nvPr/>
          </p:nvSpPr>
          <p:spPr bwMode="auto">
            <a:xfrm>
              <a:off x="756" y="2015"/>
              <a:ext cx="26" cy="17"/>
            </a:xfrm>
            <a:custGeom>
              <a:avLst/>
              <a:gdLst>
                <a:gd name="T0" fmla="*/ 11 w 26"/>
                <a:gd name="T1" fmla="*/ 0 h 17"/>
                <a:gd name="T2" fmla="*/ 13 w 26"/>
                <a:gd name="T3" fmla="*/ 1 h 17"/>
                <a:gd name="T4" fmla="*/ 14 w 26"/>
                <a:gd name="T5" fmla="*/ 0 h 17"/>
                <a:gd name="T6" fmla="*/ 16 w 26"/>
                <a:gd name="T7" fmla="*/ 1 h 17"/>
                <a:gd name="T8" fmla="*/ 17 w 26"/>
                <a:gd name="T9" fmla="*/ 1 h 17"/>
                <a:gd name="T10" fmla="*/ 18 w 26"/>
                <a:gd name="T11" fmla="*/ 1 h 17"/>
                <a:gd name="T12" fmla="*/ 19 w 26"/>
                <a:gd name="T13" fmla="*/ 1 h 17"/>
                <a:gd name="T14" fmla="*/ 20 w 26"/>
                <a:gd name="T15" fmla="*/ 4 h 17"/>
                <a:gd name="T16" fmla="*/ 22 w 26"/>
                <a:gd name="T17" fmla="*/ 4 h 17"/>
                <a:gd name="T18" fmla="*/ 22 w 26"/>
                <a:gd name="T19" fmla="*/ 6 h 17"/>
                <a:gd name="T20" fmla="*/ 23 w 26"/>
                <a:gd name="T21" fmla="*/ 11 h 17"/>
                <a:gd name="T22" fmla="*/ 25 w 26"/>
                <a:gd name="T23" fmla="*/ 12 h 17"/>
                <a:gd name="T24" fmla="*/ 25 w 26"/>
                <a:gd name="T25" fmla="*/ 14 h 17"/>
                <a:gd name="T26" fmla="*/ 25 w 26"/>
                <a:gd name="T27" fmla="*/ 14 h 17"/>
                <a:gd name="T28" fmla="*/ 25 w 26"/>
                <a:gd name="T29" fmla="*/ 16 h 17"/>
                <a:gd name="T30" fmla="*/ 24 w 26"/>
                <a:gd name="T31" fmla="*/ 16 h 17"/>
                <a:gd name="T32" fmla="*/ 23 w 26"/>
                <a:gd name="T33" fmla="*/ 14 h 17"/>
                <a:gd name="T34" fmla="*/ 23 w 26"/>
                <a:gd name="T35" fmla="*/ 14 h 17"/>
                <a:gd name="T36" fmla="*/ 21 w 26"/>
                <a:gd name="T37" fmla="*/ 12 h 17"/>
                <a:gd name="T38" fmla="*/ 20 w 26"/>
                <a:gd name="T39" fmla="*/ 12 h 17"/>
                <a:gd name="T40" fmla="*/ 19 w 26"/>
                <a:gd name="T41" fmla="*/ 11 h 17"/>
                <a:gd name="T42" fmla="*/ 17 w 26"/>
                <a:gd name="T43" fmla="*/ 8 h 17"/>
                <a:gd name="T44" fmla="*/ 15 w 26"/>
                <a:gd name="T45" fmla="*/ 8 h 17"/>
                <a:gd name="T46" fmla="*/ 13 w 26"/>
                <a:gd name="T47" fmla="*/ 6 h 17"/>
                <a:gd name="T48" fmla="*/ 10 w 26"/>
                <a:gd name="T49" fmla="*/ 6 h 17"/>
                <a:gd name="T50" fmla="*/ 8 w 26"/>
                <a:gd name="T51" fmla="*/ 6 h 17"/>
                <a:gd name="T52" fmla="*/ 6 w 26"/>
                <a:gd name="T53" fmla="*/ 6 h 17"/>
                <a:gd name="T54" fmla="*/ 3 w 26"/>
                <a:gd name="T55" fmla="*/ 6 h 17"/>
                <a:gd name="T56" fmla="*/ 1 w 26"/>
                <a:gd name="T57" fmla="*/ 9 h 17"/>
                <a:gd name="T58" fmla="*/ 0 w 26"/>
                <a:gd name="T59" fmla="*/ 9 h 17"/>
                <a:gd name="T60" fmla="*/ 0 w 26"/>
                <a:gd name="T61" fmla="*/ 9 h 17"/>
                <a:gd name="T62" fmla="*/ 0 w 26"/>
                <a:gd name="T63" fmla="*/ 8 h 17"/>
                <a:gd name="T64" fmla="*/ 1 w 26"/>
                <a:gd name="T65" fmla="*/ 6 h 17"/>
                <a:gd name="T66" fmla="*/ 1 w 26"/>
                <a:gd name="T67" fmla="*/ 6 h 17"/>
                <a:gd name="T68" fmla="*/ 3 w 26"/>
                <a:gd name="T69" fmla="*/ 4 h 17"/>
                <a:gd name="T70" fmla="*/ 5 w 26"/>
                <a:gd name="T71" fmla="*/ 4 h 17"/>
                <a:gd name="T72" fmla="*/ 6 w 26"/>
                <a:gd name="T73" fmla="*/ 3 h 17"/>
                <a:gd name="T74" fmla="*/ 8 w 26"/>
                <a:gd name="T75" fmla="*/ 1 h 17"/>
                <a:gd name="T76" fmla="*/ 9 w 26"/>
                <a:gd name="T77" fmla="*/ 1 h 17"/>
                <a:gd name="T78" fmla="*/ 11 w 26"/>
                <a:gd name="T7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7">
                  <a:moveTo>
                    <a:pt x="11" y="0"/>
                  </a:moveTo>
                  <a:lnTo>
                    <a:pt x="13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3" name="Freeform 339"/>
            <p:cNvSpPr>
              <a:spLocks/>
            </p:cNvSpPr>
            <p:nvPr/>
          </p:nvSpPr>
          <p:spPr bwMode="auto">
            <a:xfrm>
              <a:off x="754" y="2017"/>
              <a:ext cx="30" cy="15"/>
            </a:xfrm>
            <a:custGeom>
              <a:avLst/>
              <a:gdLst>
                <a:gd name="T0" fmla="*/ 13 w 30"/>
                <a:gd name="T1" fmla="*/ 0 h 17"/>
                <a:gd name="T2" fmla="*/ 14 w 30"/>
                <a:gd name="T3" fmla="*/ 0 h 17"/>
                <a:gd name="T4" fmla="*/ 16 w 30"/>
                <a:gd name="T5" fmla="*/ 0 h 17"/>
                <a:gd name="T6" fmla="*/ 18 w 30"/>
                <a:gd name="T7" fmla="*/ 1 h 17"/>
                <a:gd name="T8" fmla="*/ 20 w 30"/>
                <a:gd name="T9" fmla="*/ 1 h 17"/>
                <a:gd name="T10" fmla="*/ 21 w 30"/>
                <a:gd name="T11" fmla="*/ 2 h 17"/>
                <a:gd name="T12" fmla="*/ 21 w 30"/>
                <a:gd name="T13" fmla="*/ 2 h 17"/>
                <a:gd name="T14" fmla="*/ 23 w 30"/>
                <a:gd name="T15" fmla="*/ 4 h 17"/>
                <a:gd name="T16" fmla="*/ 24 w 30"/>
                <a:gd name="T17" fmla="*/ 5 h 17"/>
                <a:gd name="T18" fmla="*/ 25 w 30"/>
                <a:gd name="T19" fmla="*/ 8 h 17"/>
                <a:gd name="T20" fmla="*/ 27 w 30"/>
                <a:gd name="T21" fmla="*/ 10 h 17"/>
                <a:gd name="T22" fmla="*/ 28 w 30"/>
                <a:gd name="T23" fmla="*/ 13 h 17"/>
                <a:gd name="T24" fmla="*/ 28 w 30"/>
                <a:gd name="T25" fmla="*/ 14 h 17"/>
                <a:gd name="T26" fmla="*/ 28 w 30"/>
                <a:gd name="T27" fmla="*/ 14 h 17"/>
                <a:gd name="T28" fmla="*/ 29 w 30"/>
                <a:gd name="T29" fmla="*/ 14 h 17"/>
                <a:gd name="T30" fmla="*/ 28 w 30"/>
                <a:gd name="T31" fmla="*/ 16 h 17"/>
                <a:gd name="T32" fmla="*/ 27 w 30"/>
                <a:gd name="T33" fmla="*/ 14 h 17"/>
                <a:gd name="T34" fmla="*/ 26 w 30"/>
                <a:gd name="T35" fmla="*/ 13 h 17"/>
                <a:gd name="T36" fmla="*/ 24 w 30"/>
                <a:gd name="T37" fmla="*/ 13 h 17"/>
                <a:gd name="T38" fmla="*/ 23 w 30"/>
                <a:gd name="T39" fmla="*/ 12 h 17"/>
                <a:gd name="T40" fmla="*/ 22 w 30"/>
                <a:gd name="T41" fmla="*/ 10 h 17"/>
                <a:gd name="T42" fmla="*/ 20 w 30"/>
                <a:gd name="T43" fmla="*/ 8 h 17"/>
                <a:gd name="T44" fmla="*/ 17 w 30"/>
                <a:gd name="T45" fmla="*/ 8 h 17"/>
                <a:gd name="T46" fmla="*/ 14 w 30"/>
                <a:gd name="T47" fmla="*/ 5 h 17"/>
                <a:gd name="T48" fmla="*/ 12 w 30"/>
                <a:gd name="T49" fmla="*/ 6 h 17"/>
                <a:gd name="T50" fmla="*/ 8 w 30"/>
                <a:gd name="T51" fmla="*/ 5 h 17"/>
                <a:gd name="T52" fmla="*/ 6 w 30"/>
                <a:gd name="T53" fmla="*/ 5 h 17"/>
                <a:gd name="T54" fmla="*/ 4 w 30"/>
                <a:gd name="T55" fmla="*/ 6 h 17"/>
                <a:gd name="T56" fmla="*/ 1 w 30"/>
                <a:gd name="T57" fmla="*/ 6 h 17"/>
                <a:gd name="T58" fmla="*/ 0 w 30"/>
                <a:gd name="T59" fmla="*/ 8 h 17"/>
                <a:gd name="T60" fmla="*/ 0 w 30"/>
                <a:gd name="T61" fmla="*/ 8 h 17"/>
                <a:gd name="T62" fmla="*/ 0 w 30"/>
                <a:gd name="T63" fmla="*/ 8 h 17"/>
                <a:gd name="T64" fmla="*/ 1 w 30"/>
                <a:gd name="T65" fmla="*/ 6 h 17"/>
                <a:gd name="T66" fmla="*/ 1 w 30"/>
                <a:gd name="T67" fmla="*/ 4 h 17"/>
                <a:gd name="T68" fmla="*/ 3 w 30"/>
                <a:gd name="T69" fmla="*/ 4 h 17"/>
                <a:gd name="T70" fmla="*/ 5 w 30"/>
                <a:gd name="T71" fmla="*/ 2 h 17"/>
                <a:gd name="T72" fmla="*/ 7 w 30"/>
                <a:gd name="T73" fmla="*/ 2 h 17"/>
                <a:gd name="T74" fmla="*/ 8 w 30"/>
                <a:gd name="T75" fmla="*/ 1 h 17"/>
                <a:gd name="T76" fmla="*/ 11 w 30"/>
                <a:gd name="T77" fmla="*/ 1 h 17"/>
                <a:gd name="T78" fmla="*/ 13 w 30"/>
                <a:gd name="T7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" h="17">
                  <a:moveTo>
                    <a:pt x="13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4" name="Freeform 340"/>
            <p:cNvSpPr>
              <a:spLocks/>
            </p:cNvSpPr>
            <p:nvPr/>
          </p:nvSpPr>
          <p:spPr bwMode="auto">
            <a:xfrm>
              <a:off x="732" y="20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 h 17"/>
                <a:gd name="T6" fmla="*/ 2 w 17"/>
                <a:gd name="T7" fmla="*/ 2 h 17"/>
                <a:gd name="T8" fmla="*/ 2 w 17"/>
                <a:gd name="T9" fmla="*/ 4 h 17"/>
                <a:gd name="T10" fmla="*/ 3 w 17"/>
                <a:gd name="T11" fmla="*/ 5 h 17"/>
                <a:gd name="T12" fmla="*/ 4 w 17"/>
                <a:gd name="T13" fmla="*/ 7 h 17"/>
                <a:gd name="T14" fmla="*/ 6 w 17"/>
                <a:gd name="T15" fmla="*/ 10 h 17"/>
                <a:gd name="T16" fmla="*/ 9 w 17"/>
                <a:gd name="T17" fmla="*/ 11 h 17"/>
                <a:gd name="T18" fmla="*/ 12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5" name="Freeform 341"/>
            <p:cNvSpPr>
              <a:spLocks/>
            </p:cNvSpPr>
            <p:nvPr/>
          </p:nvSpPr>
          <p:spPr bwMode="auto">
            <a:xfrm>
              <a:off x="726" y="2067"/>
              <a:ext cx="20" cy="17"/>
            </a:xfrm>
            <a:custGeom>
              <a:avLst/>
              <a:gdLst>
                <a:gd name="T0" fmla="*/ 0 w 20"/>
                <a:gd name="T1" fmla="*/ 0 h 17"/>
                <a:gd name="T2" fmla="*/ 0 w 20"/>
                <a:gd name="T3" fmla="*/ 1 h 17"/>
                <a:gd name="T4" fmla="*/ 1 w 20"/>
                <a:gd name="T5" fmla="*/ 1 h 17"/>
                <a:gd name="T6" fmla="*/ 2 w 20"/>
                <a:gd name="T7" fmla="*/ 2 h 17"/>
                <a:gd name="T8" fmla="*/ 4 w 20"/>
                <a:gd name="T9" fmla="*/ 5 h 17"/>
                <a:gd name="T10" fmla="*/ 6 w 20"/>
                <a:gd name="T11" fmla="*/ 8 h 17"/>
                <a:gd name="T12" fmla="*/ 9 w 20"/>
                <a:gd name="T13" fmla="*/ 9 h 17"/>
                <a:gd name="T14" fmla="*/ 10 w 20"/>
                <a:gd name="T15" fmla="*/ 12 h 17"/>
                <a:gd name="T16" fmla="*/ 14 w 20"/>
                <a:gd name="T17" fmla="*/ 13 h 17"/>
                <a:gd name="T18" fmla="*/ 16 w 20"/>
                <a:gd name="T19" fmla="*/ 16 h 17"/>
                <a:gd name="T20" fmla="*/ 19 w 20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9"/>
                  </a:lnTo>
                  <a:lnTo>
                    <a:pt x="10" y="12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9" y="1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6" name="Freeform 342"/>
            <p:cNvSpPr>
              <a:spLocks/>
            </p:cNvSpPr>
            <p:nvPr/>
          </p:nvSpPr>
          <p:spPr bwMode="auto">
            <a:xfrm>
              <a:off x="780" y="2006"/>
              <a:ext cx="20" cy="28"/>
            </a:xfrm>
            <a:custGeom>
              <a:avLst/>
              <a:gdLst>
                <a:gd name="T0" fmla="*/ 0 w 20"/>
                <a:gd name="T1" fmla="*/ 0 h 30"/>
                <a:gd name="T2" fmla="*/ 0 w 20"/>
                <a:gd name="T3" fmla="*/ 1 h 30"/>
                <a:gd name="T4" fmla="*/ 1 w 20"/>
                <a:gd name="T5" fmla="*/ 1 h 30"/>
                <a:gd name="T6" fmla="*/ 4 w 20"/>
                <a:gd name="T7" fmla="*/ 2 h 30"/>
                <a:gd name="T8" fmla="*/ 7 w 20"/>
                <a:gd name="T9" fmla="*/ 3 h 30"/>
                <a:gd name="T10" fmla="*/ 9 w 20"/>
                <a:gd name="T11" fmla="*/ 7 h 30"/>
                <a:gd name="T12" fmla="*/ 13 w 20"/>
                <a:gd name="T13" fmla="*/ 9 h 30"/>
                <a:gd name="T14" fmla="*/ 15 w 20"/>
                <a:gd name="T15" fmla="*/ 13 h 30"/>
                <a:gd name="T16" fmla="*/ 17 w 20"/>
                <a:gd name="T17" fmla="*/ 17 h 30"/>
                <a:gd name="T18" fmla="*/ 19 w 20"/>
                <a:gd name="T19" fmla="*/ 22 h 30"/>
                <a:gd name="T20" fmla="*/ 18 w 20"/>
                <a:gd name="T2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7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7" y="17"/>
                  </a:lnTo>
                  <a:lnTo>
                    <a:pt x="19" y="22"/>
                  </a:lnTo>
                  <a:lnTo>
                    <a:pt x="18" y="29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7" name="Freeform 343"/>
            <p:cNvSpPr>
              <a:spLocks/>
            </p:cNvSpPr>
            <p:nvPr/>
          </p:nvSpPr>
          <p:spPr bwMode="auto">
            <a:xfrm>
              <a:off x="785" y="203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6 h 17"/>
                <a:gd name="T6" fmla="*/ 8 w 17"/>
                <a:gd name="T7" fmla="*/ 16 h 17"/>
                <a:gd name="T8" fmla="*/ 8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8 h 17"/>
                <a:gd name="T22" fmla="*/ 0 w 17"/>
                <a:gd name="T23" fmla="*/ 8 h 17"/>
                <a:gd name="T24" fmla="*/ 0 w 17"/>
                <a:gd name="T25" fmla="*/ 0 h 17"/>
                <a:gd name="T26" fmla="*/ 8 w 17"/>
                <a:gd name="T27" fmla="*/ 0 h 17"/>
                <a:gd name="T28" fmla="*/ 8 w 17"/>
                <a:gd name="T29" fmla="*/ 0 h 17"/>
                <a:gd name="T30" fmla="*/ 8 w 17"/>
                <a:gd name="T31" fmla="*/ 8 h 17"/>
                <a:gd name="T32" fmla="*/ 16 w 17"/>
                <a:gd name="T33" fmla="*/ 8 h 17"/>
                <a:gd name="T34" fmla="*/ 16 w 17"/>
                <a:gd name="T35" fmla="*/ 8 h 17"/>
                <a:gd name="T36" fmla="*/ 16 w 17"/>
                <a:gd name="T37" fmla="*/ 8 h 17"/>
                <a:gd name="T38" fmla="*/ 16 w 17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8" name="Freeform 344"/>
            <p:cNvSpPr>
              <a:spLocks/>
            </p:cNvSpPr>
            <p:nvPr/>
          </p:nvSpPr>
          <p:spPr bwMode="auto">
            <a:xfrm>
              <a:off x="810" y="2010"/>
              <a:ext cx="65" cy="61"/>
            </a:xfrm>
            <a:custGeom>
              <a:avLst/>
              <a:gdLst>
                <a:gd name="T0" fmla="*/ 41 w 65"/>
                <a:gd name="T1" fmla="*/ 56 h 61"/>
                <a:gd name="T2" fmla="*/ 37 w 65"/>
                <a:gd name="T3" fmla="*/ 59 h 61"/>
                <a:gd name="T4" fmla="*/ 32 w 65"/>
                <a:gd name="T5" fmla="*/ 59 h 61"/>
                <a:gd name="T6" fmla="*/ 26 w 65"/>
                <a:gd name="T7" fmla="*/ 60 h 61"/>
                <a:gd name="T8" fmla="*/ 22 w 65"/>
                <a:gd name="T9" fmla="*/ 60 h 61"/>
                <a:gd name="T10" fmla="*/ 18 w 65"/>
                <a:gd name="T11" fmla="*/ 59 h 61"/>
                <a:gd name="T12" fmla="*/ 14 w 65"/>
                <a:gd name="T13" fmla="*/ 58 h 61"/>
                <a:gd name="T14" fmla="*/ 8 w 65"/>
                <a:gd name="T15" fmla="*/ 56 h 61"/>
                <a:gd name="T16" fmla="*/ 7 w 65"/>
                <a:gd name="T17" fmla="*/ 53 h 61"/>
                <a:gd name="T18" fmla="*/ 4 w 65"/>
                <a:gd name="T19" fmla="*/ 49 h 61"/>
                <a:gd name="T20" fmla="*/ 1 w 65"/>
                <a:gd name="T21" fmla="*/ 45 h 61"/>
                <a:gd name="T22" fmla="*/ 0 w 65"/>
                <a:gd name="T23" fmla="*/ 41 h 61"/>
                <a:gd name="T24" fmla="*/ 0 w 65"/>
                <a:gd name="T25" fmla="*/ 36 h 61"/>
                <a:gd name="T26" fmla="*/ 0 w 65"/>
                <a:gd name="T27" fmla="*/ 32 h 61"/>
                <a:gd name="T28" fmla="*/ 1 w 65"/>
                <a:gd name="T29" fmla="*/ 28 h 61"/>
                <a:gd name="T30" fmla="*/ 2 w 65"/>
                <a:gd name="T31" fmla="*/ 23 h 61"/>
                <a:gd name="T32" fmla="*/ 5 w 65"/>
                <a:gd name="T33" fmla="*/ 19 h 61"/>
                <a:gd name="T34" fmla="*/ 9 w 65"/>
                <a:gd name="T35" fmla="*/ 14 h 61"/>
                <a:gd name="T36" fmla="*/ 12 w 65"/>
                <a:gd name="T37" fmla="*/ 11 h 61"/>
                <a:gd name="T38" fmla="*/ 16 w 65"/>
                <a:gd name="T39" fmla="*/ 8 h 61"/>
                <a:gd name="T40" fmla="*/ 21 w 65"/>
                <a:gd name="T41" fmla="*/ 5 h 61"/>
                <a:gd name="T42" fmla="*/ 26 w 65"/>
                <a:gd name="T43" fmla="*/ 2 h 61"/>
                <a:gd name="T44" fmla="*/ 32 w 65"/>
                <a:gd name="T45" fmla="*/ 1 h 61"/>
                <a:gd name="T46" fmla="*/ 37 w 65"/>
                <a:gd name="T47" fmla="*/ 1 h 61"/>
                <a:gd name="T48" fmla="*/ 42 w 65"/>
                <a:gd name="T49" fmla="*/ 0 h 61"/>
                <a:gd name="T50" fmla="*/ 45 w 65"/>
                <a:gd name="T51" fmla="*/ 1 h 61"/>
                <a:gd name="T52" fmla="*/ 50 w 65"/>
                <a:gd name="T53" fmla="*/ 2 h 61"/>
                <a:gd name="T54" fmla="*/ 55 w 65"/>
                <a:gd name="T55" fmla="*/ 5 h 61"/>
                <a:gd name="T56" fmla="*/ 56 w 65"/>
                <a:gd name="T57" fmla="*/ 8 h 61"/>
                <a:gd name="T58" fmla="*/ 60 w 65"/>
                <a:gd name="T59" fmla="*/ 11 h 61"/>
                <a:gd name="T60" fmla="*/ 62 w 65"/>
                <a:gd name="T61" fmla="*/ 15 h 61"/>
                <a:gd name="T62" fmla="*/ 63 w 65"/>
                <a:gd name="T63" fmla="*/ 19 h 61"/>
                <a:gd name="T64" fmla="*/ 64 w 65"/>
                <a:gd name="T65" fmla="*/ 23 h 61"/>
                <a:gd name="T66" fmla="*/ 64 w 65"/>
                <a:gd name="T67" fmla="*/ 28 h 61"/>
                <a:gd name="T68" fmla="*/ 62 w 65"/>
                <a:gd name="T69" fmla="*/ 33 h 61"/>
                <a:gd name="T70" fmla="*/ 61 w 65"/>
                <a:gd name="T71" fmla="*/ 37 h 61"/>
                <a:gd name="T72" fmla="*/ 57 w 65"/>
                <a:gd name="T73" fmla="*/ 42 h 61"/>
                <a:gd name="T74" fmla="*/ 55 w 65"/>
                <a:gd name="T75" fmla="*/ 46 h 61"/>
                <a:gd name="T76" fmla="*/ 51 w 65"/>
                <a:gd name="T77" fmla="*/ 50 h 61"/>
                <a:gd name="T78" fmla="*/ 47 w 65"/>
                <a:gd name="T79" fmla="*/ 53 h 61"/>
                <a:gd name="T80" fmla="*/ 41 w 65"/>
                <a:gd name="T8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1">
                  <a:moveTo>
                    <a:pt x="41" y="56"/>
                  </a:moveTo>
                  <a:lnTo>
                    <a:pt x="37" y="59"/>
                  </a:lnTo>
                  <a:lnTo>
                    <a:pt x="32" y="59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18" y="59"/>
                  </a:lnTo>
                  <a:lnTo>
                    <a:pt x="14" y="58"/>
                  </a:lnTo>
                  <a:lnTo>
                    <a:pt x="8" y="56"/>
                  </a:lnTo>
                  <a:lnTo>
                    <a:pt x="7" y="53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50" y="2"/>
                  </a:lnTo>
                  <a:lnTo>
                    <a:pt x="55" y="5"/>
                  </a:lnTo>
                  <a:lnTo>
                    <a:pt x="56" y="8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3" y="19"/>
                  </a:lnTo>
                  <a:lnTo>
                    <a:pt x="64" y="23"/>
                  </a:lnTo>
                  <a:lnTo>
                    <a:pt x="64" y="28"/>
                  </a:lnTo>
                  <a:lnTo>
                    <a:pt x="62" y="33"/>
                  </a:lnTo>
                  <a:lnTo>
                    <a:pt x="61" y="37"/>
                  </a:lnTo>
                  <a:lnTo>
                    <a:pt x="57" y="42"/>
                  </a:lnTo>
                  <a:lnTo>
                    <a:pt x="55" y="46"/>
                  </a:lnTo>
                  <a:lnTo>
                    <a:pt x="51" y="50"/>
                  </a:lnTo>
                  <a:lnTo>
                    <a:pt x="47" y="53"/>
                  </a:lnTo>
                  <a:lnTo>
                    <a:pt x="41" y="56"/>
                  </a:lnTo>
                </a:path>
              </a:pathLst>
            </a:custGeom>
            <a:solidFill>
              <a:srgbClr val="E565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29" name="Freeform 345"/>
            <p:cNvSpPr>
              <a:spLocks/>
            </p:cNvSpPr>
            <p:nvPr/>
          </p:nvSpPr>
          <p:spPr bwMode="auto">
            <a:xfrm>
              <a:off x="808" y="2012"/>
              <a:ext cx="69" cy="65"/>
            </a:xfrm>
            <a:custGeom>
              <a:avLst/>
              <a:gdLst>
                <a:gd name="T0" fmla="*/ 43 w 68"/>
                <a:gd name="T1" fmla="*/ 59 h 65"/>
                <a:gd name="T2" fmla="*/ 38 w 68"/>
                <a:gd name="T3" fmla="*/ 62 h 65"/>
                <a:gd name="T4" fmla="*/ 33 w 68"/>
                <a:gd name="T5" fmla="*/ 63 h 65"/>
                <a:gd name="T6" fmla="*/ 28 w 68"/>
                <a:gd name="T7" fmla="*/ 63 h 65"/>
                <a:gd name="T8" fmla="*/ 24 w 68"/>
                <a:gd name="T9" fmla="*/ 64 h 65"/>
                <a:gd name="T10" fmla="*/ 18 w 68"/>
                <a:gd name="T11" fmla="*/ 63 h 65"/>
                <a:gd name="T12" fmla="*/ 15 w 68"/>
                <a:gd name="T13" fmla="*/ 61 h 65"/>
                <a:gd name="T14" fmla="*/ 9 w 68"/>
                <a:gd name="T15" fmla="*/ 59 h 65"/>
                <a:gd name="T16" fmla="*/ 7 w 68"/>
                <a:gd name="T17" fmla="*/ 56 h 65"/>
                <a:gd name="T18" fmla="*/ 3 w 68"/>
                <a:gd name="T19" fmla="*/ 52 h 65"/>
                <a:gd name="T20" fmla="*/ 1 w 68"/>
                <a:gd name="T21" fmla="*/ 48 h 65"/>
                <a:gd name="T22" fmla="*/ 0 w 68"/>
                <a:gd name="T23" fmla="*/ 42 h 65"/>
                <a:gd name="T24" fmla="*/ 0 w 68"/>
                <a:gd name="T25" fmla="*/ 38 h 65"/>
                <a:gd name="T26" fmla="*/ 0 w 68"/>
                <a:gd name="T27" fmla="*/ 33 h 65"/>
                <a:gd name="T28" fmla="*/ 0 w 68"/>
                <a:gd name="T29" fmla="*/ 29 h 65"/>
                <a:gd name="T30" fmla="*/ 2 w 68"/>
                <a:gd name="T31" fmla="*/ 24 h 65"/>
                <a:gd name="T32" fmla="*/ 5 w 68"/>
                <a:gd name="T33" fmla="*/ 20 h 65"/>
                <a:gd name="T34" fmla="*/ 9 w 68"/>
                <a:gd name="T35" fmla="*/ 15 h 65"/>
                <a:gd name="T36" fmla="*/ 12 w 68"/>
                <a:gd name="T37" fmla="*/ 11 h 65"/>
                <a:gd name="T38" fmla="*/ 16 w 68"/>
                <a:gd name="T39" fmla="*/ 8 h 65"/>
                <a:gd name="T40" fmla="*/ 21 w 68"/>
                <a:gd name="T41" fmla="*/ 5 h 65"/>
                <a:gd name="T42" fmla="*/ 27 w 68"/>
                <a:gd name="T43" fmla="*/ 2 h 65"/>
                <a:gd name="T44" fmla="*/ 33 w 68"/>
                <a:gd name="T45" fmla="*/ 1 h 65"/>
                <a:gd name="T46" fmla="*/ 38 w 68"/>
                <a:gd name="T47" fmla="*/ 1 h 65"/>
                <a:gd name="T48" fmla="*/ 43 w 68"/>
                <a:gd name="T49" fmla="*/ 0 h 65"/>
                <a:gd name="T50" fmla="*/ 47 w 68"/>
                <a:gd name="T51" fmla="*/ 1 h 65"/>
                <a:gd name="T52" fmla="*/ 51 w 68"/>
                <a:gd name="T53" fmla="*/ 3 h 65"/>
                <a:gd name="T54" fmla="*/ 56 w 68"/>
                <a:gd name="T55" fmla="*/ 6 h 65"/>
                <a:gd name="T56" fmla="*/ 58 w 68"/>
                <a:gd name="T57" fmla="*/ 8 h 65"/>
                <a:gd name="T58" fmla="*/ 61 w 68"/>
                <a:gd name="T59" fmla="*/ 12 h 65"/>
                <a:gd name="T60" fmla="*/ 64 w 68"/>
                <a:gd name="T61" fmla="*/ 16 h 65"/>
                <a:gd name="T62" fmla="*/ 66 w 68"/>
                <a:gd name="T63" fmla="*/ 19 h 65"/>
                <a:gd name="T64" fmla="*/ 67 w 68"/>
                <a:gd name="T65" fmla="*/ 24 h 65"/>
                <a:gd name="T66" fmla="*/ 66 w 68"/>
                <a:gd name="T67" fmla="*/ 30 h 65"/>
                <a:gd name="T68" fmla="*/ 64 w 68"/>
                <a:gd name="T69" fmla="*/ 35 h 65"/>
                <a:gd name="T70" fmla="*/ 62 w 68"/>
                <a:gd name="T71" fmla="*/ 40 h 65"/>
                <a:gd name="T72" fmla="*/ 59 w 68"/>
                <a:gd name="T73" fmla="*/ 44 h 65"/>
                <a:gd name="T74" fmla="*/ 57 w 68"/>
                <a:gd name="T75" fmla="*/ 49 h 65"/>
                <a:gd name="T76" fmla="*/ 52 w 68"/>
                <a:gd name="T77" fmla="*/ 53 h 65"/>
                <a:gd name="T78" fmla="*/ 49 w 68"/>
                <a:gd name="T79" fmla="*/ 56 h 65"/>
                <a:gd name="T80" fmla="*/ 43 w 68"/>
                <a:gd name="T8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5">
                  <a:moveTo>
                    <a:pt x="43" y="59"/>
                  </a:moveTo>
                  <a:lnTo>
                    <a:pt x="38" y="62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24" y="64"/>
                  </a:lnTo>
                  <a:lnTo>
                    <a:pt x="18" y="63"/>
                  </a:lnTo>
                  <a:lnTo>
                    <a:pt x="15" y="61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20"/>
                  </a:lnTo>
                  <a:lnTo>
                    <a:pt x="9" y="15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1" y="12"/>
                  </a:lnTo>
                  <a:lnTo>
                    <a:pt x="64" y="16"/>
                  </a:lnTo>
                  <a:lnTo>
                    <a:pt x="66" y="19"/>
                  </a:lnTo>
                  <a:lnTo>
                    <a:pt x="67" y="24"/>
                  </a:lnTo>
                  <a:lnTo>
                    <a:pt x="66" y="30"/>
                  </a:lnTo>
                  <a:lnTo>
                    <a:pt x="64" y="35"/>
                  </a:lnTo>
                  <a:lnTo>
                    <a:pt x="62" y="40"/>
                  </a:lnTo>
                  <a:lnTo>
                    <a:pt x="59" y="44"/>
                  </a:lnTo>
                  <a:lnTo>
                    <a:pt x="57" y="49"/>
                  </a:lnTo>
                  <a:lnTo>
                    <a:pt x="52" y="53"/>
                  </a:lnTo>
                  <a:lnTo>
                    <a:pt x="49" y="56"/>
                  </a:lnTo>
                  <a:lnTo>
                    <a:pt x="43" y="59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0" name="Freeform 346"/>
            <p:cNvSpPr>
              <a:spLocks/>
            </p:cNvSpPr>
            <p:nvPr/>
          </p:nvSpPr>
          <p:spPr bwMode="auto">
            <a:xfrm>
              <a:off x="811" y="2012"/>
              <a:ext cx="63" cy="58"/>
            </a:xfrm>
            <a:custGeom>
              <a:avLst/>
              <a:gdLst>
                <a:gd name="T0" fmla="*/ 1 w 62"/>
                <a:gd name="T1" fmla="*/ 42 h 58"/>
                <a:gd name="T2" fmla="*/ 0 w 62"/>
                <a:gd name="T3" fmla="*/ 39 h 58"/>
                <a:gd name="T4" fmla="*/ 0 w 62"/>
                <a:gd name="T5" fmla="*/ 34 h 58"/>
                <a:gd name="T6" fmla="*/ 0 w 62"/>
                <a:gd name="T7" fmla="*/ 30 h 58"/>
                <a:gd name="T8" fmla="*/ 1 w 62"/>
                <a:gd name="T9" fmla="*/ 26 h 58"/>
                <a:gd name="T10" fmla="*/ 2 w 62"/>
                <a:gd name="T11" fmla="*/ 22 h 58"/>
                <a:gd name="T12" fmla="*/ 5 w 62"/>
                <a:gd name="T13" fmla="*/ 18 h 58"/>
                <a:gd name="T14" fmla="*/ 8 w 62"/>
                <a:gd name="T15" fmla="*/ 13 h 58"/>
                <a:gd name="T16" fmla="*/ 10 w 62"/>
                <a:gd name="T17" fmla="*/ 10 h 58"/>
                <a:gd name="T18" fmla="*/ 16 w 62"/>
                <a:gd name="T19" fmla="*/ 7 h 58"/>
                <a:gd name="T20" fmla="*/ 20 w 62"/>
                <a:gd name="T21" fmla="*/ 4 h 58"/>
                <a:gd name="T22" fmla="*/ 25 w 62"/>
                <a:gd name="T23" fmla="*/ 2 h 58"/>
                <a:gd name="T24" fmla="*/ 30 w 62"/>
                <a:gd name="T25" fmla="*/ 1 h 58"/>
                <a:gd name="T26" fmla="*/ 35 w 62"/>
                <a:gd name="T27" fmla="*/ 1 h 58"/>
                <a:gd name="T28" fmla="*/ 39 w 62"/>
                <a:gd name="T29" fmla="*/ 0 h 58"/>
                <a:gd name="T30" fmla="*/ 43 w 62"/>
                <a:gd name="T31" fmla="*/ 1 h 58"/>
                <a:gd name="T32" fmla="*/ 47 w 62"/>
                <a:gd name="T33" fmla="*/ 3 h 58"/>
                <a:gd name="T34" fmla="*/ 52 w 62"/>
                <a:gd name="T35" fmla="*/ 4 h 58"/>
                <a:gd name="T36" fmla="*/ 54 w 62"/>
                <a:gd name="T37" fmla="*/ 7 h 58"/>
                <a:gd name="T38" fmla="*/ 57 w 62"/>
                <a:gd name="T39" fmla="*/ 10 h 58"/>
                <a:gd name="T40" fmla="*/ 59 w 62"/>
                <a:gd name="T41" fmla="*/ 15 h 58"/>
                <a:gd name="T42" fmla="*/ 60 w 62"/>
                <a:gd name="T43" fmla="*/ 18 h 58"/>
                <a:gd name="T44" fmla="*/ 61 w 62"/>
                <a:gd name="T45" fmla="*/ 22 h 58"/>
                <a:gd name="T46" fmla="*/ 60 w 62"/>
                <a:gd name="T47" fmla="*/ 26 h 58"/>
                <a:gd name="T48" fmla="*/ 59 w 62"/>
                <a:gd name="T49" fmla="*/ 32 h 58"/>
                <a:gd name="T50" fmla="*/ 57 w 62"/>
                <a:gd name="T51" fmla="*/ 35 h 58"/>
                <a:gd name="T52" fmla="*/ 54 w 62"/>
                <a:gd name="T53" fmla="*/ 40 h 58"/>
                <a:gd name="T54" fmla="*/ 52 w 62"/>
                <a:gd name="T55" fmla="*/ 44 h 58"/>
                <a:gd name="T56" fmla="*/ 48 w 62"/>
                <a:gd name="T57" fmla="*/ 47 h 58"/>
                <a:gd name="T58" fmla="*/ 45 w 62"/>
                <a:gd name="T59" fmla="*/ 50 h 58"/>
                <a:gd name="T60" fmla="*/ 40 w 62"/>
                <a:gd name="T61" fmla="*/ 53 h 58"/>
                <a:gd name="T62" fmla="*/ 35 w 62"/>
                <a:gd name="T63" fmla="*/ 55 h 58"/>
                <a:gd name="T64" fmla="*/ 30 w 62"/>
                <a:gd name="T65" fmla="*/ 56 h 58"/>
                <a:gd name="T66" fmla="*/ 25 w 62"/>
                <a:gd name="T67" fmla="*/ 57 h 58"/>
                <a:gd name="T68" fmla="*/ 21 w 62"/>
                <a:gd name="T69" fmla="*/ 56 h 58"/>
                <a:gd name="T70" fmla="*/ 16 w 62"/>
                <a:gd name="T71" fmla="*/ 56 h 58"/>
                <a:gd name="T72" fmla="*/ 13 w 62"/>
                <a:gd name="T73" fmla="*/ 55 h 58"/>
                <a:gd name="T74" fmla="*/ 9 w 62"/>
                <a:gd name="T75" fmla="*/ 53 h 58"/>
                <a:gd name="T76" fmla="*/ 6 w 62"/>
                <a:gd name="T77" fmla="*/ 50 h 58"/>
                <a:gd name="T78" fmla="*/ 3 w 62"/>
                <a:gd name="T79" fmla="*/ 47 h 58"/>
                <a:gd name="T80" fmla="*/ 1 w 62"/>
                <a:gd name="T81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" h="58">
                  <a:moveTo>
                    <a:pt x="1" y="42"/>
                  </a:move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3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7" y="10"/>
                  </a:lnTo>
                  <a:lnTo>
                    <a:pt x="59" y="15"/>
                  </a:lnTo>
                  <a:lnTo>
                    <a:pt x="60" y="18"/>
                  </a:lnTo>
                  <a:lnTo>
                    <a:pt x="61" y="22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35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8" y="47"/>
                  </a:lnTo>
                  <a:lnTo>
                    <a:pt x="45" y="50"/>
                  </a:lnTo>
                  <a:lnTo>
                    <a:pt x="40" y="53"/>
                  </a:lnTo>
                  <a:lnTo>
                    <a:pt x="35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3" y="55"/>
                  </a:lnTo>
                  <a:lnTo>
                    <a:pt x="9" y="53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1" y="42"/>
                  </a:lnTo>
                </a:path>
              </a:pathLst>
            </a:custGeom>
            <a:solidFill>
              <a:srgbClr val="E974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1" name="Freeform 347"/>
            <p:cNvSpPr>
              <a:spLocks/>
            </p:cNvSpPr>
            <p:nvPr/>
          </p:nvSpPr>
          <p:spPr bwMode="auto">
            <a:xfrm>
              <a:off x="813" y="2012"/>
              <a:ext cx="59" cy="58"/>
            </a:xfrm>
            <a:custGeom>
              <a:avLst/>
              <a:gdLst>
                <a:gd name="T0" fmla="*/ 1 w 60"/>
                <a:gd name="T1" fmla="*/ 42 h 57"/>
                <a:gd name="T2" fmla="*/ 0 w 60"/>
                <a:gd name="T3" fmla="*/ 38 h 57"/>
                <a:gd name="T4" fmla="*/ 0 w 60"/>
                <a:gd name="T5" fmla="*/ 34 h 57"/>
                <a:gd name="T6" fmla="*/ 0 w 60"/>
                <a:gd name="T7" fmla="*/ 29 h 57"/>
                <a:gd name="T8" fmla="*/ 1 w 60"/>
                <a:gd name="T9" fmla="*/ 25 h 57"/>
                <a:gd name="T10" fmla="*/ 2 w 60"/>
                <a:gd name="T11" fmla="*/ 22 h 57"/>
                <a:gd name="T12" fmla="*/ 5 w 60"/>
                <a:gd name="T13" fmla="*/ 18 h 57"/>
                <a:gd name="T14" fmla="*/ 8 w 60"/>
                <a:gd name="T15" fmla="*/ 13 h 57"/>
                <a:gd name="T16" fmla="*/ 10 w 60"/>
                <a:gd name="T17" fmla="*/ 11 h 57"/>
                <a:gd name="T18" fmla="*/ 15 w 60"/>
                <a:gd name="T19" fmla="*/ 7 h 57"/>
                <a:gd name="T20" fmla="*/ 19 w 60"/>
                <a:gd name="T21" fmla="*/ 4 h 57"/>
                <a:gd name="T22" fmla="*/ 24 w 60"/>
                <a:gd name="T23" fmla="*/ 2 h 57"/>
                <a:gd name="T24" fmla="*/ 29 w 60"/>
                <a:gd name="T25" fmla="*/ 1 h 57"/>
                <a:gd name="T26" fmla="*/ 33 w 60"/>
                <a:gd name="T27" fmla="*/ 0 h 57"/>
                <a:gd name="T28" fmla="*/ 38 w 60"/>
                <a:gd name="T29" fmla="*/ 1 h 57"/>
                <a:gd name="T30" fmla="*/ 42 w 60"/>
                <a:gd name="T31" fmla="*/ 2 h 57"/>
                <a:gd name="T32" fmla="*/ 45 w 60"/>
                <a:gd name="T33" fmla="*/ 3 h 57"/>
                <a:gd name="T34" fmla="*/ 50 w 60"/>
                <a:gd name="T35" fmla="*/ 5 h 57"/>
                <a:gd name="T36" fmla="*/ 52 w 60"/>
                <a:gd name="T37" fmla="*/ 8 h 57"/>
                <a:gd name="T38" fmla="*/ 55 w 60"/>
                <a:gd name="T39" fmla="*/ 11 h 57"/>
                <a:gd name="T40" fmla="*/ 57 w 60"/>
                <a:gd name="T41" fmla="*/ 14 h 57"/>
                <a:gd name="T42" fmla="*/ 58 w 60"/>
                <a:gd name="T43" fmla="*/ 18 h 57"/>
                <a:gd name="T44" fmla="*/ 59 w 60"/>
                <a:gd name="T45" fmla="*/ 21 h 57"/>
                <a:gd name="T46" fmla="*/ 58 w 60"/>
                <a:gd name="T47" fmla="*/ 25 h 57"/>
                <a:gd name="T48" fmla="*/ 57 w 60"/>
                <a:gd name="T49" fmla="*/ 31 h 57"/>
                <a:gd name="T50" fmla="*/ 55 w 60"/>
                <a:gd name="T51" fmla="*/ 34 h 57"/>
                <a:gd name="T52" fmla="*/ 53 w 60"/>
                <a:gd name="T53" fmla="*/ 38 h 57"/>
                <a:gd name="T54" fmla="*/ 50 w 60"/>
                <a:gd name="T55" fmla="*/ 43 h 57"/>
                <a:gd name="T56" fmla="*/ 47 w 60"/>
                <a:gd name="T57" fmla="*/ 46 h 57"/>
                <a:gd name="T58" fmla="*/ 43 w 60"/>
                <a:gd name="T59" fmla="*/ 49 h 57"/>
                <a:gd name="T60" fmla="*/ 39 w 60"/>
                <a:gd name="T61" fmla="*/ 51 h 57"/>
                <a:gd name="T62" fmla="*/ 33 w 60"/>
                <a:gd name="T63" fmla="*/ 54 h 57"/>
                <a:gd name="T64" fmla="*/ 29 w 60"/>
                <a:gd name="T65" fmla="*/ 55 h 57"/>
                <a:gd name="T66" fmla="*/ 24 w 60"/>
                <a:gd name="T67" fmla="*/ 56 h 57"/>
                <a:gd name="T68" fmla="*/ 19 w 60"/>
                <a:gd name="T69" fmla="*/ 55 h 57"/>
                <a:gd name="T70" fmla="*/ 16 w 60"/>
                <a:gd name="T71" fmla="*/ 55 h 57"/>
                <a:gd name="T72" fmla="*/ 12 w 60"/>
                <a:gd name="T73" fmla="*/ 54 h 57"/>
                <a:gd name="T74" fmla="*/ 8 w 60"/>
                <a:gd name="T75" fmla="*/ 51 h 57"/>
                <a:gd name="T76" fmla="*/ 5 w 60"/>
                <a:gd name="T77" fmla="*/ 49 h 57"/>
                <a:gd name="T78" fmla="*/ 2 w 60"/>
                <a:gd name="T79" fmla="*/ 45 h 57"/>
                <a:gd name="T80" fmla="*/ 1 w 60"/>
                <a:gd name="T81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7">
                  <a:moveTo>
                    <a:pt x="1" y="42"/>
                  </a:move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8" y="18"/>
                  </a:lnTo>
                  <a:lnTo>
                    <a:pt x="59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5" y="34"/>
                  </a:lnTo>
                  <a:lnTo>
                    <a:pt x="53" y="38"/>
                  </a:lnTo>
                  <a:lnTo>
                    <a:pt x="50" y="43"/>
                  </a:lnTo>
                  <a:lnTo>
                    <a:pt x="47" y="46"/>
                  </a:lnTo>
                  <a:lnTo>
                    <a:pt x="43" y="49"/>
                  </a:lnTo>
                  <a:lnTo>
                    <a:pt x="39" y="51"/>
                  </a:lnTo>
                  <a:lnTo>
                    <a:pt x="33" y="54"/>
                  </a:lnTo>
                  <a:lnTo>
                    <a:pt x="29" y="55"/>
                  </a:lnTo>
                  <a:lnTo>
                    <a:pt x="24" y="56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2" y="54"/>
                  </a:lnTo>
                  <a:lnTo>
                    <a:pt x="8" y="51"/>
                  </a:lnTo>
                  <a:lnTo>
                    <a:pt x="5" y="49"/>
                  </a:lnTo>
                  <a:lnTo>
                    <a:pt x="2" y="45"/>
                  </a:lnTo>
                  <a:lnTo>
                    <a:pt x="1" y="42"/>
                  </a:lnTo>
                </a:path>
              </a:pathLst>
            </a:custGeom>
            <a:solidFill>
              <a:srgbClr val="ED83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2" name="Freeform 348"/>
            <p:cNvSpPr>
              <a:spLocks/>
            </p:cNvSpPr>
            <p:nvPr/>
          </p:nvSpPr>
          <p:spPr bwMode="auto">
            <a:xfrm>
              <a:off x="813" y="2015"/>
              <a:ext cx="57" cy="54"/>
            </a:xfrm>
            <a:custGeom>
              <a:avLst/>
              <a:gdLst>
                <a:gd name="T0" fmla="*/ 0 w 57"/>
                <a:gd name="T1" fmla="*/ 39 h 54"/>
                <a:gd name="T2" fmla="*/ 0 w 57"/>
                <a:gd name="T3" fmla="*/ 36 h 54"/>
                <a:gd name="T4" fmla="*/ 0 w 57"/>
                <a:gd name="T5" fmla="*/ 31 h 54"/>
                <a:gd name="T6" fmla="*/ 0 w 57"/>
                <a:gd name="T7" fmla="*/ 28 h 54"/>
                <a:gd name="T8" fmla="*/ 0 w 57"/>
                <a:gd name="T9" fmla="*/ 24 h 54"/>
                <a:gd name="T10" fmla="*/ 2 w 57"/>
                <a:gd name="T11" fmla="*/ 20 h 54"/>
                <a:gd name="T12" fmla="*/ 5 w 57"/>
                <a:gd name="T13" fmla="*/ 16 h 54"/>
                <a:gd name="T14" fmla="*/ 7 w 57"/>
                <a:gd name="T15" fmla="*/ 13 h 54"/>
                <a:gd name="T16" fmla="*/ 10 w 57"/>
                <a:gd name="T17" fmla="*/ 10 h 54"/>
                <a:gd name="T18" fmla="*/ 14 w 57"/>
                <a:gd name="T19" fmla="*/ 6 h 54"/>
                <a:gd name="T20" fmla="*/ 18 w 57"/>
                <a:gd name="T21" fmla="*/ 3 h 54"/>
                <a:gd name="T22" fmla="*/ 23 w 57"/>
                <a:gd name="T23" fmla="*/ 2 h 54"/>
                <a:gd name="T24" fmla="*/ 27 w 57"/>
                <a:gd name="T25" fmla="*/ 0 h 54"/>
                <a:gd name="T26" fmla="*/ 32 w 57"/>
                <a:gd name="T27" fmla="*/ 0 h 54"/>
                <a:gd name="T28" fmla="*/ 36 w 57"/>
                <a:gd name="T29" fmla="*/ 0 h 54"/>
                <a:gd name="T30" fmla="*/ 40 w 57"/>
                <a:gd name="T31" fmla="*/ 1 h 54"/>
                <a:gd name="T32" fmla="*/ 43 w 57"/>
                <a:gd name="T33" fmla="*/ 2 h 54"/>
                <a:gd name="T34" fmla="*/ 48 w 57"/>
                <a:gd name="T35" fmla="*/ 4 h 54"/>
                <a:gd name="T36" fmla="*/ 50 w 57"/>
                <a:gd name="T37" fmla="*/ 7 h 54"/>
                <a:gd name="T38" fmla="*/ 52 w 57"/>
                <a:gd name="T39" fmla="*/ 10 h 54"/>
                <a:gd name="T40" fmla="*/ 54 w 57"/>
                <a:gd name="T41" fmla="*/ 14 h 54"/>
                <a:gd name="T42" fmla="*/ 55 w 57"/>
                <a:gd name="T43" fmla="*/ 16 h 54"/>
                <a:gd name="T44" fmla="*/ 56 w 57"/>
                <a:gd name="T45" fmla="*/ 20 h 54"/>
                <a:gd name="T46" fmla="*/ 55 w 57"/>
                <a:gd name="T47" fmla="*/ 25 h 54"/>
                <a:gd name="T48" fmla="*/ 54 w 57"/>
                <a:gd name="T49" fmla="*/ 29 h 54"/>
                <a:gd name="T50" fmla="*/ 53 w 57"/>
                <a:gd name="T51" fmla="*/ 33 h 54"/>
                <a:gd name="T52" fmla="*/ 50 w 57"/>
                <a:gd name="T53" fmla="*/ 36 h 54"/>
                <a:gd name="T54" fmla="*/ 48 w 57"/>
                <a:gd name="T55" fmla="*/ 40 h 54"/>
                <a:gd name="T56" fmla="*/ 44 w 57"/>
                <a:gd name="T57" fmla="*/ 43 h 54"/>
                <a:gd name="T58" fmla="*/ 40 w 57"/>
                <a:gd name="T59" fmla="*/ 47 h 54"/>
                <a:gd name="T60" fmla="*/ 37 w 57"/>
                <a:gd name="T61" fmla="*/ 50 h 54"/>
                <a:gd name="T62" fmla="*/ 32 w 57"/>
                <a:gd name="T63" fmla="*/ 51 h 54"/>
                <a:gd name="T64" fmla="*/ 28 w 57"/>
                <a:gd name="T65" fmla="*/ 52 h 54"/>
                <a:gd name="T66" fmla="*/ 24 w 57"/>
                <a:gd name="T67" fmla="*/ 53 h 54"/>
                <a:gd name="T68" fmla="*/ 18 w 57"/>
                <a:gd name="T69" fmla="*/ 53 h 54"/>
                <a:gd name="T70" fmla="*/ 15 w 57"/>
                <a:gd name="T71" fmla="*/ 52 h 54"/>
                <a:gd name="T72" fmla="*/ 11 w 57"/>
                <a:gd name="T73" fmla="*/ 51 h 54"/>
                <a:gd name="T74" fmla="*/ 8 w 57"/>
                <a:gd name="T75" fmla="*/ 49 h 54"/>
                <a:gd name="T76" fmla="*/ 6 w 57"/>
                <a:gd name="T77" fmla="*/ 46 h 54"/>
                <a:gd name="T78" fmla="*/ 2 w 57"/>
                <a:gd name="T79" fmla="*/ 43 h 54"/>
                <a:gd name="T80" fmla="*/ 0 w 57"/>
                <a:gd name="T81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54">
                  <a:moveTo>
                    <a:pt x="0" y="39"/>
                  </a:move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5" y="25"/>
                  </a:lnTo>
                  <a:lnTo>
                    <a:pt x="54" y="29"/>
                  </a:lnTo>
                  <a:lnTo>
                    <a:pt x="53" y="33"/>
                  </a:lnTo>
                  <a:lnTo>
                    <a:pt x="50" y="36"/>
                  </a:lnTo>
                  <a:lnTo>
                    <a:pt x="48" y="40"/>
                  </a:lnTo>
                  <a:lnTo>
                    <a:pt x="44" y="43"/>
                  </a:lnTo>
                  <a:lnTo>
                    <a:pt x="40" y="47"/>
                  </a:lnTo>
                  <a:lnTo>
                    <a:pt x="37" y="50"/>
                  </a:lnTo>
                  <a:lnTo>
                    <a:pt x="32" y="51"/>
                  </a:lnTo>
                  <a:lnTo>
                    <a:pt x="28" y="52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5" y="52"/>
                  </a:lnTo>
                  <a:lnTo>
                    <a:pt x="11" y="51"/>
                  </a:lnTo>
                  <a:lnTo>
                    <a:pt x="8" y="49"/>
                  </a:lnTo>
                  <a:lnTo>
                    <a:pt x="6" y="46"/>
                  </a:lnTo>
                  <a:lnTo>
                    <a:pt x="2" y="43"/>
                  </a:lnTo>
                  <a:lnTo>
                    <a:pt x="0" y="39"/>
                  </a:lnTo>
                </a:path>
              </a:pathLst>
            </a:custGeom>
            <a:solidFill>
              <a:srgbClr val="F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3" name="Freeform 349"/>
            <p:cNvSpPr>
              <a:spLocks/>
            </p:cNvSpPr>
            <p:nvPr/>
          </p:nvSpPr>
          <p:spPr bwMode="auto">
            <a:xfrm>
              <a:off x="815" y="2015"/>
              <a:ext cx="56" cy="52"/>
            </a:xfrm>
            <a:custGeom>
              <a:avLst/>
              <a:gdLst>
                <a:gd name="T0" fmla="*/ 0 w 54"/>
                <a:gd name="T1" fmla="*/ 37 h 52"/>
                <a:gd name="T2" fmla="*/ 0 w 54"/>
                <a:gd name="T3" fmla="*/ 34 h 52"/>
                <a:gd name="T4" fmla="*/ 0 w 54"/>
                <a:gd name="T5" fmla="*/ 30 h 52"/>
                <a:gd name="T6" fmla="*/ 0 w 54"/>
                <a:gd name="T7" fmla="*/ 27 h 52"/>
                <a:gd name="T8" fmla="*/ 1 w 54"/>
                <a:gd name="T9" fmla="*/ 23 h 52"/>
                <a:gd name="T10" fmla="*/ 2 w 54"/>
                <a:gd name="T11" fmla="*/ 20 h 52"/>
                <a:gd name="T12" fmla="*/ 5 w 54"/>
                <a:gd name="T13" fmla="*/ 15 h 52"/>
                <a:gd name="T14" fmla="*/ 7 w 54"/>
                <a:gd name="T15" fmla="*/ 11 h 52"/>
                <a:gd name="T16" fmla="*/ 10 w 54"/>
                <a:gd name="T17" fmla="*/ 9 h 52"/>
                <a:gd name="T18" fmla="*/ 13 w 54"/>
                <a:gd name="T19" fmla="*/ 6 h 52"/>
                <a:gd name="T20" fmla="*/ 17 w 54"/>
                <a:gd name="T21" fmla="*/ 3 h 52"/>
                <a:gd name="T22" fmla="*/ 22 w 54"/>
                <a:gd name="T23" fmla="*/ 2 h 52"/>
                <a:gd name="T24" fmla="*/ 26 w 54"/>
                <a:gd name="T25" fmla="*/ 0 h 52"/>
                <a:gd name="T26" fmla="*/ 30 w 54"/>
                <a:gd name="T27" fmla="*/ 0 h 52"/>
                <a:gd name="T28" fmla="*/ 34 w 54"/>
                <a:gd name="T29" fmla="*/ 0 h 52"/>
                <a:gd name="T30" fmla="*/ 37 w 54"/>
                <a:gd name="T31" fmla="*/ 1 h 52"/>
                <a:gd name="T32" fmla="*/ 41 w 54"/>
                <a:gd name="T33" fmla="*/ 2 h 52"/>
                <a:gd name="T34" fmla="*/ 45 w 54"/>
                <a:gd name="T35" fmla="*/ 4 h 52"/>
                <a:gd name="T36" fmla="*/ 47 w 54"/>
                <a:gd name="T37" fmla="*/ 6 h 52"/>
                <a:gd name="T38" fmla="*/ 49 w 54"/>
                <a:gd name="T39" fmla="*/ 10 h 52"/>
                <a:gd name="T40" fmla="*/ 51 w 54"/>
                <a:gd name="T41" fmla="*/ 12 h 52"/>
                <a:gd name="T42" fmla="*/ 52 w 54"/>
                <a:gd name="T43" fmla="*/ 16 h 52"/>
                <a:gd name="T44" fmla="*/ 53 w 54"/>
                <a:gd name="T45" fmla="*/ 19 h 52"/>
                <a:gd name="T46" fmla="*/ 53 w 54"/>
                <a:gd name="T47" fmla="*/ 23 h 52"/>
                <a:gd name="T48" fmla="*/ 51 w 54"/>
                <a:gd name="T49" fmla="*/ 27 h 52"/>
                <a:gd name="T50" fmla="*/ 50 w 54"/>
                <a:gd name="T51" fmla="*/ 31 h 52"/>
                <a:gd name="T52" fmla="*/ 47 w 54"/>
                <a:gd name="T53" fmla="*/ 35 h 52"/>
                <a:gd name="T54" fmla="*/ 45 w 54"/>
                <a:gd name="T55" fmla="*/ 39 h 52"/>
                <a:gd name="T56" fmla="*/ 42 w 54"/>
                <a:gd name="T57" fmla="*/ 41 h 52"/>
                <a:gd name="T58" fmla="*/ 38 w 54"/>
                <a:gd name="T59" fmla="*/ 45 h 52"/>
                <a:gd name="T60" fmla="*/ 35 w 54"/>
                <a:gd name="T61" fmla="*/ 47 h 52"/>
                <a:gd name="T62" fmla="*/ 30 w 54"/>
                <a:gd name="T63" fmla="*/ 49 h 52"/>
                <a:gd name="T64" fmla="*/ 26 w 54"/>
                <a:gd name="T65" fmla="*/ 50 h 52"/>
                <a:gd name="T66" fmla="*/ 22 w 54"/>
                <a:gd name="T67" fmla="*/ 50 h 52"/>
                <a:gd name="T68" fmla="*/ 17 w 54"/>
                <a:gd name="T69" fmla="*/ 51 h 52"/>
                <a:gd name="T70" fmla="*/ 15 w 54"/>
                <a:gd name="T71" fmla="*/ 49 h 52"/>
                <a:gd name="T72" fmla="*/ 11 w 54"/>
                <a:gd name="T73" fmla="*/ 48 h 52"/>
                <a:gd name="T74" fmla="*/ 7 w 54"/>
                <a:gd name="T75" fmla="*/ 46 h 52"/>
                <a:gd name="T76" fmla="*/ 5 w 54"/>
                <a:gd name="T77" fmla="*/ 44 h 52"/>
                <a:gd name="T78" fmla="*/ 2 w 54"/>
                <a:gd name="T79" fmla="*/ 41 h 52"/>
                <a:gd name="T80" fmla="*/ 0 w 54"/>
                <a:gd name="T81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52">
                  <a:moveTo>
                    <a:pt x="0" y="37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49" y="10"/>
                  </a:lnTo>
                  <a:lnTo>
                    <a:pt x="51" y="12"/>
                  </a:lnTo>
                  <a:lnTo>
                    <a:pt x="52" y="16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1" y="27"/>
                  </a:lnTo>
                  <a:lnTo>
                    <a:pt x="50" y="31"/>
                  </a:lnTo>
                  <a:lnTo>
                    <a:pt x="47" y="35"/>
                  </a:lnTo>
                  <a:lnTo>
                    <a:pt x="45" y="39"/>
                  </a:lnTo>
                  <a:lnTo>
                    <a:pt x="42" y="41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2" y="41"/>
                  </a:lnTo>
                  <a:lnTo>
                    <a:pt x="0" y="37"/>
                  </a:lnTo>
                </a:path>
              </a:pathLst>
            </a:custGeom>
            <a:solidFill>
              <a:srgbClr val="F6A1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4" name="Freeform 350"/>
            <p:cNvSpPr>
              <a:spLocks/>
            </p:cNvSpPr>
            <p:nvPr/>
          </p:nvSpPr>
          <p:spPr bwMode="auto">
            <a:xfrm>
              <a:off x="817" y="2017"/>
              <a:ext cx="52" cy="48"/>
            </a:xfrm>
            <a:custGeom>
              <a:avLst/>
              <a:gdLst>
                <a:gd name="T0" fmla="*/ 0 w 52"/>
                <a:gd name="T1" fmla="*/ 36 h 49"/>
                <a:gd name="T2" fmla="*/ 0 w 52"/>
                <a:gd name="T3" fmla="*/ 33 h 49"/>
                <a:gd name="T4" fmla="*/ 0 w 52"/>
                <a:gd name="T5" fmla="*/ 29 h 49"/>
                <a:gd name="T6" fmla="*/ 0 w 52"/>
                <a:gd name="T7" fmla="*/ 25 h 49"/>
                <a:gd name="T8" fmla="*/ 1 w 52"/>
                <a:gd name="T9" fmla="*/ 22 h 49"/>
                <a:gd name="T10" fmla="*/ 2 w 52"/>
                <a:gd name="T11" fmla="*/ 19 h 49"/>
                <a:gd name="T12" fmla="*/ 4 w 52"/>
                <a:gd name="T13" fmla="*/ 15 h 49"/>
                <a:gd name="T14" fmla="*/ 7 w 52"/>
                <a:gd name="T15" fmla="*/ 11 h 49"/>
                <a:gd name="T16" fmla="*/ 9 w 52"/>
                <a:gd name="T17" fmla="*/ 9 h 49"/>
                <a:gd name="T18" fmla="*/ 14 w 52"/>
                <a:gd name="T19" fmla="*/ 6 h 49"/>
                <a:gd name="T20" fmla="*/ 16 w 52"/>
                <a:gd name="T21" fmla="*/ 3 h 49"/>
                <a:gd name="T22" fmla="*/ 21 w 52"/>
                <a:gd name="T23" fmla="*/ 2 h 49"/>
                <a:gd name="T24" fmla="*/ 25 w 52"/>
                <a:gd name="T25" fmla="*/ 1 h 49"/>
                <a:gd name="T26" fmla="*/ 29 w 52"/>
                <a:gd name="T27" fmla="*/ 0 h 49"/>
                <a:gd name="T28" fmla="*/ 33 w 52"/>
                <a:gd name="T29" fmla="*/ 1 h 49"/>
                <a:gd name="T30" fmla="*/ 36 w 52"/>
                <a:gd name="T31" fmla="*/ 1 h 49"/>
                <a:gd name="T32" fmla="*/ 39 w 52"/>
                <a:gd name="T33" fmla="*/ 2 h 49"/>
                <a:gd name="T34" fmla="*/ 43 w 52"/>
                <a:gd name="T35" fmla="*/ 4 h 49"/>
                <a:gd name="T36" fmla="*/ 45 w 52"/>
                <a:gd name="T37" fmla="*/ 6 h 49"/>
                <a:gd name="T38" fmla="*/ 48 w 52"/>
                <a:gd name="T39" fmla="*/ 9 h 49"/>
                <a:gd name="T40" fmla="*/ 49 w 52"/>
                <a:gd name="T41" fmla="*/ 12 h 49"/>
                <a:gd name="T42" fmla="*/ 50 w 52"/>
                <a:gd name="T43" fmla="*/ 15 h 49"/>
                <a:gd name="T44" fmla="*/ 51 w 52"/>
                <a:gd name="T45" fmla="*/ 19 h 49"/>
                <a:gd name="T46" fmla="*/ 50 w 52"/>
                <a:gd name="T47" fmla="*/ 23 h 49"/>
                <a:gd name="T48" fmla="*/ 49 w 52"/>
                <a:gd name="T49" fmla="*/ 27 h 49"/>
                <a:gd name="T50" fmla="*/ 48 w 52"/>
                <a:gd name="T51" fmla="*/ 30 h 49"/>
                <a:gd name="T52" fmla="*/ 45 w 52"/>
                <a:gd name="T53" fmla="*/ 34 h 49"/>
                <a:gd name="T54" fmla="*/ 43 w 52"/>
                <a:gd name="T55" fmla="*/ 37 h 49"/>
                <a:gd name="T56" fmla="*/ 40 w 52"/>
                <a:gd name="T57" fmla="*/ 40 h 49"/>
                <a:gd name="T58" fmla="*/ 36 w 52"/>
                <a:gd name="T59" fmla="*/ 42 h 49"/>
                <a:gd name="T60" fmla="*/ 34 w 52"/>
                <a:gd name="T61" fmla="*/ 45 h 49"/>
                <a:gd name="T62" fmla="*/ 29 w 52"/>
                <a:gd name="T63" fmla="*/ 47 h 49"/>
                <a:gd name="T64" fmla="*/ 25 w 52"/>
                <a:gd name="T65" fmla="*/ 48 h 49"/>
                <a:gd name="T66" fmla="*/ 21 w 52"/>
                <a:gd name="T67" fmla="*/ 48 h 49"/>
                <a:gd name="T68" fmla="*/ 17 w 52"/>
                <a:gd name="T69" fmla="*/ 48 h 49"/>
                <a:gd name="T70" fmla="*/ 14 w 52"/>
                <a:gd name="T71" fmla="*/ 47 h 49"/>
                <a:gd name="T72" fmla="*/ 10 w 52"/>
                <a:gd name="T73" fmla="*/ 46 h 49"/>
                <a:gd name="T74" fmla="*/ 7 w 52"/>
                <a:gd name="T75" fmla="*/ 45 h 49"/>
                <a:gd name="T76" fmla="*/ 5 w 52"/>
                <a:gd name="T77" fmla="*/ 42 h 49"/>
                <a:gd name="T78" fmla="*/ 2 w 52"/>
                <a:gd name="T79" fmla="*/ 40 h 49"/>
                <a:gd name="T80" fmla="*/ 0 w 52"/>
                <a:gd name="T8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9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5" y="6"/>
                  </a:lnTo>
                  <a:lnTo>
                    <a:pt x="48" y="9"/>
                  </a:lnTo>
                  <a:lnTo>
                    <a:pt x="49" y="12"/>
                  </a:lnTo>
                  <a:lnTo>
                    <a:pt x="50" y="15"/>
                  </a:lnTo>
                  <a:lnTo>
                    <a:pt x="51" y="19"/>
                  </a:lnTo>
                  <a:lnTo>
                    <a:pt x="50" y="23"/>
                  </a:lnTo>
                  <a:lnTo>
                    <a:pt x="49" y="27"/>
                  </a:lnTo>
                  <a:lnTo>
                    <a:pt x="48" y="30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7" y="48"/>
                  </a:lnTo>
                  <a:lnTo>
                    <a:pt x="14" y="47"/>
                  </a:lnTo>
                  <a:lnTo>
                    <a:pt x="10" y="46"/>
                  </a:lnTo>
                  <a:lnTo>
                    <a:pt x="7" y="45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0" y="36"/>
                  </a:lnTo>
                </a:path>
              </a:pathLst>
            </a:custGeom>
            <a:solidFill>
              <a:srgbClr val="FAB0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5" name="Freeform 351"/>
            <p:cNvSpPr>
              <a:spLocks/>
            </p:cNvSpPr>
            <p:nvPr/>
          </p:nvSpPr>
          <p:spPr bwMode="auto">
            <a:xfrm>
              <a:off x="819" y="2017"/>
              <a:ext cx="50" cy="45"/>
            </a:xfrm>
            <a:custGeom>
              <a:avLst/>
              <a:gdLst>
                <a:gd name="T0" fmla="*/ 33 w 51"/>
                <a:gd name="T1" fmla="*/ 42 h 46"/>
                <a:gd name="T2" fmla="*/ 29 w 51"/>
                <a:gd name="T3" fmla="*/ 43 h 46"/>
                <a:gd name="T4" fmla="*/ 25 w 51"/>
                <a:gd name="T5" fmla="*/ 44 h 46"/>
                <a:gd name="T6" fmla="*/ 21 w 51"/>
                <a:gd name="T7" fmla="*/ 45 h 46"/>
                <a:gd name="T8" fmla="*/ 16 w 51"/>
                <a:gd name="T9" fmla="*/ 45 h 46"/>
                <a:gd name="T10" fmla="*/ 13 w 51"/>
                <a:gd name="T11" fmla="*/ 44 h 46"/>
                <a:gd name="T12" fmla="*/ 10 w 51"/>
                <a:gd name="T13" fmla="*/ 44 h 46"/>
                <a:gd name="T14" fmla="*/ 7 w 51"/>
                <a:gd name="T15" fmla="*/ 41 h 46"/>
                <a:gd name="T16" fmla="*/ 5 w 51"/>
                <a:gd name="T17" fmla="*/ 39 h 46"/>
                <a:gd name="T18" fmla="*/ 2 w 51"/>
                <a:gd name="T19" fmla="*/ 37 h 46"/>
                <a:gd name="T20" fmla="*/ 0 w 51"/>
                <a:gd name="T21" fmla="*/ 33 h 46"/>
                <a:gd name="T22" fmla="*/ 0 w 51"/>
                <a:gd name="T23" fmla="*/ 30 h 46"/>
                <a:gd name="T24" fmla="*/ 0 w 51"/>
                <a:gd name="T25" fmla="*/ 27 h 46"/>
                <a:gd name="T26" fmla="*/ 0 w 51"/>
                <a:gd name="T27" fmla="*/ 23 h 46"/>
                <a:gd name="T28" fmla="*/ 0 w 51"/>
                <a:gd name="T29" fmla="*/ 21 h 46"/>
                <a:gd name="T30" fmla="*/ 2 w 51"/>
                <a:gd name="T31" fmla="*/ 17 h 46"/>
                <a:gd name="T32" fmla="*/ 4 w 51"/>
                <a:gd name="T33" fmla="*/ 13 h 46"/>
                <a:gd name="T34" fmla="*/ 6 w 51"/>
                <a:gd name="T35" fmla="*/ 11 h 46"/>
                <a:gd name="T36" fmla="*/ 8 w 51"/>
                <a:gd name="T37" fmla="*/ 8 h 46"/>
                <a:gd name="T38" fmla="*/ 13 w 51"/>
                <a:gd name="T39" fmla="*/ 6 h 46"/>
                <a:gd name="T40" fmla="*/ 16 w 51"/>
                <a:gd name="T41" fmla="*/ 3 h 46"/>
                <a:gd name="T42" fmla="*/ 20 w 51"/>
                <a:gd name="T43" fmla="*/ 2 h 46"/>
                <a:gd name="T44" fmla="*/ 25 w 51"/>
                <a:gd name="T45" fmla="*/ 0 h 46"/>
                <a:gd name="T46" fmla="*/ 29 w 51"/>
                <a:gd name="T47" fmla="*/ 0 h 46"/>
                <a:gd name="T48" fmla="*/ 33 w 51"/>
                <a:gd name="T49" fmla="*/ 0 h 46"/>
                <a:gd name="T50" fmla="*/ 35 w 51"/>
                <a:gd name="T51" fmla="*/ 1 h 46"/>
                <a:gd name="T52" fmla="*/ 39 w 51"/>
                <a:gd name="T53" fmla="*/ 1 h 46"/>
                <a:gd name="T54" fmla="*/ 41 w 51"/>
                <a:gd name="T55" fmla="*/ 3 h 46"/>
                <a:gd name="T56" fmla="*/ 44 w 51"/>
                <a:gd name="T57" fmla="*/ 6 h 46"/>
                <a:gd name="T58" fmla="*/ 46 w 51"/>
                <a:gd name="T59" fmla="*/ 8 h 46"/>
                <a:gd name="T60" fmla="*/ 48 w 51"/>
                <a:gd name="T61" fmla="*/ 11 h 46"/>
                <a:gd name="T62" fmla="*/ 49 w 51"/>
                <a:gd name="T63" fmla="*/ 14 h 46"/>
                <a:gd name="T64" fmla="*/ 50 w 51"/>
                <a:gd name="T65" fmla="*/ 17 h 46"/>
                <a:gd name="T66" fmla="*/ 49 w 51"/>
                <a:gd name="T67" fmla="*/ 20 h 46"/>
                <a:gd name="T68" fmla="*/ 48 w 51"/>
                <a:gd name="T69" fmla="*/ 24 h 46"/>
                <a:gd name="T70" fmla="*/ 47 w 51"/>
                <a:gd name="T71" fmla="*/ 27 h 46"/>
                <a:gd name="T72" fmla="*/ 44 w 51"/>
                <a:gd name="T73" fmla="*/ 32 h 46"/>
                <a:gd name="T74" fmla="*/ 42 w 51"/>
                <a:gd name="T75" fmla="*/ 34 h 46"/>
                <a:gd name="T76" fmla="*/ 40 w 51"/>
                <a:gd name="T77" fmla="*/ 37 h 46"/>
                <a:gd name="T78" fmla="*/ 36 w 51"/>
                <a:gd name="T79" fmla="*/ 40 h 46"/>
                <a:gd name="T80" fmla="*/ 33 w 51"/>
                <a:gd name="T8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46">
                  <a:moveTo>
                    <a:pt x="33" y="42"/>
                  </a:moveTo>
                  <a:lnTo>
                    <a:pt x="29" y="43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4"/>
                  </a:lnTo>
                  <a:lnTo>
                    <a:pt x="50" y="17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7" y="27"/>
                  </a:lnTo>
                  <a:lnTo>
                    <a:pt x="44" y="32"/>
                  </a:lnTo>
                  <a:lnTo>
                    <a:pt x="42" y="34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3" y="42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6" name="Freeform 352"/>
            <p:cNvSpPr>
              <a:spLocks/>
            </p:cNvSpPr>
            <p:nvPr/>
          </p:nvSpPr>
          <p:spPr bwMode="auto">
            <a:xfrm>
              <a:off x="821" y="2019"/>
              <a:ext cx="46" cy="43"/>
            </a:xfrm>
            <a:custGeom>
              <a:avLst/>
              <a:gdLst>
                <a:gd name="T0" fmla="*/ 0 w 47"/>
                <a:gd name="T1" fmla="*/ 32 h 44"/>
                <a:gd name="T2" fmla="*/ 0 w 47"/>
                <a:gd name="T3" fmla="*/ 29 h 44"/>
                <a:gd name="T4" fmla="*/ 0 w 47"/>
                <a:gd name="T5" fmla="*/ 25 h 44"/>
                <a:gd name="T6" fmla="*/ 0 w 47"/>
                <a:gd name="T7" fmla="*/ 22 h 44"/>
                <a:gd name="T8" fmla="*/ 0 w 47"/>
                <a:gd name="T9" fmla="*/ 20 h 44"/>
                <a:gd name="T10" fmla="*/ 1 w 47"/>
                <a:gd name="T11" fmla="*/ 17 h 44"/>
                <a:gd name="T12" fmla="*/ 3 w 47"/>
                <a:gd name="T13" fmla="*/ 13 h 44"/>
                <a:gd name="T14" fmla="*/ 6 w 47"/>
                <a:gd name="T15" fmla="*/ 10 h 44"/>
                <a:gd name="T16" fmla="*/ 9 w 47"/>
                <a:gd name="T17" fmla="*/ 8 h 44"/>
                <a:gd name="T18" fmla="*/ 11 w 47"/>
                <a:gd name="T19" fmla="*/ 6 h 44"/>
                <a:gd name="T20" fmla="*/ 15 w 47"/>
                <a:gd name="T21" fmla="*/ 3 h 44"/>
                <a:gd name="T22" fmla="*/ 18 w 47"/>
                <a:gd name="T23" fmla="*/ 1 h 44"/>
                <a:gd name="T24" fmla="*/ 22 w 47"/>
                <a:gd name="T25" fmla="*/ 0 h 44"/>
                <a:gd name="T26" fmla="*/ 26 w 47"/>
                <a:gd name="T27" fmla="*/ 0 h 44"/>
                <a:gd name="T28" fmla="*/ 29 w 47"/>
                <a:gd name="T29" fmla="*/ 1 h 44"/>
                <a:gd name="T30" fmla="*/ 33 w 47"/>
                <a:gd name="T31" fmla="*/ 1 h 44"/>
                <a:gd name="T32" fmla="*/ 36 w 47"/>
                <a:gd name="T33" fmla="*/ 2 h 44"/>
                <a:gd name="T34" fmla="*/ 38 w 47"/>
                <a:gd name="T35" fmla="*/ 3 h 44"/>
                <a:gd name="T36" fmla="*/ 41 w 47"/>
                <a:gd name="T37" fmla="*/ 5 h 44"/>
                <a:gd name="T38" fmla="*/ 42 w 47"/>
                <a:gd name="T39" fmla="*/ 7 h 44"/>
                <a:gd name="T40" fmla="*/ 44 w 47"/>
                <a:gd name="T41" fmla="*/ 11 h 44"/>
                <a:gd name="T42" fmla="*/ 45 w 47"/>
                <a:gd name="T43" fmla="*/ 13 h 44"/>
                <a:gd name="T44" fmla="*/ 46 w 47"/>
                <a:gd name="T45" fmla="*/ 16 h 44"/>
                <a:gd name="T46" fmla="*/ 45 w 47"/>
                <a:gd name="T47" fmla="*/ 20 h 44"/>
                <a:gd name="T48" fmla="*/ 44 w 47"/>
                <a:gd name="T49" fmla="*/ 23 h 44"/>
                <a:gd name="T50" fmla="*/ 43 w 47"/>
                <a:gd name="T51" fmla="*/ 26 h 44"/>
                <a:gd name="T52" fmla="*/ 41 w 47"/>
                <a:gd name="T53" fmla="*/ 29 h 44"/>
                <a:gd name="T54" fmla="*/ 38 w 47"/>
                <a:gd name="T55" fmla="*/ 33 h 44"/>
                <a:gd name="T56" fmla="*/ 36 w 47"/>
                <a:gd name="T57" fmla="*/ 35 h 44"/>
                <a:gd name="T58" fmla="*/ 33 w 47"/>
                <a:gd name="T59" fmla="*/ 37 h 44"/>
                <a:gd name="T60" fmla="*/ 29 w 47"/>
                <a:gd name="T61" fmla="*/ 40 h 44"/>
                <a:gd name="T62" fmla="*/ 27 w 47"/>
                <a:gd name="T63" fmla="*/ 41 h 44"/>
                <a:gd name="T64" fmla="*/ 23 w 47"/>
                <a:gd name="T65" fmla="*/ 42 h 44"/>
                <a:gd name="T66" fmla="*/ 18 w 47"/>
                <a:gd name="T67" fmla="*/ 42 h 44"/>
                <a:gd name="T68" fmla="*/ 15 w 47"/>
                <a:gd name="T69" fmla="*/ 43 h 44"/>
                <a:gd name="T70" fmla="*/ 12 w 47"/>
                <a:gd name="T71" fmla="*/ 42 h 44"/>
                <a:gd name="T72" fmla="*/ 9 w 47"/>
                <a:gd name="T73" fmla="*/ 41 h 44"/>
                <a:gd name="T74" fmla="*/ 7 w 47"/>
                <a:gd name="T75" fmla="*/ 39 h 44"/>
                <a:gd name="T76" fmla="*/ 4 w 47"/>
                <a:gd name="T77" fmla="*/ 37 h 44"/>
                <a:gd name="T78" fmla="*/ 2 w 47"/>
                <a:gd name="T79" fmla="*/ 35 h 44"/>
                <a:gd name="T80" fmla="*/ 0 w 47"/>
                <a:gd name="T8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44">
                  <a:moveTo>
                    <a:pt x="0" y="32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41" y="5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5" y="20"/>
                  </a:lnTo>
                  <a:lnTo>
                    <a:pt x="44" y="23"/>
                  </a:lnTo>
                  <a:lnTo>
                    <a:pt x="43" y="26"/>
                  </a:lnTo>
                  <a:lnTo>
                    <a:pt x="41" y="29"/>
                  </a:lnTo>
                  <a:lnTo>
                    <a:pt x="38" y="33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9" y="40"/>
                  </a:lnTo>
                  <a:lnTo>
                    <a:pt x="27" y="41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5" y="43"/>
                  </a:lnTo>
                  <a:lnTo>
                    <a:pt x="12" y="42"/>
                  </a:lnTo>
                  <a:lnTo>
                    <a:pt x="9" y="41"/>
                  </a:lnTo>
                  <a:lnTo>
                    <a:pt x="7" y="39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0" y="32"/>
                  </a:lnTo>
                </a:path>
              </a:pathLst>
            </a:custGeom>
            <a:solidFill>
              <a:srgbClr val="F9A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7" name="Freeform 353"/>
            <p:cNvSpPr>
              <a:spLocks/>
            </p:cNvSpPr>
            <p:nvPr/>
          </p:nvSpPr>
          <p:spPr bwMode="auto">
            <a:xfrm>
              <a:off x="821" y="2019"/>
              <a:ext cx="44" cy="41"/>
            </a:xfrm>
            <a:custGeom>
              <a:avLst/>
              <a:gdLst>
                <a:gd name="T0" fmla="*/ 1 w 44"/>
                <a:gd name="T1" fmla="*/ 30 h 41"/>
                <a:gd name="T2" fmla="*/ 0 w 44"/>
                <a:gd name="T3" fmla="*/ 26 h 41"/>
                <a:gd name="T4" fmla="*/ 0 w 44"/>
                <a:gd name="T5" fmla="*/ 23 h 41"/>
                <a:gd name="T6" fmla="*/ 0 w 44"/>
                <a:gd name="T7" fmla="*/ 21 h 41"/>
                <a:gd name="T8" fmla="*/ 1 w 44"/>
                <a:gd name="T9" fmla="*/ 18 h 41"/>
                <a:gd name="T10" fmla="*/ 2 w 44"/>
                <a:gd name="T11" fmla="*/ 15 h 41"/>
                <a:gd name="T12" fmla="*/ 3 w 44"/>
                <a:gd name="T13" fmla="*/ 13 h 41"/>
                <a:gd name="T14" fmla="*/ 6 w 44"/>
                <a:gd name="T15" fmla="*/ 10 h 41"/>
                <a:gd name="T16" fmla="*/ 8 w 44"/>
                <a:gd name="T17" fmla="*/ 7 h 41"/>
                <a:gd name="T18" fmla="*/ 11 w 44"/>
                <a:gd name="T19" fmla="*/ 4 h 41"/>
                <a:gd name="T20" fmla="*/ 14 w 44"/>
                <a:gd name="T21" fmla="*/ 3 h 41"/>
                <a:gd name="T22" fmla="*/ 18 w 44"/>
                <a:gd name="T23" fmla="*/ 1 h 41"/>
                <a:gd name="T24" fmla="*/ 21 w 44"/>
                <a:gd name="T25" fmla="*/ 1 h 41"/>
                <a:gd name="T26" fmla="*/ 25 w 44"/>
                <a:gd name="T27" fmla="*/ 0 h 41"/>
                <a:gd name="T28" fmla="*/ 28 w 44"/>
                <a:gd name="T29" fmla="*/ 0 h 41"/>
                <a:gd name="T30" fmla="*/ 31 w 44"/>
                <a:gd name="T31" fmla="*/ 1 h 41"/>
                <a:gd name="T32" fmla="*/ 33 w 44"/>
                <a:gd name="T33" fmla="*/ 1 h 41"/>
                <a:gd name="T34" fmla="*/ 36 w 44"/>
                <a:gd name="T35" fmla="*/ 2 h 41"/>
                <a:gd name="T36" fmla="*/ 38 w 44"/>
                <a:gd name="T37" fmla="*/ 5 h 41"/>
                <a:gd name="T38" fmla="*/ 40 w 44"/>
                <a:gd name="T39" fmla="*/ 6 h 41"/>
                <a:gd name="T40" fmla="*/ 42 w 44"/>
                <a:gd name="T41" fmla="*/ 10 h 41"/>
                <a:gd name="T42" fmla="*/ 42 w 44"/>
                <a:gd name="T43" fmla="*/ 13 h 41"/>
                <a:gd name="T44" fmla="*/ 43 w 44"/>
                <a:gd name="T45" fmla="*/ 15 h 41"/>
                <a:gd name="T46" fmla="*/ 42 w 44"/>
                <a:gd name="T47" fmla="*/ 18 h 41"/>
                <a:gd name="T48" fmla="*/ 42 w 44"/>
                <a:gd name="T49" fmla="*/ 22 h 41"/>
                <a:gd name="T50" fmla="*/ 40 w 44"/>
                <a:gd name="T51" fmla="*/ 25 h 41"/>
                <a:gd name="T52" fmla="*/ 39 w 44"/>
                <a:gd name="T53" fmla="*/ 27 h 41"/>
                <a:gd name="T54" fmla="*/ 36 w 44"/>
                <a:gd name="T55" fmla="*/ 30 h 41"/>
                <a:gd name="T56" fmla="*/ 34 w 44"/>
                <a:gd name="T57" fmla="*/ 33 h 41"/>
                <a:gd name="T58" fmla="*/ 32 w 44"/>
                <a:gd name="T59" fmla="*/ 35 h 41"/>
                <a:gd name="T60" fmla="*/ 28 w 44"/>
                <a:gd name="T61" fmla="*/ 37 h 41"/>
                <a:gd name="T62" fmla="*/ 25 w 44"/>
                <a:gd name="T63" fmla="*/ 38 h 41"/>
                <a:gd name="T64" fmla="*/ 22 w 44"/>
                <a:gd name="T65" fmla="*/ 39 h 41"/>
                <a:gd name="T66" fmla="*/ 17 w 44"/>
                <a:gd name="T67" fmla="*/ 40 h 41"/>
                <a:gd name="T68" fmla="*/ 15 w 44"/>
                <a:gd name="T69" fmla="*/ 40 h 41"/>
                <a:gd name="T70" fmla="*/ 12 w 44"/>
                <a:gd name="T71" fmla="*/ 39 h 41"/>
                <a:gd name="T72" fmla="*/ 8 w 44"/>
                <a:gd name="T73" fmla="*/ 38 h 41"/>
                <a:gd name="T74" fmla="*/ 7 w 44"/>
                <a:gd name="T75" fmla="*/ 37 h 41"/>
                <a:gd name="T76" fmla="*/ 4 w 44"/>
                <a:gd name="T77" fmla="*/ 34 h 41"/>
                <a:gd name="T78" fmla="*/ 3 w 44"/>
                <a:gd name="T79" fmla="*/ 33 h 41"/>
                <a:gd name="T80" fmla="*/ 1 w 44"/>
                <a:gd name="T8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1">
                  <a:moveTo>
                    <a:pt x="1" y="30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2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2" y="39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1" y="30"/>
                  </a:lnTo>
                </a:path>
              </a:pathLst>
            </a:custGeom>
            <a:solidFill>
              <a:srgbClr val="F4A0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8" name="Freeform 354"/>
            <p:cNvSpPr>
              <a:spLocks/>
            </p:cNvSpPr>
            <p:nvPr/>
          </p:nvSpPr>
          <p:spPr bwMode="auto">
            <a:xfrm>
              <a:off x="823" y="2021"/>
              <a:ext cx="41" cy="37"/>
            </a:xfrm>
            <a:custGeom>
              <a:avLst/>
              <a:gdLst>
                <a:gd name="T0" fmla="*/ 1 w 41"/>
                <a:gd name="T1" fmla="*/ 27 h 37"/>
                <a:gd name="T2" fmla="*/ 0 w 41"/>
                <a:gd name="T3" fmla="*/ 24 h 37"/>
                <a:gd name="T4" fmla="*/ 0 w 41"/>
                <a:gd name="T5" fmla="*/ 21 h 37"/>
                <a:gd name="T6" fmla="*/ 0 w 41"/>
                <a:gd name="T7" fmla="*/ 19 h 37"/>
                <a:gd name="T8" fmla="*/ 0 w 41"/>
                <a:gd name="T9" fmla="*/ 16 h 37"/>
                <a:gd name="T10" fmla="*/ 1 w 41"/>
                <a:gd name="T11" fmla="*/ 14 h 37"/>
                <a:gd name="T12" fmla="*/ 4 w 41"/>
                <a:gd name="T13" fmla="*/ 11 h 37"/>
                <a:gd name="T14" fmla="*/ 5 w 41"/>
                <a:gd name="T15" fmla="*/ 8 h 37"/>
                <a:gd name="T16" fmla="*/ 8 w 41"/>
                <a:gd name="T17" fmla="*/ 7 h 37"/>
                <a:gd name="T18" fmla="*/ 10 w 41"/>
                <a:gd name="T19" fmla="*/ 4 h 37"/>
                <a:gd name="T20" fmla="*/ 14 w 41"/>
                <a:gd name="T21" fmla="*/ 3 h 37"/>
                <a:gd name="T22" fmla="*/ 16 w 41"/>
                <a:gd name="T23" fmla="*/ 2 h 37"/>
                <a:gd name="T24" fmla="*/ 19 w 41"/>
                <a:gd name="T25" fmla="*/ 1 h 37"/>
                <a:gd name="T26" fmla="*/ 23 w 41"/>
                <a:gd name="T27" fmla="*/ 0 h 37"/>
                <a:gd name="T28" fmla="*/ 26 w 41"/>
                <a:gd name="T29" fmla="*/ 1 h 37"/>
                <a:gd name="T30" fmla="*/ 29 w 41"/>
                <a:gd name="T31" fmla="*/ 1 h 37"/>
                <a:gd name="T32" fmla="*/ 31 w 41"/>
                <a:gd name="T33" fmla="*/ 2 h 37"/>
                <a:gd name="T34" fmla="*/ 33 w 41"/>
                <a:gd name="T35" fmla="*/ 3 h 37"/>
                <a:gd name="T36" fmla="*/ 35 w 41"/>
                <a:gd name="T37" fmla="*/ 5 h 37"/>
                <a:gd name="T38" fmla="*/ 37 w 41"/>
                <a:gd name="T39" fmla="*/ 6 h 37"/>
                <a:gd name="T40" fmla="*/ 38 w 41"/>
                <a:gd name="T41" fmla="*/ 9 h 37"/>
                <a:gd name="T42" fmla="*/ 39 w 41"/>
                <a:gd name="T43" fmla="*/ 11 h 37"/>
                <a:gd name="T44" fmla="*/ 40 w 41"/>
                <a:gd name="T45" fmla="*/ 14 h 37"/>
                <a:gd name="T46" fmla="*/ 39 w 41"/>
                <a:gd name="T47" fmla="*/ 16 h 37"/>
                <a:gd name="T48" fmla="*/ 39 w 41"/>
                <a:gd name="T49" fmla="*/ 20 h 37"/>
                <a:gd name="T50" fmla="*/ 37 w 41"/>
                <a:gd name="T51" fmla="*/ 22 h 37"/>
                <a:gd name="T52" fmla="*/ 36 w 41"/>
                <a:gd name="T53" fmla="*/ 25 h 37"/>
                <a:gd name="T54" fmla="*/ 33 w 41"/>
                <a:gd name="T55" fmla="*/ 28 h 37"/>
                <a:gd name="T56" fmla="*/ 32 w 41"/>
                <a:gd name="T57" fmla="*/ 29 h 37"/>
                <a:gd name="T58" fmla="*/ 29 w 41"/>
                <a:gd name="T59" fmla="*/ 32 h 37"/>
                <a:gd name="T60" fmla="*/ 26 w 41"/>
                <a:gd name="T61" fmla="*/ 33 h 37"/>
                <a:gd name="T62" fmla="*/ 23 w 41"/>
                <a:gd name="T63" fmla="*/ 35 h 37"/>
                <a:gd name="T64" fmla="*/ 20 w 41"/>
                <a:gd name="T65" fmla="*/ 36 h 37"/>
                <a:gd name="T66" fmla="*/ 16 w 41"/>
                <a:gd name="T67" fmla="*/ 36 h 37"/>
                <a:gd name="T68" fmla="*/ 14 w 41"/>
                <a:gd name="T69" fmla="*/ 35 h 37"/>
                <a:gd name="T70" fmla="*/ 10 w 41"/>
                <a:gd name="T71" fmla="*/ 35 h 37"/>
                <a:gd name="T72" fmla="*/ 8 w 41"/>
                <a:gd name="T73" fmla="*/ 35 h 37"/>
                <a:gd name="T74" fmla="*/ 6 w 41"/>
                <a:gd name="T75" fmla="*/ 33 h 37"/>
                <a:gd name="T76" fmla="*/ 4 w 41"/>
                <a:gd name="T77" fmla="*/ 32 h 37"/>
                <a:gd name="T78" fmla="*/ 3 w 41"/>
                <a:gd name="T79" fmla="*/ 29 h 37"/>
                <a:gd name="T80" fmla="*/ 1 w 41"/>
                <a:gd name="T8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37">
                  <a:moveTo>
                    <a:pt x="1" y="27"/>
                  </a:move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5" y="8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0" y="14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37" y="22"/>
                  </a:lnTo>
                  <a:lnTo>
                    <a:pt x="36" y="25"/>
                  </a:lnTo>
                  <a:lnTo>
                    <a:pt x="33" y="28"/>
                  </a:lnTo>
                  <a:lnTo>
                    <a:pt x="32" y="29"/>
                  </a:lnTo>
                  <a:lnTo>
                    <a:pt x="29" y="32"/>
                  </a:lnTo>
                  <a:lnTo>
                    <a:pt x="26" y="33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1" y="27"/>
                  </a:lnTo>
                </a:path>
              </a:pathLst>
            </a:custGeom>
            <a:solidFill>
              <a:srgbClr val="EF9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39" name="Freeform 355"/>
            <p:cNvSpPr>
              <a:spLocks/>
            </p:cNvSpPr>
            <p:nvPr/>
          </p:nvSpPr>
          <p:spPr bwMode="auto">
            <a:xfrm>
              <a:off x="824" y="2023"/>
              <a:ext cx="37" cy="35"/>
            </a:xfrm>
            <a:custGeom>
              <a:avLst/>
              <a:gdLst>
                <a:gd name="T0" fmla="*/ 0 w 36"/>
                <a:gd name="T1" fmla="*/ 25 h 34"/>
                <a:gd name="T2" fmla="*/ 0 w 36"/>
                <a:gd name="T3" fmla="*/ 22 h 34"/>
                <a:gd name="T4" fmla="*/ 0 w 36"/>
                <a:gd name="T5" fmla="*/ 18 h 34"/>
                <a:gd name="T6" fmla="*/ 0 w 36"/>
                <a:gd name="T7" fmla="*/ 17 h 34"/>
                <a:gd name="T8" fmla="*/ 0 w 36"/>
                <a:gd name="T9" fmla="*/ 15 h 34"/>
                <a:gd name="T10" fmla="*/ 0 w 36"/>
                <a:gd name="T11" fmla="*/ 13 h 34"/>
                <a:gd name="T12" fmla="*/ 2 w 36"/>
                <a:gd name="T13" fmla="*/ 11 h 34"/>
                <a:gd name="T14" fmla="*/ 5 w 36"/>
                <a:gd name="T15" fmla="*/ 8 h 34"/>
                <a:gd name="T16" fmla="*/ 6 w 36"/>
                <a:gd name="T17" fmla="*/ 6 h 34"/>
                <a:gd name="T18" fmla="*/ 9 w 36"/>
                <a:gd name="T19" fmla="*/ 4 h 34"/>
                <a:gd name="T20" fmla="*/ 12 w 36"/>
                <a:gd name="T21" fmla="*/ 2 h 34"/>
                <a:gd name="T22" fmla="*/ 14 w 36"/>
                <a:gd name="T23" fmla="*/ 1 h 34"/>
                <a:gd name="T24" fmla="*/ 17 w 36"/>
                <a:gd name="T25" fmla="*/ 1 h 34"/>
                <a:gd name="T26" fmla="*/ 21 w 36"/>
                <a:gd name="T27" fmla="*/ 0 h 34"/>
                <a:gd name="T28" fmla="*/ 23 w 36"/>
                <a:gd name="T29" fmla="*/ 1 h 34"/>
                <a:gd name="T30" fmla="*/ 25 w 36"/>
                <a:gd name="T31" fmla="*/ 1 h 34"/>
                <a:gd name="T32" fmla="*/ 28 w 36"/>
                <a:gd name="T33" fmla="*/ 1 h 34"/>
                <a:gd name="T34" fmla="*/ 29 w 36"/>
                <a:gd name="T35" fmla="*/ 2 h 34"/>
                <a:gd name="T36" fmla="*/ 31 w 36"/>
                <a:gd name="T37" fmla="*/ 4 h 34"/>
                <a:gd name="T38" fmla="*/ 33 w 36"/>
                <a:gd name="T39" fmla="*/ 5 h 34"/>
                <a:gd name="T40" fmla="*/ 33 w 36"/>
                <a:gd name="T41" fmla="*/ 8 h 34"/>
                <a:gd name="T42" fmla="*/ 35 w 36"/>
                <a:gd name="T43" fmla="*/ 10 h 34"/>
                <a:gd name="T44" fmla="*/ 35 w 36"/>
                <a:gd name="T45" fmla="*/ 13 h 34"/>
                <a:gd name="T46" fmla="*/ 35 w 36"/>
                <a:gd name="T47" fmla="*/ 15 h 34"/>
                <a:gd name="T48" fmla="*/ 34 w 36"/>
                <a:gd name="T49" fmla="*/ 17 h 34"/>
                <a:gd name="T50" fmla="*/ 33 w 36"/>
                <a:gd name="T51" fmla="*/ 20 h 34"/>
                <a:gd name="T52" fmla="*/ 32 w 36"/>
                <a:gd name="T53" fmla="*/ 22 h 34"/>
                <a:gd name="T54" fmla="*/ 30 w 36"/>
                <a:gd name="T55" fmla="*/ 25 h 34"/>
                <a:gd name="T56" fmla="*/ 28 w 36"/>
                <a:gd name="T57" fmla="*/ 27 h 34"/>
                <a:gd name="T58" fmla="*/ 25 w 36"/>
                <a:gd name="T59" fmla="*/ 29 h 34"/>
                <a:gd name="T60" fmla="*/ 23 w 36"/>
                <a:gd name="T61" fmla="*/ 30 h 34"/>
                <a:gd name="T62" fmla="*/ 20 w 36"/>
                <a:gd name="T63" fmla="*/ 32 h 34"/>
                <a:gd name="T64" fmla="*/ 18 w 36"/>
                <a:gd name="T65" fmla="*/ 33 h 34"/>
                <a:gd name="T66" fmla="*/ 14 w 36"/>
                <a:gd name="T67" fmla="*/ 33 h 34"/>
                <a:gd name="T68" fmla="*/ 11 w 36"/>
                <a:gd name="T69" fmla="*/ 32 h 34"/>
                <a:gd name="T70" fmla="*/ 9 w 36"/>
                <a:gd name="T71" fmla="*/ 32 h 34"/>
                <a:gd name="T72" fmla="*/ 7 w 36"/>
                <a:gd name="T73" fmla="*/ 32 h 34"/>
                <a:gd name="T74" fmla="*/ 5 w 36"/>
                <a:gd name="T75" fmla="*/ 30 h 34"/>
                <a:gd name="T76" fmla="*/ 3 w 36"/>
                <a:gd name="T77" fmla="*/ 29 h 34"/>
                <a:gd name="T78" fmla="*/ 1 w 36"/>
                <a:gd name="T79" fmla="*/ 27 h 34"/>
                <a:gd name="T80" fmla="*/ 0 w 36"/>
                <a:gd name="T81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34">
                  <a:moveTo>
                    <a:pt x="0" y="25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4" y="17"/>
                  </a:lnTo>
                  <a:lnTo>
                    <a:pt x="33" y="20"/>
                  </a:lnTo>
                  <a:lnTo>
                    <a:pt x="32" y="22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20" y="32"/>
                  </a:lnTo>
                  <a:lnTo>
                    <a:pt x="18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5"/>
                  </a:lnTo>
                </a:path>
              </a:pathLst>
            </a:custGeom>
            <a:solidFill>
              <a:srgbClr val="EA82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0" name="Freeform 356"/>
            <p:cNvSpPr>
              <a:spLocks/>
            </p:cNvSpPr>
            <p:nvPr/>
          </p:nvSpPr>
          <p:spPr bwMode="auto">
            <a:xfrm>
              <a:off x="826" y="2025"/>
              <a:ext cx="33" cy="30"/>
            </a:xfrm>
            <a:custGeom>
              <a:avLst/>
              <a:gdLst>
                <a:gd name="T0" fmla="*/ 0 w 33"/>
                <a:gd name="T1" fmla="*/ 22 h 31"/>
                <a:gd name="T2" fmla="*/ 0 w 33"/>
                <a:gd name="T3" fmla="*/ 20 h 31"/>
                <a:gd name="T4" fmla="*/ 0 w 33"/>
                <a:gd name="T5" fmla="*/ 18 h 31"/>
                <a:gd name="T6" fmla="*/ 0 w 33"/>
                <a:gd name="T7" fmla="*/ 15 h 31"/>
                <a:gd name="T8" fmla="*/ 0 w 33"/>
                <a:gd name="T9" fmla="*/ 14 h 31"/>
                <a:gd name="T10" fmla="*/ 1 w 33"/>
                <a:gd name="T11" fmla="*/ 11 h 31"/>
                <a:gd name="T12" fmla="*/ 3 w 33"/>
                <a:gd name="T13" fmla="*/ 10 h 31"/>
                <a:gd name="T14" fmla="*/ 5 w 33"/>
                <a:gd name="T15" fmla="*/ 7 h 31"/>
                <a:gd name="T16" fmla="*/ 6 w 33"/>
                <a:gd name="T17" fmla="*/ 6 h 31"/>
                <a:gd name="T18" fmla="*/ 8 w 33"/>
                <a:gd name="T19" fmla="*/ 4 h 31"/>
                <a:gd name="T20" fmla="*/ 10 w 33"/>
                <a:gd name="T21" fmla="*/ 2 h 31"/>
                <a:gd name="T22" fmla="*/ 14 w 33"/>
                <a:gd name="T23" fmla="*/ 1 h 31"/>
                <a:gd name="T24" fmla="*/ 16 w 33"/>
                <a:gd name="T25" fmla="*/ 1 h 31"/>
                <a:gd name="T26" fmla="*/ 18 w 33"/>
                <a:gd name="T27" fmla="*/ 0 h 31"/>
                <a:gd name="T28" fmla="*/ 21 w 33"/>
                <a:gd name="T29" fmla="*/ 0 h 31"/>
                <a:gd name="T30" fmla="*/ 24 w 33"/>
                <a:gd name="T31" fmla="*/ 1 h 31"/>
                <a:gd name="T32" fmla="*/ 25 w 33"/>
                <a:gd name="T33" fmla="*/ 1 h 31"/>
                <a:gd name="T34" fmla="*/ 27 w 33"/>
                <a:gd name="T35" fmla="*/ 3 h 31"/>
                <a:gd name="T36" fmla="*/ 29 w 33"/>
                <a:gd name="T37" fmla="*/ 3 h 31"/>
                <a:gd name="T38" fmla="*/ 30 w 33"/>
                <a:gd name="T39" fmla="*/ 5 h 31"/>
                <a:gd name="T40" fmla="*/ 31 w 33"/>
                <a:gd name="T41" fmla="*/ 7 h 31"/>
                <a:gd name="T42" fmla="*/ 32 w 33"/>
                <a:gd name="T43" fmla="*/ 9 h 31"/>
                <a:gd name="T44" fmla="*/ 32 w 33"/>
                <a:gd name="T45" fmla="*/ 12 h 31"/>
                <a:gd name="T46" fmla="*/ 32 w 33"/>
                <a:gd name="T47" fmla="*/ 14 h 31"/>
                <a:gd name="T48" fmla="*/ 31 w 33"/>
                <a:gd name="T49" fmla="*/ 16 h 31"/>
                <a:gd name="T50" fmla="*/ 31 w 33"/>
                <a:gd name="T51" fmla="*/ 18 h 31"/>
                <a:gd name="T52" fmla="*/ 29 w 33"/>
                <a:gd name="T53" fmla="*/ 21 h 31"/>
                <a:gd name="T54" fmla="*/ 28 w 33"/>
                <a:gd name="T55" fmla="*/ 23 h 31"/>
                <a:gd name="T56" fmla="*/ 25 w 33"/>
                <a:gd name="T57" fmla="*/ 24 h 31"/>
                <a:gd name="T58" fmla="*/ 24 w 33"/>
                <a:gd name="T59" fmla="*/ 27 h 31"/>
                <a:gd name="T60" fmla="*/ 21 w 33"/>
                <a:gd name="T61" fmla="*/ 27 h 31"/>
                <a:gd name="T62" fmla="*/ 18 w 33"/>
                <a:gd name="T63" fmla="*/ 29 h 31"/>
                <a:gd name="T64" fmla="*/ 16 w 33"/>
                <a:gd name="T65" fmla="*/ 30 h 31"/>
                <a:gd name="T66" fmla="*/ 14 w 33"/>
                <a:gd name="T67" fmla="*/ 29 h 31"/>
                <a:gd name="T68" fmla="*/ 11 w 33"/>
                <a:gd name="T69" fmla="*/ 30 h 31"/>
                <a:gd name="T70" fmla="*/ 9 w 33"/>
                <a:gd name="T71" fmla="*/ 30 h 31"/>
                <a:gd name="T72" fmla="*/ 7 w 33"/>
                <a:gd name="T73" fmla="*/ 29 h 31"/>
                <a:gd name="T74" fmla="*/ 5 w 33"/>
                <a:gd name="T75" fmla="*/ 28 h 31"/>
                <a:gd name="T76" fmla="*/ 3 w 33"/>
                <a:gd name="T77" fmla="*/ 26 h 31"/>
                <a:gd name="T78" fmla="*/ 1 w 33"/>
                <a:gd name="T79" fmla="*/ 25 h 31"/>
                <a:gd name="T80" fmla="*/ 0 w 33"/>
                <a:gd name="T81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0" y="22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4" y="29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0" y="22"/>
                  </a:lnTo>
                </a:path>
              </a:pathLst>
            </a:custGeom>
            <a:solidFill>
              <a:srgbClr val="E57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1" name="Freeform 357"/>
            <p:cNvSpPr>
              <a:spLocks/>
            </p:cNvSpPr>
            <p:nvPr/>
          </p:nvSpPr>
          <p:spPr bwMode="auto">
            <a:xfrm>
              <a:off x="828" y="2028"/>
              <a:ext cx="32" cy="26"/>
            </a:xfrm>
            <a:custGeom>
              <a:avLst/>
              <a:gdLst>
                <a:gd name="T0" fmla="*/ 1 w 31"/>
                <a:gd name="T1" fmla="*/ 18 h 26"/>
                <a:gd name="T2" fmla="*/ 0 w 31"/>
                <a:gd name="T3" fmla="*/ 17 h 26"/>
                <a:gd name="T4" fmla="*/ 0 w 31"/>
                <a:gd name="T5" fmla="*/ 15 h 26"/>
                <a:gd name="T6" fmla="*/ 0 w 31"/>
                <a:gd name="T7" fmla="*/ 13 h 26"/>
                <a:gd name="T8" fmla="*/ 1 w 31"/>
                <a:gd name="T9" fmla="*/ 10 h 26"/>
                <a:gd name="T10" fmla="*/ 1 w 31"/>
                <a:gd name="T11" fmla="*/ 10 h 26"/>
                <a:gd name="T12" fmla="*/ 2 w 31"/>
                <a:gd name="T13" fmla="*/ 8 h 26"/>
                <a:gd name="T14" fmla="*/ 3 w 31"/>
                <a:gd name="T15" fmla="*/ 5 h 26"/>
                <a:gd name="T16" fmla="*/ 6 w 31"/>
                <a:gd name="T17" fmla="*/ 4 h 26"/>
                <a:gd name="T18" fmla="*/ 9 w 31"/>
                <a:gd name="T19" fmla="*/ 3 h 26"/>
                <a:gd name="T20" fmla="*/ 10 w 31"/>
                <a:gd name="T21" fmla="*/ 2 h 26"/>
                <a:gd name="T22" fmla="*/ 13 w 31"/>
                <a:gd name="T23" fmla="*/ 1 h 26"/>
                <a:gd name="T24" fmla="*/ 15 w 31"/>
                <a:gd name="T25" fmla="*/ 0 h 26"/>
                <a:gd name="T26" fmla="*/ 18 w 31"/>
                <a:gd name="T27" fmla="*/ 0 h 26"/>
                <a:gd name="T28" fmla="*/ 20 w 31"/>
                <a:gd name="T29" fmla="*/ 0 h 26"/>
                <a:gd name="T30" fmla="*/ 22 w 31"/>
                <a:gd name="T31" fmla="*/ 1 h 26"/>
                <a:gd name="T32" fmla="*/ 24 w 31"/>
                <a:gd name="T33" fmla="*/ 0 h 26"/>
                <a:gd name="T34" fmla="*/ 26 w 31"/>
                <a:gd name="T35" fmla="*/ 1 h 26"/>
                <a:gd name="T36" fmla="*/ 28 w 31"/>
                <a:gd name="T37" fmla="*/ 3 h 26"/>
                <a:gd name="T38" fmla="*/ 28 w 31"/>
                <a:gd name="T39" fmla="*/ 4 h 26"/>
                <a:gd name="T40" fmla="*/ 29 w 31"/>
                <a:gd name="T41" fmla="*/ 5 h 26"/>
                <a:gd name="T42" fmla="*/ 30 w 31"/>
                <a:gd name="T43" fmla="*/ 7 h 26"/>
                <a:gd name="T44" fmla="*/ 30 w 31"/>
                <a:gd name="T45" fmla="*/ 9 h 26"/>
                <a:gd name="T46" fmla="*/ 30 w 31"/>
                <a:gd name="T47" fmla="*/ 11 h 26"/>
                <a:gd name="T48" fmla="*/ 29 w 31"/>
                <a:gd name="T49" fmla="*/ 13 h 26"/>
                <a:gd name="T50" fmla="*/ 29 w 31"/>
                <a:gd name="T51" fmla="*/ 15 h 26"/>
                <a:gd name="T52" fmla="*/ 28 w 31"/>
                <a:gd name="T53" fmla="*/ 17 h 26"/>
                <a:gd name="T54" fmla="*/ 26 w 31"/>
                <a:gd name="T55" fmla="*/ 19 h 26"/>
                <a:gd name="T56" fmla="*/ 24 w 31"/>
                <a:gd name="T57" fmla="*/ 20 h 26"/>
                <a:gd name="T58" fmla="*/ 22 w 31"/>
                <a:gd name="T59" fmla="*/ 22 h 26"/>
                <a:gd name="T60" fmla="*/ 20 w 31"/>
                <a:gd name="T61" fmla="*/ 23 h 26"/>
                <a:gd name="T62" fmla="*/ 18 w 31"/>
                <a:gd name="T63" fmla="*/ 24 h 26"/>
                <a:gd name="T64" fmla="*/ 15 w 31"/>
                <a:gd name="T65" fmla="*/ 25 h 26"/>
                <a:gd name="T66" fmla="*/ 13 w 31"/>
                <a:gd name="T67" fmla="*/ 24 h 26"/>
                <a:gd name="T68" fmla="*/ 10 w 31"/>
                <a:gd name="T69" fmla="*/ 25 h 26"/>
                <a:gd name="T70" fmla="*/ 9 w 31"/>
                <a:gd name="T71" fmla="*/ 24 h 26"/>
                <a:gd name="T72" fmla="*/ 6 w 31"/>
                <a:gd name="T73" fmla="*/ 24 h 26"/>
                <a:gd name="T74" fmla="*/ 4 w 31"/>
                <a:gd name="T75" fmla="*/ 23 h 26"/>
                <a:gd name="T76" fmla="*/ 3 w 31"/>
                <a:gd name="T77" fmla="*/ 22 h 26"/>
                <a:gd name="T78" fmla="*/ 1 w 31"/>
                <a:gd name="T79" fmla="*/ 21 h 26"/>
                <a:gd name="T80" fmla="*/ 1 w 31"/>
                <a:gd name="T8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6">
                  <a:moveTo>
                    <a:pt x="1" y="18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1" y="18"/>
                  </a:lnTo>
                </a:path>
              </a:pathLst>
            </a:custGeom>
            <a:solidFill>
              <a:srgbClr val="E063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2" name="Freeform 358"/>
            <p:cNvSpPr>
              <a:spLocks/>
            </p:cNvSpPr>
            <p:nvPr/>
          </p:nvSpPr>
          <p:spPr bwMode="auto">
            <a:xfrm>
              <a:off x="830" y="2030"/>
              <a:ext cx="28" cy="24"/>
            </a:xfrm>
            <a:custGeom>
              <a:avLst/>
              <a:gdLst>
                <a:gd name="T0" fmla="*/ 0 w 27"/>
                <a:gd name="T1" fmla="*/ 18 h 25"/>
                <a:gd name="T2" fmla="*/ 0 w 27"/>
                <a:gd name="T3" fmla="*/ 16 h 25"/>
                <a:gd name="T4" fmla="*/ 0 w 27"/>
                <a:gd name="T5" fmla="*/ 14 h 25"/>
                <a:gd name="T6" fmla="*/ 0 w 27"/>
                <a:gd name="T7" fmla="*/ 13 h 25"/>
                <a:gd name="T8" fmla="*/ 0 w 27"/>
                <a:gd name="T9" fmla="*/ 11 h 25"/>
                <a:gd name="T10" fmla="*/ 0 w 27"/>
                <a:gd name="T11" fmla="*/ 9 h 25"/>
                <a:gd name="T12" fmla="*/ 2 w 27"/>
                <a:gd name="T13" fmla="*/ 7 h 25"/>
                <a:gd name="T14" fmla="*/ 3 w 27"/>
                <a:gd name="T15" fmla="*/ 6 h 25"/>
                <a:gd name="T16" fmla="*/ 4 w 27"/>
                <a:gd name="T17" fmla="*/ 4 h 25"/>
                <a:gd name="T18" fmla="*/ 7 w 27"/>
                <a:gd name="T19" fmla="*/ 3 h 25"/>
                <a:gd name="T20" fmla="*/ 8 w 27"/>
                <a:gd name="T21" fmla="*/ 2 h 25"/>
                <a:gd name="T22" fmla="*/ 11 w 27"/>
                <a:gd name="T23" fmla="*/ 1 h 25"/>
                <a:gd name="T24" fmla="*/ 13 w 27"/>
                <a:gd name="T25" fmla="*/ 1 h 25"/>
                <a:gd name="T26" fmla="*/ 15 w 27"/>
                <a:gd name="T27" fmla="*/ 0 h 25"/>
                <a:gd name="T28" fmla="*/ 17 w 27"/>
                <a:gd name="T29" fmla="*/ 1 h 25"/>
                <a:gd name="T30" fmla="*/ 18 w 27"/>
                <a:gd name="T31" fmla="*/ 0 h 25"/>
                <a:gd name="T32" fmla="*/ 19 w 27"/>
                <a:gd name="T33" fmla="*/ 1 h 25"/>
                <a:gd name="T34" fmla="*/ 22 w 27"/>
                <a:gd name="T35" fmla="*/ 1 h 25"/>
                <a:gd name="T36" fmla="*/ 23 w 27"/>
                <a:gd name="T37" fmla="*/ 2 h 25"/>
                <a:gd name="T38" fmla="*/ 24 w 27"/>
                <a:gd name="T39" fmla="*/ 4 h 25"/>
                <a:gd name="T40" fmla="*/ 25 w 27"/>
                <a:gd name="T41" fmla="*/ 6 h 25"/>
                <a:gd name="T42" fmla="*/ 25 w 27"/>
                <a:gd name="T43" fmla="*/ 7 h 25"/>
                <a:gd name="T44" fmla="*/ 26 w 27"/>
                <a:gd name="T45" fmla="*/ 9 h 25"/>
                <a:gd name="T46" fmla="*/ 25 w 27"/>
                <a:gd name="T47" fmla="*/ 11 h 25"/>
                <a:gd name="T48" fmla="*/ 25 w 27"/>
                <a:gd name="T49" fmla="*/ 13 h 25"/>
                <a:gd name="T50" fmla="*/ 25 w 27"/>
                <a:gd name="T51" fmla="*/ 14 h 25"/>
                <a:gd name="T52" fmla="*/ 23 w 27"/>
                <a:gd name="T53" fmla="*/ 16 h 25"/>
                <a:gd name="T54" fmla="*/ 21 w 27"/>
                <a:gd name="T55" fmla="*/ 18 h 25"/>
                <a:gd name="T56" fmla="*/ 20 w 27"/>
                <a:gd name="T57" fmla="*/ 19 h 25"/>
                <a:gd name="T58" fmla="*/ 18 w 27"/>
                <a:gd name="T59" fmla="*/ 21 h 25"/>
                <a:gd name="T60" fmla="*/ 17 w 27"/>
                <a:gd name="T61" fmla="*/ 22 h 25"/>
                <a:gd name="T62" fmla="*/ 15 w 27"/>
                <a:gd name="T63" fmla="*/ 23 h 25"/>
                <a:gd name="T64" fmla="*/ 13 w 27"/>
                <a:gd name="T65" fmla="*/ 23 h 25"/>
                <a:gd name="T66" fmla="*/ 10 w 27"/>
                <a:gd name="T67" fmla="*/ 24 h 25"/>
                <a:gd name="T68" fmla="*/ 8 w 27"/>
                <a:gd name="T69" fmla="*/ 24 h 25"/>
                <a:gd name="T70" fmla="*/ 7 w 27"/>
                <a:gd name="T71" fmla="*/ 23 h 25"/>
                <a:gd name="T72" fmla="*/ 5 w 27"/>
                <a:gd name="T73" fmla="*/ 23 h 25"/>
                <a:gd name="T74" fmla="*/ 4 w 27"/>
                <a:gd name="T75" fmla="*/ 22 h 25"/>
                <a:gd name="T76" fmla="*/ 2 w 27"/>
                <a:gd name="T77" fmla="*/ 21 h 25"/>
                <a:gd name="T78" fmla="*/ 1 w 27"/>
                <a:gd name="T79" fmla="*/ 19 h 25"/>
                <a:gd name="T80" fmla="*/ 0 w 27"/>
                <a:gd name="T8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25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0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</a:path>
              </a:pathLst>
            </a:custGeom>
            <a:solidFill>
              <a:srgbClr val="DB54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3" name="Freeform 359"/>
            <p:cNvSpPr>
              <a:spLocks/>
            </p:cNvSpPr>
            <p:nvPr/>
          </p:nvSpPr>
          <p:spPr bwMode="auto">
            <a:xfrm>
              <a:off x="832" y="2032"/>
              <a:ext cx="24" cy="19"/>
            </a:xfrm>
            <a:custGeom>
              <a:avLst/>
              <a:gdLst>
                <a:gd name="T0" fmla="*/ 0 w 25"/>
                <a:gd name="T1" fmla="*/ 14 h 20"/>
                <a:gd name="T2" fmla="*/ 0 w 25"/>
                <a:gd name="T3" fmla="*/ 13 h 20"/>
                <a:gd name="T4" fmla="*/ 0 w 25"/>
                <a:gd name="T5" fmla="*/ 11 h 20"/>
                <a:gd name="T6" fmla="*/ 0 w 25"/>
                <a:gd name="T7" fmla="*/ 10 h 20"/>
                <a:gd name="T8" fmla="*/ 0 w 25"/>
                <a:gd name="T9" fmla="*/ 8 h 20"/>
                <a:gd name="T10" fmla="*/ 1 w 25"/>
                <a:gd name="T11" fmla="*/ 7 h 20"/>
                <a:gd name="T12" fmla="*/ 1 w 25"/>
                <a:gd name="T13" fmla="*/ 6 h 20"/>
                <a:gd name="T14" fmla="*/ 3 w 25"/>
                <a:gd name="T15" fmla="*/ 4 h 20"/>
                <a:gd name="T16" fmla="*/ 4 w 25"/>
                <a:gd name="T17" fmla="*/ 3 h 20"/>
                <a:gd name="T18" fmla="*/ 6 w 25"/>
                <a:gd name="T19" fmla="*/ 3 h 20"/>
                <a:gd name="T20" fmla="*/ 8 w 25"/>
                <a:gd name="T21" fmla="*/ 2 h 20"/>
                <a:gd name="T22" fmla="*/ 9 w 25"/>
                <a:gd name="T23" fmla="*/ 1 h 20"/>
                <a:gd name="T24" fmla="*/ 11 w 25"/>
                <a:gd name="T25" fmla="*/ 0 h 20"/>
                <a:gd name="T26" fmla="*/ 14 w 25"/>
                <a:gd name="T27" fmla="*/ 0 h 20"/>
                <a:gd name="T28" fmla="*/ 15 w 25"/>
                <a:gd name="T29" fmla="*/ 1 h 20"/>
                <a:gd name="T30" fmla="*/ 16 w 25"/>
                <a:gd name="T31" fmla="*/ 0 h 20"/>
                <a:gd name="T32" fmla="*/ 18 w 25"/>
                <a:gd name="T33" fmla="*/ 1 h 20"/>
                <a:gd name="T34" fmla="*/ 20 w 25"/>
                <a:gd name="T35" fmla="*/ 2 h 20"/>
                <a:gd name="T36" fmla="*/ 21 w 25"/>
                <a:gd name="T37" fmla="*/ 3 h 20"/>
                <a:gd name="T38" fmla="*/ 22 w 25"/>
                <a:gd name="T39" fmla="*/ 3 h 20"/>
                <a:gd name="T40" fmla="*/ 23 w 25"/>
                <a:gd name="T41" fmla="*/ 4 h 20"/>
                <a:gd name="T42" fmla="*/ 23 w 25"/>
                <a:gd name="T43" fmla="*/ 5 h 20"/>
                <a:gd name="T44" fmla="*/ 24 w 25"/>
                <a:gd name="T45" fmla="*/ 7 h 20"/>
                <a:gd name="T46" fmla="*/ 23 w 25"/>
                <a:gd name="T47" fmla="*/ 8 h 20"/>
                <a:gd name="T48" fmla="*/ 23 w 25"/>
                <a:gd name="T49" fmla="*/ 10 h 20"/>
                <a:gd name="T50" fmla="*/ 22 w 25"/>
                <a:gd name="T51" fmla="*/ 12 h 20"/>
                <a:gd name="T52" fmla="*/ 22 w 25"/>
                <a:gd name="T53" fmla="*/ 13 h 20"/>
                <a:gd name="T54" fmla="*/ 20 w 25"/>
                <a:gd name="T55" fmla="*/ 14 h 20"/>
                <a:gd name="T56" fmla="*/ 18 w 25"/>
                <a:gd name="T57" fmla="*/ 16 h 20"/>
                <a:gd name="T58" fmla="*/ 17 w 25"/>
                <a:gd name="T59" fmla="*/ 16 h 20"/>
                <a:gd name="T60" fmla="*/ 16 w 25"/>
                <a:gd name="T61" fmla="*/ 17 h 20"/>
                <a:gd name="T62" fmla="*/ 14 w 25"/>
                <a:gd name="T63" fmla="*/ 18 h 20"/>
                <a:gd name="T64" fmla="*/ 12 w 25"/>
                <a:gd name="T65" fmla="*/ 18 h 20"/>
                <a:gd name="T66" fmla="*/ 9 w 25"/>
                <a:gd name="T67" fmla="*/ 19 h 20"/>
                <a:gd name="T68" fmla="*/ 8 w 25"/>
                <a:gd name="T69" fmla="*/ 19 h 20"/>
                <a:gd name="T70" fmla="*/ 6 w 25"/>
                <a:gd name="T71" fmla="*/ 18 h 20"/>
                <a:gd name="T72" fmla="*/ 5 w 25"/>
                <a:gd name="T73" fmla="*/ 18 h 20"/>
                <a:gd name="T74" fmla="*/ 3 w 25"/>
                <a:gd name="T75" fmla="*/ 17 h 20"/>
                <a:gd name="T76" fmla="*/ 1 w 25"/>
                <a:gd name="T77" fmla="*/ 17 h 20"/>
                <a:gd name="T78" fmla="*/ 1 w 25"/>
                <a:gd name="T79" fmla="*/ 15 h 20"/>
                <a:gd name="T80" fmla="*/ 0 w 25"/>
                <a:gd name="T8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</a:path>
              </a:pathLst>
            </a:custGeom>
            <a:solidFill>
              <a:srgbClr val="D644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4" name="Freeform 360"/>
            <p:cNvSpPr>
              <a:spLocks/>
            </p:cNvSpPr>
            <p:nvPr/>
          </p:nvSpPr>
          <p:spPr bwMode="auto">
            <a:xfrm>
              <a:off x="834" y="2032"/>
              <a:ext cx="20" cy="19"/>
            </a:xfrm>
            <a:custGeom>
              <a:avLst/>
              <a:gdLst>
                <a:gd name="T0" fmla="*/ 0 w 21"/>
                <a:gd name="T1" fmla="*/ 14 h 19"/>
                <a:gd name="T2" fmla="*/ 0 w 21"/>
                <a:gd name="T3" fmla="*/ 12 h 19"/>
                <a:gd name="T4" fmla="*/ 0 w 21"/>
                <a:gd name="T5" fmla="*/ 11 h 19"/>
                <a:gd name="T6" fmla="*/ 0 w 21"/>
                <a:gd name="T7" fmla="*/ 9 h 19"/>
                <a:gd name="T8" fmla="*/ 0 w 21"/>
                <a:gd name="T9" fmla="*/ 8 h 19"/>
                <a:gd name="T10" fmla="*/ 0 w 21"/>
                <a:gd name="T11" fmla="*/ 7 h 19"/>
                <a:gd name="T12" fmla="*/ 1 w 21"/>
                <a:gd name="T13" fmla="*/ 6 h 19"/>
                <a:gd name="T14" fmla="*/ 3 w 21"/>
                <a:gd name="T15" fmla="*/ 5 h 19"/>
                <a:gd name="T16" fmla="*/ 4 w 21"/>
                <a:gd name="T17" fmla="*/ 4 h 19"/>
                <a:gd name="T18" fmla="*/ 6 w 21"/>
                <a:gd name="T19" fmla="*/ 2 h 19"/>
                <a:gd name="T20" fmla="*/ 6 w 21"/>
                <a:gd name="T21" fmla="*/ 2 h 19"/>
                <a:gd name="T22" fmla="*/ 8 w 21"/>
                <a:gd name="T23" fmla="*/ 1 h 19"/>
                <a:gd name="T24" fmla="*/ 10 w 21"/>
                <a:gd name="T25" fmla="*/ 1 h 19"/>
                <a:gd name="T26" fmla="*/ 11 w 21"/>
                <a:gd name="T27" fmla="*/ 0 h 19"/>
                <a:gd name="T28" fmla="*/ 13 w 21"/>
                <a:gd name="T29" fmla="*/ 1 h 19"/>
                <a:gd name="T30" fmla="*/ 14 w 21"/>
                <a:gd name="T31" fmla="*/ 1 h 19"/>
                <a:gd name="T32" fmla="*/ 15 w 21"/>
                <a:gd name="T33" fmla="*/ 1 h 19"/>
                <a:gd name="T34" fmla="*/ 17 w 21"/>
                <a:gd name="T35" fmla="*/ 2 h 19"/>
                <a:gd name="T36" fmla="*/ 17 w 21"/>
                <a:gd name="T37" fmla="*/ 3 h 19"/>
                <a:gd name="T38" fmla="*/ 19 w 21"/>
                <a:gd name="T39" fmla="*/ 3 h 19"/>
                <a:gd name="T40" fmla="*/ 19 w 21"/>
                <a:gd name="T41" fmla="*/ 4 h 19"/>
                <a:gd name="T42" fmla="*/ 19 w 21"/>
                <a:gd name="T43" fmla="*/ 5 h 19"/>
                <a:gd name="T44" fmla="*/ 20 w 21"/>
                <a:gd name="T45" fmla="*/ 7 h 19"/>
                <a:gd name="T46" fmla="*/ 19 w 21"/>
                <a:gd name="T47" fmla="*/ 8 h 19"/>
                <a:gd name="T48" fmla="*/ 19 w 21"/>
                <a:gd name="T49" fmla="*/ 10 h 19"/>
                <a:gd name="T50" fmla="*/ 18 w 21"/>
                <a:gd name="T51" fmla="*/ 11 h 19"/>
                <a:gd name="T52" fmla="*/ 18 w 21"/>
                <a:gd name="T53" fmla="*/ 12 h 19"/>
                <a:gd name="T54" fmla="*/ 16 w 21"/>
                <a:gd name="T55" fmla="*/ 14 h 19"/>
                <a:gd name="T56" fmla="*/ 15 w 21"/>
                <a:gd name="T57" fmla="*/ 15 h 19"/>
                <a:gd name="T58" fmla="*/ 13 w 21"/>
                <a:gd name="T59" fmla="*/ 15 h 19"/>
                <a:gd name="T60" fmla="*/ 13 w 21"/>
                <a:gd name="T61" fmla="*/ 16 h 19"/>
                <a:gd name="T62" fmla="*/ 11 w 21"/>
                <a:gd name="T63" fmla="*/ 17 h 19"/>
                <a:gd name="T64" fmla="*/ 10 w 21"/>
                <a:gd name="T65" fmla="*/ 17 h 19"/>
                <a:gd name="T66" fmla="*/ 8 w 21"/>
                <a:gd name="T67" fmla="*/ 18 h 19"/>
                <a:gd name="T68" fmla="*/ 6 w 21"/>
                <a:gd name="T69" fmla="*/ 17 h 19"/>
                <a:gd name="T70" fmla="*/ 6 w 21"/>
                <a:gd name="T71" fmla="*/ 18 h 19"/>
                <a:gd name="T72" fmla="*/ 4 w 21"/>
                <a:gd name="T73" fmla="*/ 17 h 19"/>
                <a:gd name="T74" fmla="*/ 2 w 21"/>
                <a:gd name="T75" fmla="*/ 16 h 19"/>
                <a:gd name="T76" fmla="*/ 2 w 21"/>
                <a:gd name="T77" fmla="*/ 16 h 19"/>
                <a:gd name="T78" fmla="*/ 1 w 21"/>
                <a:gd name="T79" fmla="*/ 15 h 19"/>
                <a:gd name="T80" fmla="*/ 0 w 21"/>
                <a:gd name="T8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</a:path>
              </a:pathLst>
            </a:custGeom>
            <a:solidFill>
              <a:srgbClr val="D135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5" name="Freeform 361"/>
            <p:cNvSpPr>
              <a:spLocks/>
            </p:cNvSpPr>
            <p:nvPr/>
          </p:nvSpPr>
          <p:spPr bwMode="auto">
            <a:xfrm>
              <a:off x="835" y="2034"/>
              <a:ext cx="17" cy="17"/>
            </a:xfrm>
            <a:custGeom>
              <a:avLst/>
              <a:gdLst>
                <a:gd name="T0" fmla="*/ 10 w 18"/>
                <a:gd name="T1" fmla="*/ 14 h 17"/>
                <a:gd name="T2" fmla="*/ 9 w 18"/>
                <a:gd name="T3" fmla="*/ 14 h 17"/>
                <a:gd name="T4" fmla="*/ 8 w 18"/>
                <a:gd name="T5" fmla="*/ 14 h 17"/>
                <a:gd name="T6" fmla="*/ 7 w 18"/>
                <a:gd name="T7" fmla="*/ 16 h 17"/>
                <a:gd name="T8" fmla="*/ 5 w 18"/>
                <a:gd name="T9" fmla="*/ 16 h 17"/>
                <a:gd name="T10" fmla="*/ 4 w 18"/>
                <a:gd name="T11" fmla="*/ 14 h 17"/>
                <a:gd name="T12" fmla="*/ 2 w 18"/>
                <a:gd name="T13" fmla="*/ 14 h 17"/>
                <a:gd name="T14" fmla="*/ 2 w 18"/>
                <a:gd name="T15" fmla="*/ 14 h 17"/>
                <a:gd name="T16" fmla="*/ 1 w 18"/>
                <a:gd name="T17" fmla="*/ 13 h 17"/>
                <a:gd name="T18" fmla="*/ 1 w 18"/>
                <a:gd name="T19" fmla="*/ 12 h 17"/>
                <a:gd name="T20" fmla="*/ 0 w 18"/>
                <a:gd name="T21" fmla="*/ 11 h 17"/>
                <a:gd name="T22" fmla="*/ 0 w 18"/>
                <a:gd name="T23" fmla="*/ 11 h 17"/>
                <a:gd name="T24" fmla="*/ 0 w 18"/>
                <a:gd name="T25" fmla="*/ 9 h 17"/>
                <a:gd name="T26" fmla="*/ 0 w 18"/>
                <a:gd name="T27" fmla="*/ 8 h 17"/>
                <a:gd name="T28" fmla="*/ 0 w 18"/>
                <a:gd name="T29" fmla="*/ 6 h 17"/>
                <a:gd name="T30" fmla="*/ 0 w 18"/>
                <a:gd name="T31" fmla="*/ 5 h 17"/>
                <a:gd name="T32" fmla="*/ 1 w 18"/>
                <a:gd name="T33" fmla="*/ 4 h 17"/>
                <a:gd name="T34" fmla="*/ 1 w 18"/>
                <a:gd name="T35" fmla="*/ 3 h 17"/>
                <a:gd name="T36" fmla="*/ 2 w 18"/>
                <a:gd name="T37" fmla="*/ 2 h 17"/>
                <a:gd name="T38" fmla="*/ 4 w 18"/>
                <a:gd name="T39" fmla="*/ 2 h 17"/>
                <a:gd name="T40" fmla="*/ 5 w 18"/>
                <a:gd name="T41" fmla="*/ 1 h 17"/>
                <a:gd name="T42" fmla="*/ 7 w 18"/>
                <a:gd name="T43" fmla="*/ 0 h 17"/>
                <a:gd name="T44" fmla="*/ 8 w 18"/>
                <a:gd name="T45" fmla="*/ 0 h 17"/>
                <a:gd name="T46" fmla="*/ 9 w 18"/>
                <a:gd name="T47" fmla="*/ 0 h 17"/>
                <a:gd name="T48" fmla="*/ 10 w 18"/>
                <a:gd name="T49" fmla="*/ 0 h 17"/>
                <a:gd name="T50" fmla="*/ 11 w 18"/>
                <a:gd name="T51" fmla="*/ 0 h 17"/>
                <a:gd name="T52" fmla="*/ 13 w 18"/>
                <a:gd name="T53" fmla="*/ 1 h 17"/>
                <a:gd name="T54" fmla="*/ 13 w 18"/>
                <a:gd name="T55" fmla="*/ 1 h 17"/>
                <a:gd name="T56" fmla="*/ 14 w 18"/>
                <a:gd name="T57" fmla="*/ 1 h 17"/>
                <a:gd name="T58" fmla="*/ 15 w 18"/>
                <a:gd name="T59" fmla="*/ 2 h 17"/>
                <a:gd name="T60" fmla="*/ 16 w 18"/>
                <a:gd name="T61" fmla="*/ 3 h 17"/>
                <a:gd name="T62" fmla="*/ 16 w 18"/>
                <a:gd name="T63" fmla="*/ 3 h 17"/>
                <a:gd name="T64" fmla="*/ 17 w 18"/>
                <a:gd name="T65" fmla="*/ 5 h 17"/>
                <a:gd name="T66" fmla="*/ 16 w 18"/>
                <a:gd name="T67" fmla="*/ 6 h 17"/>
                <a:gd name="T68" fmla="*/ 15 w 18"/>
                <a:gd name="T69" fmla="*/ 8 h 17"/>
                <a:gd name="T70" fmla="*/ 15 w 18"/>
                <a:gd name="T71" fmla="*/ 9 h 17"/>
                <a:gd name="T72" fmla="*/ 15 w 18"/>
                <a:gd name="T73" fmla="*/ 11 h 17"/>
                <a:gd name="T74" fmla="*/ 14 w 18"/>
                <a:gd name="T75" fmla="*/ 12 h 17"/>
                <a:gd name="T76" fmla="*/ 13 w 18"/>
                <a:gd name="T77" fmla="*/ 12 h 17"/>
                <a:gd name="T78" fmla="*/ 11 w 18"/>
                <a:gd name="T79" fmla="*/ 13 h 17"/>
                <a:gd name="T80" fmla="*/ 10 w 18"/>
                <a:gd name="T8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7">
                  <a:moveTo>
                    <a:pt x="10" y="14"/>
                  </a:moveTo>
                  <a:lnTo>
                    <a:pt x="9" y="14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4"/>
                  </a:lnTo>
                </a:path>
              </a:pathLst>
            </a:custGeom>
            <a:solidFill>
              <a:srgbClr val="CB26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6" name="Freeform 362"/>
            <p:cNvSpPr>
              <a:spLocks/>
            </p:cNvSpPr>
            <p:nvPr/>
          </p:nvSpPr>
          <p:spPr bwMode="auto">
            <a:xfrm>
              <a:off x="835" y="2019"/>
              <a:ext cx="26" cy="17"/>
            </a:xfrm>
            <a:custGeom>
              <a:avLst/>
              <a:gdLst>
                <a:gd name="T0" fmla="*/ 11 w 25"/>
                <a:gd name="T1" fmla="*/ 0 h 17"/>
                <a:gd name="T2" fmla="*/ 12 w 25"/>
                <a:gd name="T3" fmla="*/ 2 h 17"/>
                <a:gd name="T4" fmla="*/ 13 w 25"/>
                <a:gd name="T5" fmla="*/ 0 h 17"/>
                <a:gd name="T6" fmla="*/ 15 w 25"/>
                <a:gd name="T7" fmla="*/ 2 h 17"/>
                <a:gd name="T8" fmla="*/ 17 w 25"/>
                <a:gd name="T9" fmla="*/ 2 h 17"/>
                <a:gd name="T10" fmla="*/ 18 w 25"/>
                <a:gd name="T11" fmla="*/ 2 h 17"/>
                <a:gd name="T12" fmla="*/ 18 w 25"/>
                <a:gd name="T13" fmla="*/ 2 h 17"/>
                <a:gd name="T14" fmla="*/ 19 w 25"/>
                <a:gd name="T15" fmla="*/ 4 h 17"/>
                <a:gd name="T16" fmla="*/ 20 w 25"/>
                <a:gd name="T17" fmla="*/ 6 h 17"/>
                <a:gd name="T18" fmla="*/ 21 w 25"/>
                <a:gd name="T19" fmla="*/ 10 h 17"/>
                <a:gd name="T20" fmla="*/ 22 w 25"/>
                <a:gd name="T21" fmla="*/ 12 h 17"/>
                <a:gd name="T22" fmla="*/ 23 w 25"/>
                <a:gd name="T23" fmla="*/ 14 h 17"/>
                <a:gd name="T24" fmla="*/ 23 w 25"/>
                <a:gd name="T25" fmla="*/ 14 h 17"/>
                <a:gd name="T26" fmla="*/ 24 w 25"/>
                <a:gd name="T27" fmla="*/ 14 h 17"/>
                <a:gd name="T28" fmla="*/ 23 w 25"/>
                <a:gd name="T29" fmla="*/ 16 h 17"/>
                <a:gd name="T30" fmla="*/ 22 w 25"/>
                <a:gd name="T31" fmla="*/ 16 h 17"/>
                <a:gd name="T32" fmla="*/ 21 w 25"/>
                <a:gd name="T33" fmla="*/ 16 h 17"/>
                <a:gd name="T34" fmla="*/ 21 w 25"/>
                <a:gd name="T35" fmla="*/ 16 h 17"/>
                <a:gd name="T36" fmla="*/ 20 w 25"/>
                <a:gd name="T37" fmla="*/ 14 h 17"/>
                <a:gd name="T38" fmla="*/ 19 w 25"/>
                <a:gd name="T39" fmla="*/ 14 h 17"/>
                <a:gd name="T40" fmla="*/ 18 w 25"/>
                <a:gd name="T41" fmla="*/ 12 h 17"/>
                <a:gd name="T42" fmla="*/ 17 w 25"/>
                <a:gd name="T43" fmla="*/ 10 h 17"/>
                <a:gd name="T44" fmla="*/ 14 w 25"/>
                <a:gd name="T45" fmla="*/ 8 h 17"/>
                <a:gd name="T46" fmla="*/ 12 w 25"/>
                <a:gd name="T47" fmla="*/ 6 h 17"/>
                <a:gd name="T48" fmla="*/ 10 w 25"/>
                <a:gd name="T49" fmla="*/ 6 h 17"/>
                <a:gd name="T50" fmla="*/ 7 w 25"/>
                <a:gd name="T51" fmla="*/ 6 h 17"/>
                <a:gd name="T52" fmla="*/ 6 w 25"/>
                <a:gd name="T53" fmla="*/ 6 h 17"/>
                <a:gd name="T54" fmla="*/ 3 w 25"/>
                <a:gd name="T55" fmla="*/ 10 h 17"/>
                <a:gd name="T56" fmla="*/ 1 w 25"/>
                <a:gd name="T57" fmla="*/ 10 h 17"/>
                <a:gd name="T58" fmla="*/ 1 w 25"/>
                <a:gd name="T59" fmla="*/ 10 h 17"/>
                <a:gd name="T60" fmla="*/ 0 w 25"/>
                <a:gd name="T61" fmla="*/ 12 h 17"/>
                <a:gd name="T62" fmla="*/ 0 w 25"/>
                <a:gd name="T63" fmla="*/ 12 h 17"/>
                <a:gd name="T64" fmla="*/ 0 w 25"/>
                <a:gd name="T65" fmla="*/ 10 h 17"/>
                <a:gd name="T66" fmla="*/ 0 w 25"/>
                <a:gd name="T67" fmla="*/ 8 h 17"/>
                <a:gd name="T68" fmla="*/ 1 w 25"/>
                <a:gd name="T69" fmla="*/ 6 h 17"/>
                <a:gd name="T70" fmla="*/ 3 w 25"/>
                <a:gd name="T71" fmla="*/ 6 h 17"/>
                <a:gd name="T72" fmla="*/ 5 w 25"/>
                <a:gd name="T73" fmla="*/ 4 h 17"/>
                <a:gd name="T74" fmla="*/ 6 w 25"/>
                <a:gd name="T75" fmla="*/ 2 h 17"/>
                <a:gd name="T76" fmla="*/ 8 w 25"/>
                <a:gd name="T77" fmla="*/ 2 h 17"/>
                <a:gd name="T78" fmla="*/ 9 w 25"/>
                <a:gd name="T79" fmla="*/ 0 h 17"/>
                <a:gd name="T80" fmla="*/ 11 w 25"/>
                <a:gd name="T8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17">
                  <a:moveTo>
                    <a:pt x="11" y="0"/>
                  </a:moveTo>
                  <a:lnTo>
                    <a:pt x="12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7" name="Freeform 363"/>
            <p:cNvSpPr>
              <a:spLocks/>
            </p:cNvSpPr>
            <p:nvPr/>
          </p:nvSpPr>
          <p:spPr bwMode="auto">
            <a:xfrm>
              <a:off x="834" y="2019"/>
              <a:ext cx="28" cy="17"/>
            </a:xfrm>
            <a:custGeom>
              <a:avLst/>
              <a:gdLst>
                <a:gd name="T0" fmla="*/ 13 w 28"/>
                <a:gd name="T1" fmla="*/ 0 h 17"/>
                <a:gd name="T2" fmla="*/ 13 w 28"/>
                <a:gd name="T3" fmla="*/ 0 h 17"/>
                <a:gd name="T4" fmla="*/ 15 w 28"/>
                <a:gd name="T5" fmla="*/ 1 h 17"/>
                <a:gd name="T6" fmla="*/ 17 w 28"/>
                <a:gd name="T7" fmla="*/ 1 h 17"/>
                <a:gd name="T8" fmla="*/ 18 w 28"/>
                <a:gd name="T9" fmla="*/ 1 h 17"/>
                <a:gd name="T10" fmla="*/ 20 w 28"/>
                <a:gd name="T11" fmla="*/ 2 h 17"/>
                <a:gd name="T12" fmla="*/ 20 w 28"/>
                <a:gd name="T13" fmla="*/ 2 h 17"/>
                <a:gd name="T14" fmla="*/ 22 w 28"/>
                <a:gd name="T15" fmla="*/ 4 h 17"/>
                <a:gd name="T16" fmla="*/ 22 w 28"/>
                <a:gd name="T17" fmla="*/ 7 h 17"/>
                <a:gd name="T18" fmla="*/ 24 w 28"/>
                <a:gd name="T19" fmla="*/ 8 h 17"/>
                <a:gd name="T20" fmla="*/ 25 w 28"/>
                <a:gd name="T21" fmla="*/ 11 h 17"/>
                <a:gd name="T22" fmla="*/ 26 w 28"/>
                <a:gd name="T23" fmla="*/ 13 h 17"/>
                <a:gd name="T24" fmla="*/ 27 w 28"/>
                <a:gd name="T25" fmla="*/ 14 h 17"/>
                <a:gd name="T26" fmla="*/ 27 w 28"/>
                <a:gd name="T27" fmla="*/ 14 h 17"/>
                <a:gd name="T28" fmla="*/ 26 w 28"/>
                <a:gd name="T29" fmla="*/ 16 h 17"/>
                <a:gd name="T30" fmla="*/ 25 w 28"/>
                <a:gd name="T31" fmla="*/ 16 h 17"/>
                <a:gd name="T32" fmla="*/ 25 w 28"/>
                <a:gd name="T33" fmla="*/ 14 h 17"/>
                <a:gd name="T34" fmla="*/ 24 w 28"/>
                <a:gd name="T35" fmla="*/ 14 h 17"/>
                <a:gd name="T36" fmla="*/ 23 w 28"/>
                <a:gd name="T37" fmla="*/ 13 h 17"/>
                <a:gd name="T38" fmla="*/ 22 w 28"/>
                <a:gd name="T39" fmla="*/ 11 h 17"/>
                <a:gd name="T40" fmla="*/ 20 w 28"/>
                <a:gd name="T41" fmla="*/ 13 h 17"/>
                <a:gd name="T42" fmla="*/ 19 w 28"/>
                <a:gd name="T43" fmla="*/ 8 h 17"/>
                <a:gd name="T44" fmla="*/ 17 w 28"/>
                <a:gd name="T45" fmla="*/ 8 h 17"/>
                <a:gd name="T46" fmla="*/ 13 w 28"/>
                <a:gd name="T47" fmla="*/ 7 h 17"/>
                <a:gd name="T48" fmla="*/ 12 w 28"/>
                <a:gd name="T49" fmla="*/ 7 h 17"/>
                <a:gd name="T50" fmla="*/ 8 w 28"/>
                <a:gd name="T51" fmla="*/ 5 h 17"/>
                <a:gd name="T52" fmla="*/ 6 w 28"/>
                <a:gd name="T53" fmla="*/ 7 h 17"/>
                <a:gd name="T54" fmla="*/ 4 w 28"/>
                <a:gd name="T55" fmla="*/ 7 h 17"/>
                <a:gd name="T56" fmla="*/ 2 w 28"/>
                <a:gd name="T57" fmla="*/ 8 h 17"/>
                <a:gd name="T58" fmla="*/ 1 w 28"/>
                <a:gd name="T59" fmla="*/ 8 h 17"/>
                <a:gd name="T60" fmla="*/ 0 w 28"/>
                <a:gd name="T61" fmla="*/ 10 h 17"/>
                <a:gd name="T62" fmla="*/ 0 w 28"/>
                <a:gd name="T63" fmla="*/ 10 h 17"/>
                <a:gd name="T64" fmla="*/ 0 w 28"/>
                <a:gd name="T65" fmla="*/ 8 h 17"/>
                <a:gd name="T66" fmla="*/ 0 w 28"/>
                <a:gd name="T67" fmla="*/ 7 h 17"/>
                <a:gd name="T68" fmla="*/ 2 w 28"/>
                <a:gd name="T69" fmla="*/ 5 h 17"/>
                <a:gd name="T70" fmla="*/ 4 w 28"/>
                <a:gd name="T71" fmla="*/ 2 h 17"/>
                <a:gd name="T72" fmla="*/ 6 w 28"/>
                <a:gd name="T73" fmla="*/ 2 h 17"/>
                <a:gd name="T74" fmla="*/ 7 w 28"/>
                <a:gd name="T75" fmla="*/ 1 h 17"/>
                <a:gd name="T76" fmla="*/ 9 w 28"/>
                <a:gd name="T77" fmla="*/ 1 h 17"/>
                <a:gd name="T78" fmla="*/ 11 w 28"/>
                <a:gd name="T79" fmla="*/ 0 h 17"/>
                <a:gd name="T80" fmla="*/ 13 w 28"/>
                <a:gd name="T8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7">
                  <a:moveTo>
                    <a:pt x="13" y="0"/>
                  </a:moveTo>
                  <a:lnTo>
                    <a:pt x="13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5" y="11"/>
                  </a:lnTo>
                  <a:lnTo>
                    <a:pt x="26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8" name="Freeform 364"/>
            <p:cNvSpPr>
              <a:spLocks/>
            </p:cNvSpPr>
            <p:nvPr/>
          </p:nvSpPr>
          <p:spPr bwMode="auto">
            <a:xfrm>
              <a:off x="810" y="206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 h 17"/>
                <a:gd name="T6" fmla="*/ 0 w 17"/>
                <a:gd name="T7" fmla="*/ 2 h 17"/>
                <a:gd name="T8" fmla="*/ 1 w 17"/>
                <a:gd name="T9" fmla="*/ 3 h 17"/>
                <a:gd name="T10" fmla="*/ 2 w 17"/>
                <a:gd name="T11" fmla="*/ 6 h 17"/>
                <a:gd name="T12" fmla="*/ 4 w 17"/>
                <a:gd name="T13" fmla="*/ 8 h 17"/>
                <a:gd name="T14" fmla="*/ 6 w 17"/>
                <a:gd name="T15" fmla="*/ 11 h 17"/>
                <a:gd name="T16" fmla="*/ 9 w 17"/>
                <a:gd name="T17" fmla="*/ 13 h 17"/>
                <a:gd name="T18" fmla="*/ 12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11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49" name="Freeform 365"/>
            <p:cNvSpPr>
              <a:spLocks/>
            </p:cNvSpPr>
            <p:nvPr/>
          </p:nvSpPr>
          <p:spPr bwMode="auto">
            <a:xfrm>
              <a:off x="806" y="2069"/>
              <a:ext cx="19" cy="17"/>
            </a:xfrm>
            <a:custGeom>
              <a:avLst/>
              <a:gdLst>
                <a:gd name="T0" fmla="*/ 0 w 20"/>
                <a:gd name="T1" fmla="*/ 1 h 17"/>
                <a:gd name="T2" fmla="*/ 0 w 20"/>
                <a:gd name="T3" fmla="*/ 0 h 17"/>
                <a:gd name="T4" fmla="*/ 1 w 20"/>
                <a:gd name="T5" fmla="*/ 2 h 17"/>
                <a:gd name="T6" fmla="*/ 2 w 20"/>
                <a:gd name="T7" fmla="*/ 3 h 17"/>
                <a:gd name="T8" fmla="*/ 4 w 20"/>
                <a:gd name="T9" fmla="*/ 5 h 17"/>
                <a:gd name="T10" fmla="*/ 6 w 20"/>
                <a:gd name="T11" fmla="*/ 8 h 17"/>
                <a:gd name="T12" fmla="*/ 9 w 20"/>
                <a:gd name="T13" fmla="*/ 11 h 17"/>
                <a:gd name="T14" fmla="*/ 10 w 20"/>
                <a:gd name="T15" fmla="*/ 12 h 17"/>
                <a:gd name="T16" fmla="*/ 13 w 20"/>
                <a:gd name="T17" fmla="*/ 13 h 17"/>
                <a:gd name="T18" fmla="*/ 17 w 20"/>
                <a:gd name="T19" fmla="*/ 14 h 17"/>
                <a:gd name="T20" fmla="*/ 19 w 20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">
                  <a:moveTo>
                    <a:pt x="0" y="1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19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50" name="Freeform 366"/>
            <p:cNvSpPr>
              <a:spLocks/>
            </p:cNvSpPr>
            <p:nvPr/>
          </p:nvSpPr>
          <p:spPr bwMode="auto">
            <a:xfrm>
              <a:off x="860" y="2008"/>
              <a:ext cx="19" cy="32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0 h 32"/>
                <a:gd name="T4" fmla="*/ 1 w 18"/>
                <a:gd name="T5" fmla="*/ 2 h 32"/>
                <a:gd name="T6" fmla="*/ 3 w 18"/>
                <a:gd name="T7" fmla="*/ 3 h 32"/>
                <a:gd name="T8" fmla="*/ 5 w 18"/>
                <a:gd name="T9" fmla="*/ 5 h 32"/>
                <a:gd name="T10" fmla="*/ 9 w 18"/>
                <a:gd name="T11" fmla="*/ 7 h 32"/>
                <a:gd name="T12" fmla="*/ 11 w 18"/>
                <a:gd name="T13" fmla="*/ 11 h 32"/>
                <a:gd name="T14" fmla="*/ 13 w 18"/>
                <a:gd name="T15" fmla="*/ 14 h 32"/>
                <a:gd name="T16" fmla="*/ 15 w 18"/>
                <a:gd name="T17" fmla="*/ 19 h 32"/>
                <a:gd name="T18" fmla="*/ 17 w 18"/>
                <a:gd name="T19" fmla="*/ 23 h 32"/>
                <a:gd name="T20" fmla="*/ 17 w 18"/>
                <a:gd name="T2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9" y="7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5" y="19"/>
                  </a:lnTo>
                  <a:lnTo>
                    <a:pt x="17" y="23"/>
                  </a:lnTo>
                  <a:lnTo>
                    <a:pt x="17" y="3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51" name="Freeform 367"/>
            <p:cNvSpPr>
              <a:spLocks/>
            </p:cNvSpPr>
            <p:nvPr/>
          </p:nvSpPr>
          <p:spPr bwMode="auto">
            <a:xfrm>
              <a:off x="863" y="2036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0 w 17"/>
                <a:gd name="T5" fmla="*/ 10 h 17"/>
                <a:gd name="T6" fmla="*/ 10 w 17"/>
                <a:gd name="T7" fmla="*/ 10 h 17"/>
                <a:gd name="T8" fmla="*/ 10 w 17"/>
                <a:gd name="T9" fmla="*/ 16 h 17"/>
                <a:gd name="T10" fmla="*/ 5 w 17"/>
                <a:gd name="T11" fmla="*/ 16 h 17"/>
                <a:gd name="T12" fmla="*/ 5 w 17"/>
                <a:gd name="T13" fmla="*/ 10 h 17"/>
                <a:gd name="T14" fmla="*/ 5 w 17"/>
                <a:gd name="T15" fmla="*/ 10 h 17"/>
                <a:gd name="T16" fmla="*/ 0 w 17"/>
                <a:gd name="T17" fmla="*/ 10 h 17"/>
                <a:gd name="T18" fmla="*/ 0 w 17"/>
                <a:gd name="T19" fmla="*/ 10 h 17"/>
                <a:gd name="T20" fmla="*/ 5 w 17"/>
                <a:gd name="T21" fmla="*/ 5 h 17"/>
                <a:gd name="T22" fmla="*/ 5 w 17"/>
                <a:gd name="T23" fmla="*/ 0 h 17"/>
                <a:gd name="T24" fmla="*/ 5 w 17"/>
                <a:gd name="T25" fmla="*/ 5 h 17"/>
                <a:gd name="T26" fmla="*/ 10 w 17"/>
                <a:gd name="T27" fmla="*/ 5 h 17"/>
                <a:gd name="T28" fmla="*/ 10 w 17"/>
                <a:gd name="T29" fmla="*/ 5 h 17"/>
                <a:gd name="T30" fmla="*/ 10 w 17"/>
                <a:gd name="T31" fmla="*/ 10 h 17"/>
                <a:gd name="T32" fmla="*/ 16 w 17"/>
                <a:gd name="T3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6" y="1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6752" name="Line 368"/>
          <p:cNvSpPr>
            <a:spLocks noChangeShapeType="1"/>
          </p:cNvSpPr>
          <p:nvPr/>
        </p:nvSpPr>
        <p:spPr bwMode="auto">
          <a:xfrm>
            <a:off x="7126818" y="2532063"/>
            <a:ext cx="1517649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753" name="Text Box 369"/>
          <p:cNvSpPr txBox="1">
            <a:spLocks noChangeArrowheads="1"/>
          </p:cNvSpPr>
          <p:nvPr/>
        </p:nvSpPr>
        <p:spPr bwMode="auto">
          <a:xfrm>
            <a:off x="1031190" y="3965005"/>
            <a:ext cx="232850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8" tIns="45715" rIns="91428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Androgene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Formata Condensed" charset="0"/>
              <a:ea typeface="+mn-ea"/>
              <a:cs typeface="+mn-cs"/>
            </a:endParaRPr>
          </a:p>
        </p:txBody>
      </p:sp>
      <p:sp>
        <p:nvSpPr>
          <p:cNvPr id="16755" name="Line 371"/>
          <p:cNvSpPr>
            <a:spLocks noChangeShapeType="1"/>
          </p:cNvSpPr>
          <p:nvPr/>
        </p:nvSpPr>
        <p:spPr bwMode="auto">
          <a:xfrm>
            <a:off x="8667751" y="4337050"/>
            <a:ext cx="736600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756" name="Text Box 372"/>
          <p:cNvSpPr txBox="1">
            <a:spLocks noChangeArrowheads="1"/>
          </p:cNvSpPr>
          <p:nvPr/>
        </p:nvSpPr>
        <p:spPr bwMode="auto">
          <a:xfrm>
            <a:off x="6934200" y="3881439"/>
            <a:ext cx="1239618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8" tIns="45715" rIns="91428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Hormon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Östrogen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Formata Condensed" charset="0"/>
              <a:ea typeface="+mn-ea"/>
              <a:cs typeface="+mn-cs"/>
            </a:endParaRPr>
          </a:p>
        </p:txBody>
      </p:sp>
      <p:sp>
        <p:nvSpPr>
          <p:cNvPr id="16757" name="Text Box 373"/>
          <p:cNvSpPr txBox="1">
            <a:spLocks noChangeArrowheads="1"/>
          </p:cNvSpPr>
          <p:nvPr/>
        </p:nvSpPr>
        <p:spPr bwMode="auto">
          <a:xfrm>
            <a:off x="3479801" y="3929064"/>
            <a:ext cx="3060700" cy="6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Enzym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Aromatase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Condensed" charset="0"/>
              <a:ea typeface="+mn-ea"/>
              <a:cs typeface="+mn-cs"/>
            </a:endParaRPr>
          </a:p>
        </p:txBody>
      </p:sp>
      <p:sp>
        <p:nvSpPr>
          <p:cNvPr id="16758" name="Rectangle 374"/>
          <p:cNvSpPr>
            <a:spLocks noGrp="1" noChangeArrowheads="1"/>
          </p:cNvSpPr>
          <p:nvPr>
            <p:ph type="title"/>
          </p:nvPr>
        </p:nvSpPr>
        <p:spPr>
          <a:xfrm>
            <a:off x="793752" y="201613"/>
            <a:ext cx="10966449" cy="1066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DE" sz="4000" smtClean="0">
                <a:cs typeface="+mj-cs"/>
              </a:rPr>
              <a:t>Östrogenentstehung </a:t>
            </a:r>
            <a:r>
              <a:rPr lang="de-DE" sz="4000" u="sng" smtClean="0">
                <a:cs typeface="+mj-cs"/>
              </a:rPr>
              <a:t>nach</a:t>
            </a:r>
            <a:r>
              <a:rPr lang="de-DE" sz="4000" smtClean="0">
                <a:cs typeface="+mj-cs"/>
              </a:rPr>
              <a:t> den Wechseljahren</a:t>
            </a:r>
          </a:p>
        </p:txBody>
      </p:sp>
      <p:sp>
        <p:nvSpPr>
          <p:cNvPr id="16760" name="Line 376"/>
          <p:cNvSpPr>
            <a:spLocks noChangeShapeType="1"/>
          </p:cNvSpPr>
          <p:nvPr/>
        </p:nvSpPr>
        <p:spPr bwMode="auto">
          <a:xfrm flipV="1">
            <a:off x="8849784" y="2005014"/>
            <a:ext cx="1462616" cy="9048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761" name="Line 377"/>
          <p:cNvSpPr>
            <a:spLocks noChangeShapeType="1"/>
          </p:cNvSpPr>
          <p:nvPr/>
        </p:nvSpPr>
        <p:spPr bwMode="auto">
          <a:xfrm>
            <a:off x="8752418" y="1985963"/>
            <a:ext cx="1621367" cy="906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762" name="Text Box 378"/>
          <p:cNvSpPr txBox="1">
            <a:spLocks noChangeArrowheads="1"/>
          </p:cNvSpPr>
          <p:nvPr/>
        </p:nvSpPr>
        <p:spPr bwMode="auto">
          <a:xfrm>
            <a:off x="410634" y="5118101"/>
            <a:ext cx="48281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können wir tun?</a:t>
            </a:r>
          </a:p>
        </p:txBody>
      </p:sp>
      <p:grpSp>
        <p:nvGrpSpPr>
          <p:cNvPr id="16764" name="Group 380"/>
          <p:cNvGrpSpPr>
            <a:grpSpLocks/>
          </p:cNvGrpSpPr>
          <p:nvPr/>
        </p:nvGrpSpPr>
        <p:grpSpPr bwMode="auto">
          <a:xfrm>
            <a:off x="8885768" y="4600575"/>
            <a:ext cx="3306233" cy="1206500"/>
            <a:chOff x="4198" y="2726"/>
            <a:chExt cx="1562" cy="760"/>
          </a:xfrm>
        </p:grpSpPr>
        <p:sp>
          <p:nvSpPr>
            <p:cNvPr id="16765" name="Text Box 381"/>
            <p:cNvSpPr txBox="1">
              <a:spLocks noChangeArrowheads="1"/>
            </p:cNvSpPr>
            <p:nvPr/>
          </p:nvSpPr>
          <p:spPr bwMode="auto">
            <a:xfrm>
              <a:off x="4198" y="3044"/>
              <a:ext cx="156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Östrogenwirkung verhindern</a:t>
              </a:r>
              <a:endPara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66" name="Line 382"/>
            <p:cNvSpPr>
              <a:spLocks noChangeShapeType="1"/>
            </p:cNvSpPr>
            <p:nvPr/>
          </p:nvSpPr>
          <p:spPr bwMode="auto">
            <a:xfrm>
              <a:off x="5090" y="2726"/>
              <a:ext cx="0" cy="342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6767" name="Line 383"/>
          <p:cNvSpPr>
            <a:spLocks noChangeShapeType="1"/>
          </p:cNvSpPr>
          <p:nvPr/>
        </p:nvSpPr>
        <p:spPr bwMode="auto">
          <a:xfrm>
            <a:off x="3316818" y="4337050"/>
            <a:ext cx="3585633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768" name="Text Box 384"/>
          <p:cNvSpPr txBox="1">
            <a:spLocks noChangeArrowheads="1"/>
          </p:cNvSpPr>
          <p:nvPr/>
        </p:nvSpPr>
        <p:spPr bwMode="auto">
          <a:xfrm>
            <a:off x="10261601" y="3930650"/>
            <a:ext cx="17737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Hormon-rezeptoren</a:t>
            </a:r>
          </a:p>
        </p:txBody>
      </p:sp>
      <p:grpSp>
        <p:nvGrpSpPr>
          <p:cNvPr id="16769" name="Group 385"/>
          <p:cNvGrpSpPr>
            <a:grpSpLocks/>
          </p:cNvGrpSpPr>
          <p:nvPr/>
        </p:nvGrpSpPr>
        <p:grpSpPr bwMode="auto">
          <a:xfrm>
            <a:off x="4277785" y="4624389"/>
            <a:ext cx="4379383" cy="1190625"/>
            <a:chOff x="2021" y="2741"/>
            <a:chExt cx="2069" cy="750"/>
          </a:xfrm>
        </p:grpSpPr>
        <p:sp>
          <p:nvSpPr>
            <p:cNvPr id="16770" name="Text Box 386"/>
            <p:cNvSpPr txBox="1">
              <a:spLocks noChangeArrowheads="1"/>
            </p:cNvSpPr>
            <p:nvPr/>
          </p:nvSpPr>
          <p:spPr bwMode="auto">
            <a:xfrm>
              <a:off x="2021" y="3049"/>
              <a:ext cx="20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Blockade des „Hilfsstoffs</a:t>
              </a:r>
              <a:r>
                <a:rPr kumimoji="0" lang="ja-JP" alt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</a:t>
              </a: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Aromatase</a:t>
              </a:r>
              <a:endPara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71" name="Line 387"/>
            <p:cNvSpPr>
              <a:spLocks noChangeShapeType="1"/>
            </p:cNvSpPr>
            <p:nvPr/>
          </p:nvSpPr>
          <p:spPr bwMode="auto">
            <a:xfrm>
              <a:off x="2744" y="2741"/>
              <a:ext cx="0" cy="342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772" name="Group 388"/>
          <p:cNvGrpSpPr>
            <a:grpSpLocks/>
          </p:cNvGrpSpPr>
          <p:nvPr/>
        </p:nvGrpSpPr>
        <p:grpSpPr bwMode="auto">
          <a:xfrm>
            <a:off x="4864100" y="3930651"/>
            <a:ext cx="1500717" cy="593725"/>
            <a:chOff x="2298" y="2304"/>
            <a:chExt cx="709" cy="374"/>
          </a:xfrm>
        </p:grpSpPr>
        <p:sp>
          <p:nvSpPr>
            <p:cNvPr id="16773" name="Line 389"/>
            <p:cNvSpPr>
              <a:spLocks noChangeShapeType="1"/>
            </p:cNvSpPr>
            <p:nvPr/>
          </p:nvSpPr>
          <p:spPr bwMode="auto">
            <a:xfrm>
              <a:off x="2310" y="2304"/>
              <a:ext cx="691" cy="37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74" name="Line 390"/>
            <p:cNvSpPr>
              <a:spLocks noChangeShapeType="1"/>
            </p:cNvSpPr>
            <p:nvPr/>
          </p:nvSpPr>
          <p:spPr bwMode="auto">
            <a:xfrm flipV="1">
              <a:off x="2298" y="2304"/>
              <a:ext cx="709" cy="33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775" name="Group 391"/>
          <p:cNvGrpSpPr>
            <a:grpSpLocks/>
          </p:cNvGrpSpPr>
          <p:nvPr/>
        </p:nvGrpSpPr>
        <p:grpSpPr bwMode="auto">
          <a:xfrm>
            <a:off x="7008285" y="3946526"/>
            <a:ext cx="1475316" cy="595313"/>
            <a:chOff x="3311" y="2314"/>
            <a:chExt cx="697" cy="375"/>
          </a:xfrm>
        </p:grpSpPr>
        <p:sp>
          <p:nvSpPr>
            <p:cNvPr id="16776" name="Line 392"/>
            <p:cNvSpPr>
              <a:spLocks noChangeShapeType="1"/>
            </p:cNvSpPr>
            <p:nvPr/>
          </p:nvSpPr>
          <p:spPr bwMode="auto">
            <a:xfrm>
              <a:off x="3311" y="2314"/>
              <a:ext cx="691" cy="37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77" name="Line 393"/>
            <p:cNvSpPr>
              <a:spLocks noChangeShapeType="1"/>
            </p:cNvSpPr>
            <p:nvPr/>
          </p:nvSpPr>
          <p:spPr bwMode="auto">
            <a:xfrm flipV="1">
              <a:off x="3322" y="2314"/>
              <a:ext cx="686" cy="375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778" name="Group 394"/>
          <p:cNvGrpSpPr>
            <a:grpSpLocks/>
          </p:cNvGrpSpPr>
          <p:nvPr/>
        </p:nvGrpSpPr>
        <p:grpSpPr bwMode="auto">
          <a:xfrm>
            <a:off x="4301067" y="5876927"/>
            <a:ext cx="7874000" cy="396875"/>
            <a:chOff x="2032" y="3530"/>
            <a:chExt cx="3720" cy="250"/>
          </a:xfrm>
        </p:grpSpPr>
        <p:sp>
          <p:nvSpPr>
            <p:cNvPr id="16779" name="Text Box 395"/>
            <p:cNvSpPr txBox="1">
              <a:spLocks noChangeArrowheads="1"/>
            </p:cNvSpPr>
            <p:nvPr/>
          </p:nvSpPr>
          <p:spPr bwMode="auto">
            <a:xfrm>
              <a:off x="2032" y="3530"/>
              <a:ext cx="16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Aromatasehemmer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80" name="Text Box 396"/>
            <p:cNvSpPr txBox="1">
              <a:spLocks noChangeArrowheads="1"/>
            </p:cNvSpPr>
            <p:nvPr/>
          </p:nvSpPr>
          <p:spPr bwMode="auto">
            <a:xfrm>
              <a:off x="4216" y="3530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Tamoxifen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12.07.2018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Antihormontherapie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09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Antihormontherapie </a:t>
            </a:r>
            <a:r>
              <a:rPr lang="de-DE" b="1" dirty="0" smtClean="0"/>
              <a:t>nach</a:t>
            </a:r>
            <a:r>
              <a:rPr lang="de-DE" dirty="0" smtClean="0"/>
              <a:t> den Wechseljahren – NIEDRIGES Risiko.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6764" y="1700213"/>
            <a:ext cx="9866312" cy="4321175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de-DE" dirty="0" smtClean="0"/>
              <a:t>Standard Therapie: Switch – 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          - Tam </a:t>
            </a:r>
            <a:r>
              <a:rPr lang="de-DE" dirty="0"/>
              <a:t>(2–3 Jahre) gefolgt von AI </a:t>
            </a:r>
            <a:r>
              <a:rPr lang="de-DE" dirty="0" smtClean="0"/>
              <a:t>für </a:t>
            </a:r>
            <a:r>
              <a:rPr lang="de-DE" dirty="0"/>
              <a:t>5 </a:t>
            </a:r>
            <a:r>
              <a:rPr lang="de-DE" dirty="0" smtClean="0"/>
              <a:t>Jahre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          - AI </a:t>
            </a:r>
            <a:r>
              <a:rPr lang="de-DE" dirty="0"/>
              <a:t>(2–3 Jahre) gefolgt von </a:t>
            </a:r>
            <a:r>
              <a:rPr lang="de-DE" dirty="0" smtClean="0"/>
              <a:t>Tamoxifen</a:t>
            </a:r>
          </a:p>
          <a:p>
            <a:pPr>
              <a:spcAft>
                <a:spcPts val="600"/>
              </a:spcAft>
            </a:pPr>
            <a:endParaRPr lang="de-DE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de-DE" dirty="0" smtClean="0"/>
              <a:t>Aromatasehemmer für 5 Jahre (lobuläres Carcinom, </a:t>
            </a:r>
            <a:r>
              <a:rPr lang="de-DE" dirty="0" smtClean="0"/>
              <a:t>Lymphknoten befallen,</a:t>
            </a:r>
            <a:r>
              <a:rPr lang="de-DE" dirty="0" smtClean="0"/>
              <a:t> </a:t>
            </a:r>
            <a:r>
              <a:rPr lang="de-DE" dirty="0" smtClean="0"/>
              <a:t>Tamoxifen nicht vertragen, Thrombose/Lungenembolie in der Vorgeschichte)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de-DE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de-DE" dirty="0" smtClean="0"/>
              <a:t>Tamoxifen </a:t>
            </a:r>
            <a:r>
              <a:rPr lang="de-DE" dirty="0"/>
              <a:t>für 5 Jahre (kleiner Tumor, G1, </a:t>
            </a:r>
            <a:r>
              <a:rPr lang="de-DE" dirty="0" err="1"/>
              <a:t>Aromatasehemmer</a:t>
            </a:r>
            <a:r>
              <a:rPr lang="de-DE" dirty="0"/>
              <a:t> nicht vertragen)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de-DE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12.07.2018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Antihormontherapie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Antihormontherapie nach den </a:t>
            </a:r>
            <a:r>
              <a:rPr lang="de-DE" sz="2800" dirty="0" smtClean="0"/>
              <a:t>Wechseljahren –HOHES RISIKO</a:t>
            </a: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12.07.2018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Antihormontherapie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Nach 5 Jahren Tamoxifen – weitere 2-5 Jahre 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Nach 5 Jahren AI – weitere 2-3 Jahre AI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Nach Switch Therapie – AI für insgesamt 7-8 Jahre (nur bei guter Verträglichkeit, kein Einfluss auf das Gesamtüberleben)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Tamoxifen für 10 Jahre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221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MEDIKAMENTE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0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Adjuvante</a:t>
            </a:r>
            <a:r>
              <a:rPr lang="de-DE" dirty="0"/>
              <a:t> endokrin-basierte Therapie mit CDK4/6 Inhibitoren und PARP Inhibitoren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Bei erhöhtem </a:t>
            </a:r>
            <a:r>
              <a:rPr lang="de-DE" dirty="0" smtClean="0"/>
              <a:t>Rückfallrisiko (Lymphknotenbefall auch nach Chemotherapie, G3, T3 Tumor) </a:t>
            </a:r>
          </a:p>
          <a:p>
            <a:endParaRPr lang="de-DE" dirty="0" smtClean="0"/>
          </a:p>
          <a:p>
            <a:pPr marL="342900" indent="-342900">
              <a:buFontTx/>
              <a:buChar char="-"/>
            </a:pPr>
            <a:r>
              <a:rPr lang="de-DE" dirty="0" err="1" smtClean="0"/>
              <a:t>Abemaciclib</a:t>
            </a:r>
            <a:r>
              <a:rPr lang="de-DE" dirty="0" smtClean="0"/>
              <a:t> </a:t>
            </a:r>
            <a:r>
              <a:rPr lang="de-DE" dirty="0"/>
              <a:t>für 2 </a:t>
            </a:r>
            <a:r>
              <a:rPr lang="de-DE" dirty="0" smtClean="0"/>
              <a:t>Jahre kombiniert mit der Antihormontherapie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r>
              <a:rPr lang="de-DE" dirty="0" smtClean="0"/>
              <a:t> - </a:t>
            </a:r>
            <a:r>
              <a:rPr lang="de-DE" dirty="0" err="1" smtClean="0"/>
              <a:t>Olaparib</a:t>
            </a:r>
            <a:r>
              <a:rPr lang="de-DE" dirty="0" smtClean="0"/>
              <a:t> </a:t>
            </a:r>
            <a:r>
              <a:rPr lang="de-DE" dirty="0"/>
              <a:t>für 1 Jahr bei </a:t>
            </a:r>
            <a:r>
              <a:rPr lang="de-DE"/>
              <a:t>gBRCA1/2 </a:t>
            </a:r>
            <a:r>
              <a:rPr lang="de-DE" smtClean="0"/>
              <a:t>Mutation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8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Abemaciclib</a:t>
            </a:r>
            <a:r>
              <a:rPr lang="de-DE" dirty="0" smtClean="0"/>
              <a:t> –CDK 4/6 Inhibitoren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5.5.22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Blockiert die Enzymaktivität, die als CDK 4 und 6 bekannt sind, hemmt dadurch die Zellteilung der </a:t>
            </a:r>
            <a:r>
              <a:rPr lang="de-DE" dirty="0"/>
              <a:t>K</a:t>
            </a:r>
            <a:r>
              <a:rPr lang="de-DE" dirty="0" smtClean="0"/>
              <a:t>rebszellen und bremst das Tumorwachstum.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Bei Patientinnen mit Hormonempfindlichem Brustkrebs – aber NUR wenn viele LK befallen sind trotz Chemo, Tumorgröße über 5 cm, G3.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Nebenwirkung: Durchfälle, Blutveränderungen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6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PARP-Inhibitoren - </a:t>
            </a:r>
            <a:r>
              <a:rPr lang="de-DE" dirty="0" err="1" smtClean="0"/>
              <a:t>Olaparib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5.5.22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Olaparib</a:t>
            </a:r>
            <a:r>
              <a:rPr lang="de-DE" dirty="0" smtClean="0"/>
              <a:t> blockiert die Aktivität des PARP-Enzyms, welches zur Reparatur von DNA Einzelstrangbrüchen benötigt wird. Da ein alternativer DANN Reparaturweg in Krebszellen nicht mehr ausreichend funktioniert, kann die beschädigte DNA nicht repariert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Wird verabreicht NUR bei Patientinnen mit genetisch bedingtem Brustkrebs (BRCA 1/2 Mutation) und NUR wenn die Chemotherapie den </a:t>
            </a:r>
            <a:r>
              <a:rPr lang="de-DE" dirty="0"/>
              <a:t>T</a:t>
            </a:r>
            <a:r>
              <a:rPr lang="de-DE" dirty="0" smtClean="0"/>
              <a:t>umor in der Brust/ LK Metastasen nicht vollständig bekämpft 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1 Jahr lang als Tabletten.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7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446867" y="5876925"/>
            <a:ext cx="7298267" cy="431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DIAGNOSE: BRUSTKREBS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943100" y="2779714"/>
            <a:ext cx="311996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OPERATION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36018" y="2779714"/>
            <a:ext cx="311996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BESTRAHLUNG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344834" y="2779714"/>
            <a:ext cx="268816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MEDIKAMENTE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256367" y="1771651"/>
            <a:ext cx="7679267" cy="9366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BEHANDLUNG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5615518" y="3140075"/>
            <a:ext cx="958849" cy="2592388"/>
            <a:chOff x="2653" y="1842"/>
            <a:chExt cx="453" cy="1452"/>
          </a:xfrm>
        </p:grpSpPr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2653" y="1842"/>
              <a:ext cx="453" cy="14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2834" y="1842"/>
              <a:ext cx="0" cy="14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2744" y="1842"/>
              <a:ext cx="0" cy="14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2789" y="1842"/>
              <a:ext cx="0" cy="14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8208433" y="3140075"/>
            <a:ext cx="958851" cy="2592388"/>
            <a:chOff x="2653" y="1842"/>
            <a:chExt cx="453" cy="1452"/>
          </a:xfrm>
          <a:solidFill>
            <a:schemeClr val="accent1"/>
          </a:solidFill>
        </p:grpSpPr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2653" y="1842"/>
              <a:ext cx="453" cy="14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2834" y="1842"/>
              <a:ext cx="0" cy="1452"/>
            </a:xfrm>
            <a:prstGeom prst="line">
              <a:avLst/>
            </a:prstGeom>
            <a:grp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2744" y="1842"/>
              <a:ext cx="0" cy="1452"/>
            </a:xfrm>
            <a:prstGeom prst="line">
              <a:avLst/>
            </a:prstGeom>
            <a:grp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2789" y="1842"/>
              <a:ext cx="0" cy="1452"/>
            </a:xfrm>
            <a:prstGeom prst="line">
              <a:avLst/>
            </a:prstGeom>
            <a:grp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464" name="Group 17"/>
          <p:cNvGrpSpPr>
            <a:grpSpLocks/>
          </p:cNvGrpSpPr>
          <p:nvPr/>
        </p:nvGrpSpPr>
        <p:grpSpPr bwMode="auto">
          <a:xfrm>
            <a:off x="3022600" y="3140075"/>
            <a:ext cx="958851" cy="2592388"/>
            <a:chOff x="2653" y="1842"/>
            <a:chExt cx="453" cy="1452"/>
          </a:xfrm>
        </p:grpSpPr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2653" y="1842"/>
              <a:ext cx="453" cy="14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2834" y="1842"/>
              <a:ext cx="0" cy="14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2744" y="1842"/>
              <a:ext cx="0" cy="14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2789" y="1842"/>
              <a:ext cx="0" cy="14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title"/>
          </p:nvPr>
        </p:nvSpPr>
        <p:spPr>
          <a:xfrm>
            <a:off x="527051" y="646113"/>
            <a:ext cx="9889067" cy="812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Baustein Medikamente:</a:t>
            </a:r>
            <a:br>
              <a:rPr lang="de-DE" sz="3600" smtClean="0">
                <a:cs typeface="+mj-cs"/>
              </a:rPr>
            </a:br>
            <a:r>
              <a:rPr lang="de-DE" sz="3600" smtClean="0">
                <a:cs typeface="+mj-cs"/>
              </a:rPr>
              <a:t>Den Krebs von innen bekämpfen!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14.06.2023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56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Antihormontherapie und Kinderwunsch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Eine Unterbrechung </a:t>
            </a:r>
            <a:r>
              <a:rPr lang="de-DE" dirty="0" smtClean="0"/>
              <a:t>der Antihormon Therapie (für </a:t>
            </a:r>
            <a:r>
              <a:rPr lang="de-DE" dirty="0"/>
              <a:t>max. 2 Jahre nach einer mindestens 18-monatigen Vortherapie) ist bei Kinderwunsch </a:t>
            </a:r>
            <a:r>
              <a:rPr lang="de-DE" dirty="0" smtClean="0"/>
              <a:t>ohne Überlebensnachteil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Nach einer </a:t>
            </a:r>
            <a:r>
              <a:rPr lang="de-DE" dirty="0" err="1"/>
              <a:t>Mammakarzinomerkrankung</a:t>
            </a:r>
            <a:r>
              <a:rPr lang="de-DE" dirty="0"/>
              <a:t> sind reproduktionsmedizinische Maßnahmen </a:t>
            </a:r>
            <a:r>
              <a:rPr lang="de-DE" dirty="0" smtClean="0"/>
              <a:t>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Von einer Schwangerschaft soll nach einer </a:t>
            </a:r>
            <a:r>
              <a:rPr lang="de-DE" dirty="0" err="1"/>
              <a:t>Mammakarzinomerkrankung</a:t>
            </a:r>
            <a:r>
              <a:rPr lang="de-DE" dirty="0"/>
              <a:t> </a:t>
            </a:r>
            <a:r>
              <a:rPr lang="de-DE" b="1" dirty="0"/>
              <a:t>nicht</a:t>
            </a:r>
            <a:r>
              <a:rPr lang="de-DE" dirty="0"/>
              <a:t> abgeraten werden. Dies gilt grundsätzlich unabhängig vom Hormonrezeptorstatus und auch </a:t>
            </a:r>
            <a:r>
              <a:rPr lang="de-DE" dirty="0" err="1"/>
              <a:t>gBRCA</a:t>
            </a:r>
            <a:r>
              <a:rPr lang="de-DE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38680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Metastasierter Brustkrebs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Palliativ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3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 – </a:t>
            </a:r>
            <a:r>
              <a:rPr lang="de-DE" dirty="0" err="1" smtClean="0"/>
              <a:t>Trastuzumab</a:t>
            </a:r>
            <a:r>
              <a:rPr lang="de-DE" dirty="0" smtClean="0"/>
              <a:t> </a:t>
            </a:r>
            <a:r>
              <a:rPr lang="de-DE" dirty="0" err="1" smtClean="0"/>
              <a:t>Deruxtecan</a:t>
            </a:r>
            <a:r>
              <a:rPr lang="de-DE" dirty="0" smtClean="0"/>
              <a:t>- T-</a:t>
            </a:r>
            <a:r>
              <a:rPr lang="de-DE" dirty="0" err="1" smtClean="0"/>
              <a:t>DXd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5.5.22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HER2-low-Brustkrebs 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Enhertu</a:t>
            </a:r>
            <a:r>
              <a:rPr lang="de-DE" dirty="0" smtClean="0"/>
              <a:t> </a:t>
            </a:r>
            <a:r>
              <a:rPr lang="de-DE" dirty="0"/>
              <a:t>wird angewendet als Monotherapie zur Behandlung von </a:t>
            </a:r>
            <a:r>
              <a:rPr lang="de-DE" dirty="0" smtClean="0"/>
              <a:t>Patienten </a:t>
            </a:r>
            <a:r>
              <a:rPr lang="de-DE" dirty="0"/>
              <a:t>mit </a:t>
            </a:r>
            <a:r>
              <a:rPr lang="de-DE" dirty="0" smtClean="0"/>
              <a:t>inoperablem oder metastasiertem HER2-low-Brustkrebs</a:t>
            </a:r>
            <a:r>
              <a:rPr lang="de-DE" dirty="0"/>
              <a:t>, die bereits eine Chemotherapie in der metastasierten Situation erhalten haben oder bei denen während oder innerhalb von 6 Monaten nach Beendigung der </a:t>
            </a:r>
            <a:r>
              <a:rPr lang="de-DE" dirty="0" err="1"/>
              <a:t>adjuvanten</a:t>
            </a:r>
            <a:r>
              <a:rPr lang="de-DE" dirty="0"/>
              <a:t> Chemotherapie ein Rezidiv aufgetreten </a:t>
            </a:r>
            <a:r>
              <a:rPr lang="de-DE" dirty="0" smtClean="0"/>
              <a:t>ist.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4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200" dirty="0" smtClean="0"/>
              <a:t>Vielen Dank für </a:t>
            </a:r>
            <a:br>
              <a:rPr lang="de-DE" sz="5200" dirty="0" smtClean="0"/>
            </a:br>
            <a:r>
              <a:rPr lang="de-DE" sz="5200" dirty="0" smtClean="0"/>
              <a:t>Ihre Aufmerksamkeit</a:t>
            </a:r>
            <a:br>
              <a:rPr lang="de-DE" sz="5200" dirty="0" smtClean="0"/>
            </a:br>
            <a:r>
              <a:rPr lang="de-DE" sz="5200" dirty="0" smtClean="0"/>
              <a:t>—</a:t>
            </a:r>
            <a:endParaRPr lang="de-DE" sz="5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14.06.2023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4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6576485" y="1989138"/>
            <a:ext cx="5615516" cy="4032250"/>
          </a:xfrm>
          <a:custGeom>
            <a:avLst/>
            <a:gdLst>
              <a:gd name="T0" fmla="*/ 2470 w 2470"/>
              <a:gd name="T1" fmla="*/ 0 h 2223"/>
              <a:gd name="T2" fmla="*/ 181 w 2470"/>
              <a:gd name="T3" fmla="*/ 0 h 2223"/>
              <a:gd name="T4" fmla="*/ 1 w 2470"/>
              <a:gd name="T5" fmla="*/ 184 h 2223"/>
              <a:gd name="T6" fmla="*/ 0 w 2470"/>
              <a:gd name="T7" fmla="*/ 2041 h 2223"/>
              <a:gd name="T8" fmla="*/ 181 w 2470"/>
              <a:gd name="T9" fmla="*/ 2223 h 2223"/>
              <a:gd name="T10" fmla="*/ 2469 w 2470"/>
              <a:gd name="T11" fmla="*/ 2223 h 2223"/>
              <a:gd name="T12" fmla="*/ 2470 w 2470"/>
              <a:gd name="T13" fmla="*/ 0 h 2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0" h="2223">
                <a:moveTo>
                  <a:pt x="2470" y="0"/>
                </a:moveTo>
                <a:lnTo>
                  <a:pt x="181" y="0"/>
                </a:lnTo>
                <a:cubicBezTo>
                  <a:pt x="67" y="0"/>
                  <a:pt x="1" y="68"/>
                  <a:pt x="1" y="184"/>
                </a:cubicBezTo>
                <a:lnTo>
                  <a:pt x="0" y="2041"/>
                </a:lnTo>
                <a:cubicBezTo>
                  <a:pt x="0" y="2155"/>
                  <a:pt x="44" y="2223"/>
                  <a:pt x="181" y="2223"/>
                </a:cubicBezTo>
                <a:lnTo>
                  <a:pt x="2469" y="2223"/>
                </a:lnTo>
                <a:lnTo>
                  <a:pt x="24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>
                <a:solidFill>
                  <a:schemeClr val="bg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6671734" y="2482851"/>
          <a:ext cx="54229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hoto Editor Photo" r:id="rId3" imgW="3191320" imgH="2324424" progId="MSPhotoEd.3">
                  <p:embed/>
                </p:oleObj>
              </mc:Choice>
              <mc:Fallback>
                <p:oleObj name="Photo Editor Photo" r:id="rId3" imgW="3191320" imgH="2324424" progId="MSPhotoEd.3">
                  <p:embed/>
                  <p:pic>
                    <p:nvPicPr>
                      <p:cNvPr id="399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734" y="2482851"/>
                        <a:ext cx="54229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35334" y="4076700"/>
            <a:ext cx="100488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Östrogen-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Rezeptor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047818" y="4292600"/>
            <a:ext cx="94403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DNA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015818" y="5589588"/>
            <a:ext cx="36491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Krebswachstum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rot="19523954" flipH="1">
            <a:off x="10320867" y="4872039"/>
            <a:ext cx="577851" cy="6445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8015818" y="3860800"/>
            <a:ext cx="182456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53" name="Freeform 9"/>
          <p:cNvSpPr>
            <a:spLocks noEditPoints="1"/>
          </p:cNvSpPr>
          <p:nvPr/>
        </p:nvSpPr>
        <p:spPr bwMode="auto">
          <a:xfrm flipH="1">
            <a:off x="7535334" y="3644900"/>
            <a:ext cx="353484" cy="298450"/>
          </a:xfrm>
          <a:custGeom>
            <a:avLst/>
            <a:gdLst>
              <a:gd name="T0" fmla="*/ 123 w 123"/>
              <a:gd name="T1" fmla="*/ 0 h 138"/>
              <a:gd name="T2" fmla="*/ 55 w 123"/>
              <a:gd name="T3" fmla="*/ 0 h 138"/>
              <a:gd name="T4" fmla="*/ 39 w 123"/>
              <a:gd name="T5" fmla="*/ 2 h 138"/>
              <a:gd name="T6" fmla="*/ 31 w 123"/>
              <a:gd name="T7" fmla="*/ 4 h 138"/>
              <a:gd name="T8" fmla="*/ 26 w 123"/>
              <a:gd name="T9" fmla="*/ 7 h 138"/>
              <a:gd name="T10" fmla="*/ 21 w 123"/>
              <a:gd name="T11" fmla="*/ 12 h 138"/>
              <a:gd name="T12" fmla="*/ 17 w 123"/>
              <a:gd name="T13" fmla="*/ 17 h 138"/>
              <a:gd name="T14" fmla="*/ 13 w 123"/>
              <a:gd name="T15" fmla="*/ 27 h 138"/>
              <a:gd name="T16" fmla="*/ 12 w 123"/>
              <a:gd name="T17" fmla="*/ 38 h 138"/>
              <a:gd name="T18" fmla="*/ 13 w 123"/>
              <a:gd name="T19" fmla="*/ 49 h 138"/>
              <a:gd name="T20" fmla="*/ 16 w 123"/>
              <a:gd name="T21" fmla="*/ 58 h 138"/>
              <a:gd name="T22" fmla="*/ 20 w 123"/>
              <a:gd name="T23" fmla="*/ 64 h 138"/>
              <a:gd name="T24" fmla="*/ 25 w 123"/>
              <a:gd name="T25" fmla="*/ 68 h 138"/>
              <a:gd name="T26" fmla="*/ 39 w 123"/>
              <a:gd name="T27" fmla="*/ 75 h 138"/>
              <a:gd name="T28" fmla="*/ 39 w 123"/>
              <a:gd name="T29" fmla="*/ 82 h 138"/>
              <a:gd name="T30" fmla="*/ 29 w 123"/>
              <a:gd name="T31" fmla="*/ 92 h 138"/>
              <a:gd name="T32" fmla="*/ 17 w 123"/>
              <a:gd name="T33" fmla="*/ 111 h 138"/>
              <a:gd name="T34" fmla="*/ 33 w 123"/>
              <a:gd name="T35" fmla="*/ 138 h 138"/>
              <a:gd name="T36" fmla="*/ 62 w 123"/>
              <a:gd name="T37" fmla="*/ 94 h 138"/>
              <a:gd name="T38" fmla="*/ 69 w 123"/>
              <a:gd name="T39" fmla="*/ 85 h 138"/>
              <a:gd name="T40" fmla="*/ 76 w 123"/>
              <a:gd name="T41" fmla="*/ 81 h 138"/>
              <a:gd name="T42" fmla="*/ 90 w 123"/>
              <a:gd name="T43" fmla="*/ 80 h 138"/>
              <a:gd name="T44" fmla="*/ 96 w 123"/>
              <a:gd name="T45" fmla="*/ 138 h 138"/>
              <a:gd name="T46" fmla="*/ 96 w 123"/>
              <a:gd name="T47" fmla="*/ 58 h 138"/>
              <a:gd name="T48" fmla="*/ 59 w 123"/>
              <a:gd name="T49" fmla="*/ 58 h 138"/>
              <a:gd name="T50" fmla="*/ 51 w 123"/>
              <a:gd name="T51" fmla="*/ 56 h 138"/>
              <a:gd name="T52" fmla="*/ 46 w 123"/>
              <a:gd name="T53" fmla="*/ 54 h 138"/>
              <a:gd name="T54" fmla="*/ 43 w 123"/>
              <a:gd name="T55" fmla="*/ 51 h 138"/>
              <a:gd name="T56" fmla="*/ 41 w 123"/>
              <a:gd name="T57" fmla="*/ 47 h 138"/>
              <a:gd name="T58" fmla="*/ 40 w 123"/>
              <a:gd name="T59" fmla="*/ 43 h 138"/>
              <a:gd name="T60" fmla="*/ 40 w 123"/>
              <a:gd name="T61" fmla="*/ 37 h 138"/>
              <a:gd name="T62" fmla="*/ 42 w 123"/>
              <a:gd name="T63" fmla="*/ 31 h 138"/>
              <a:gd name="T64" fmla="*/ 46 w 123"/>
              <a:gd name="T65" fmla="*/ 27 h 138"/>
              <a:gd name="T66" fmla="*/ 51 w 123"/>
              <a:gd name="T67" fmla="*/ 24 h 138"/>
              <a:gd name="T68" fmla="*/ 61 w 123"/>
              <a:gd name="T69" fmla="*/ 23 h 138"/>
              <a:gd name="T70" fmla="*/ 96 w 123"/>
              <a:gd name="T71" fmla="*/ 2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3" h="138">
                <a:moveTo>
                  <a:pt x="123" y="138"/>
                </a:moveTo>
                <a:lnTo>
                  <a:pt x="123" y="0"/>
                </a:lnTo>
                <a:lnTo>
                  <a:pt x="65" y="0"/>
                </a:lnTo>
                <a:lnTo>
                  <a:pt x="55" y="0"/>
                </a:lnTo>
                <a:lnTo>
                  <a:pt x="46" y="1"/>
                </a:lnTo>
                <a:lnTo>
                  <a:pt x="39" y="2"/>
                </a:lnTo>
                <a:lnTo>
                  <a:pt x="33" y="3"/>
                </a:lnTo>
                <a:lnTo>
                  <a:pt x="31" y="4"/>
                </a:lnTo>
                <a:lnTo>
                  <a:pt x="29" y="6"/>
                </a:lnTo>
                <a:lnTo>
                  <a:pt x="26" y="7"/>
                </a:lnTo>
                <a:lnTo>
                  <a:pt x="24" y="8"/>
                </a:lnTo>
                <a:lnTo>
                  <a:pt x="21" y="12"/>
                </a:lnTo>
                <a:lnTo>
                  <a:pt x="19" y="14"/>
                </a:lnTo>
                <a:lnTo>
                  <a:pt x="17" y="17"/>
                </a:lnTo>
                <a:lnTo>
                  <a:pt x="15" y="21"/>
                </a:lnTo>
                <a:lnTo>
                  <a:pt x="13" y="27"/>
                </a:lnTo>
                <a:lnTo>
                  <a:pt x="12" y="32"/>
                </a:lnTo>
                <a:lnTo>
                  <a:pt x="12" y="38"/>
                </a:lnTo>
                <a:lnTo>
                  <a:pt x="12" y="46"/>
                </a:lnTo>
                <a:lnTo>
                  <a:pt x="13" y="49"/>
                </a:lnTo>
                <a:lnTo>
                  <a:pt x="14" y="52"/>
                </a:lnTo>
                <a:lnTo>
                  <a:pt x="16" y="58"/>
                </a:lnTo>
                <a:lnTo>
                  <a:pt x="18" y="61"/>
                </a:lnTo>
                <a:lnTo>
                  <a:pt x="20" y="64"/>
                </a:lnTo>
                <a:lnTo>
                  <a:pt x="23" y="66"/>
                </a:lnTo>
                <a:lnTo>
                  <a:pt x="25" y="68"/>
                </a:lnTo>
                <a:lnTo>
                  <a:pt x="31" y="72"/>
                </a:lnTo>
                <a:lnTo>
                  <a:pt x="39" y="75"/>
                </a:lnTo>
                <a:lnTo>
                  <a:pt x="47" y="77"/>
                </a:lnTo>
                <a:lnTo>
                  <a:pt x="39" y="82"/>
                </a:lnTo>
                <a:lnTo>
                  <a:pt x="32" y="88"/>
                </a:lnTo>
                <a:lnTo>
                  <a:pt x="29" y="92"/>
                </a:lnTo>
                <a:lnTo>
                  <a:pt x="26" y="97"/>
                </a:lnTo>
                <a:lnTo>
                  <a:pt x="17" y="111"/>
                </a:lnTo>
                <a:lnTo>
                  <a:pt x="0" y="138"/>
                </a:lnTo>
                <a:lnTo>
                  <a:pt x="33" y="138"/>
                </a:lnTo>
                <a:lnTo>
                  <a:pt x="53" y="107"/>
                </a:lnTo>
                <a:lnTo>
                  <a:pt x="62" y="94"/>
                </a:lnTo>
                <a:lnTo>
                  <a:pt x="67" y="87"/>
                </a:lnTo>
                <a:lnTo>
                  <a:pt x="69" y="85"/>
                </a:lnTo>
                <a:lnTo>
                  <a:pt x="71" y="84"/>
                </a:lnTo>
                <a:lnTo>
                  <a:pt x="76" y="81"/>
                </a:lnTo>
                <a:lnTo>
                  <a:pt x="81" y="80"/>
                </a:lnTo>
                <a:lnTo>
                  <a:pt x="90" y="80"/>
                </a:lnTo>
                <a:lnTo>
                  <a:pt x="96" y="80"/>
                </a:lnTo>
                <a:lnTo>
                  <a:pt x="96" y="138"/>
                </a:lnTo>
                <a:lnTo>
                  <a:pt x="123" y="138"/>
                </a:lnTo>
                <a:close/>
                <a:moveTo>
                  <a:pt x="96" y="58"/>
                </a:moveTo>
                <a:lnTo>
                  <a:pt x="75" y="58"/>
                </a:lnTo>
                <a:lnTo>
                  <a:pt x="59" y="58"/>
                </a:lnTo>
                <a:lnTo>
                  <a:pt x="54" y="57"/>
                </a:lnTo>
                <a:lnTo>
                  <a:pt x="51" y="56"/>
                </a:lnTo>
                <a:lnTo>
                  <a:pt x="48" y="55"/>
                </a:lnTo>
                <a:lnTo>
                  <a:pt x="46" y="54"/>
                </a:lnTo>
                <a:lnTo>
                  <a:pt x="44" y="52"/>
                </a:lnTo>
                <a:lnTo>
                  <a:pt x="43" y="51"/>
                </a:lnTo>
                <a:lnTo>
                  <a:pt x="42" y="48"/>
                </a:lnTo>
                <a:lnTo>
                  <a:pt x="41" y="47"/>
                </a:lnTo>
                <a:lnTo>
                  <a:pt x="41" y="46"/>
                </a:lnTo>
                <a:lnTo>
                  <a:pt x="40" y="43"/>
                </a:lnTo>
                <a:lnTo>
                  <a:pt x="40" y="40"/>
                </a:lnTo>
                <a:lnTo>
                  <a:pt x="40" y="37"/>
                </a:lnTo>
                <a:lnTo>
                  <a:pt x="41" y="34"/>
                </a:lnTo>
                <a:lnTo>
                  <a:pt x="42" y="31"/>
                </a:lnTo>
                <a:lnTo>
                  <a:pt x="44" y="29"/>
                </a:lnTo>
                <a:lnTo>
                  <a:pt x="46" y="27"/>
                </a:lnTo>
                <a:lnTo>
                  <a:pt x="48" y="25"/>
                </a:lnTo>
                <a:lnTo>
                  <a:pt x="51" y="24"/>
                </a:lnTo>
                <a:lnTo>
                  <a:pt x="54" y="23"/>
                </a:lnTo>
                <a:lnTo>
                  <a:pt x="61" y="23"/>
                </a:lnTo>
                <a:lnTo>
                  <a:pt x="74" y="23"/>
                </a:lnTo>
                <a:lnTo>
                  <a:pt x="96" y="23"/>
                </a:lnTo>
                <a:lnTo>
                  <a:pt x="96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rgbClr val="03152F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552518" y="4005263"/>
            <a:ext cx="1536700" cy="24237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3152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+mn-ea"/>
                <a:cs typeface="Arial" charset="0"/>
              </a:rPr>
              <a:t>Zellkern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1097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Hormon-abhängiger Brustkrebs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19667" y="1377951"/>
            <a:ext cx="5568951" cy="5146675"/>
          </a:xfrm>
        </p:spPr>
        <p:txBody>
          <a:bodyPr/>
          <a:lstStyle/>
          <a:p>
            <a:pPr eaLnBrk="1" hangingPunct="1">
              <a:spcBef>
                <a:spcPct val="85000"/>
              </a:spcBef>
              <a:defRPr/>
            </a:pPr>
            <a:r>
              <a:rPr lang="de-DE" sz="2000" smtClean="0">
                <a:cs typeface="+mn-cs"/>
              </a:rPr>
              <a:t>Brustkrebs ist zu einem sehr hohen Prozentsatz hormonabhängig, </a:t>
            </a:r>
            <a:br>
              <a:rPr lang="de-DE" sz="2000" smtClean="0">
                <a:cs typeface="+mn-cs"/>
              </a:rPr>
            </a:br>
            <a:r>
              <a:rPr lang="de-DE" sz="2000" smtClean="0">
                <a:cs typeface="+mn-cs"/>
              </a:rPr>
              <a:t>= „Hormonrezeptor-positiv</a:t>
            </a:r>
            <a:r>
              <a:rPr lang="ja-JP" altLang="de-DE" sz="2000" smtClean="0">
                <a:latin typeface="Arial"/>
                <a:cs typeface="+mn-cs"/>
              </a:rPr>
              <a:t>“</a:t>
            </a:r>
            <a:r>
              <a:rPr lang="de-DE" sz="2000" smtClean="0">
                <a:cs typeface="+mn-cs"/>
              </a:rPr>
              <a:t>.</a:t>
            </a:r>
          </a:p>
          <a:p>
            <a:pPr eaLnBrk="1" hangingPunct="1">
              <a:spcBef>
                <a:spcPct val="85000"/>
              </a:spcBef>
              <a:defRPr/>
            </a:pPr>
            <a:r>
              <a:rPr lang="de-DE" sz="2000" smtClean="0">
                <a:cs typeface="+mn-cs"/>
              </a:rPr>
              <a:t>Er gilt als hormonempfindlich, wenn er entweder ER- (Östrogenrezeptor-) und/oder PR- (Progesteronrezeptor-) positiv ist.</a:t>
            </a:r>
          </a:p>
          <a:p>
            <a:pPr eaLnBrk="1" hangingPunct="1">
              <a:spcBef>
                <a:spcPct val="85000"/>
              </a:spcBef>
              <a:defRPr/>
            </a:pPr>
            <a:r>
              <a:rPr lang="de-DE" sz="2000" smtClean="0">
                <a:cs typeface="+mn-cs"/>
              </a:rPr>
              <a:t>Weibliche Geschlechtshormone (Östrogene) verstärken das Krebswachstum durch Bindung an Hormonrezeptoren.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7632700" y="2563814"/>
            <a:ext cx="0" cy="865187"/>
          </a:xfrm>
          <a:prstGeom prst="line">
            <a:avLst/>
          </a:prstGeom>
          <a:noFill/>
          <a:ln w="19050">
            <a:solidFill>
              <a:srgbClr val="2B8825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769100" y="2133600"/>
            <a:ext cx="18224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2B8825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Östrogen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959601" y="2527304"/>
            <a:ext cx="395817" cy="490538"/>
            <a:chOff x="3330" y="1797"/>
            <a:chExt cx="187" cy="309"/>
          </a:xfrm>
        </p:grpSpPr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3330" y="1861"/>
              <a:ext cx="187" cy="245"/>
            </a:xfrm>
            <a:custGeom>
              <a:avLst/>
              <a:gdLst>
                <a:gd name="G0" fmla="+- 4288 0 0"/>
                <a:gd name="G1" fmla="+- 21600 0 4288"/>
                <a:gd name="G2" fmla="+- 21600 0 428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288" y="10800"/>
                  </a:moveTo>
                  <a:cubicBezTo>
                    <a:pt x="4288" y="14396"/>
                    <a:pt x="7204" y="17312"/>
                    <a:pt x="10800" y="17312"/>
                  </a:cubicBezTo>
                  <a:cubicBezTo>
                    <a:pt x="14396" y="17312"/>
                    <a:pt x="17312" y="14396"/>
                    <a:pt x="17312" y="10800"/>
                  </a:cubicBezTo>
                  <a:cubicBezTo>
                    <a:pt x="17312" y="7204"/>
                    <a:pt x="14396" y="4288"/>
                    <a:pt x="10800" y="4288"/>
                  </a:cubicBezTo>
                  <a:cubicBezTo>
                    <a:pt x="7204" y="4288"/>
                    <a:pt x="4288" y="7204"/>
                    <a:pt x="4288" y="108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3356" y="1797"/>
              <a:ext cx="44" cy="2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3447" y="1797"/>
              <a:ext cx="44" cy="2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8496301" y="3463930"/>
            <a:ext cx="833967" cy="490538"/>
            <a:chOff x="4014" y="2318"/>
            <a:chExt cx="394" cy="309"/>
          </a:xfrm>
        </p:grpSpPr>
        <p:sp>
          <p:nvSpPr>
            <p:cNvPr id="6164" name="Freeform 20"/>
            <p:cNvSpPr>
              <a:spLocks noEditPoints="1"/>
            </p:cNvSpPr>
            <p:nvPr/>
          </p:nvSpPr>
          <p:spPr bwMode="auto">
            <a:xfrm flipH="1">
              <a:off x="4241" y="2380"/>
              <a:ext cx="167" cy="188"/>
            </a:xfrm>
            <a:custGeom>
              <a:avLst/>
              <a:gdLst>
                <a:gd name="T0" fmla="*/ 123 w 123"/>
                <a:gd name="T1" fmla="*/ 0 h 138"/>
                <a:gd name="T2" fmla="*/ 55 w 123"/>
                <a:gd name="T3" fmla="*/ 0 h 138"/>
                <a:gd name="T4" fmla="*/ 39 w 123"/>
                <a:gd name="T5" fmla="*/ 2 h 138"/>
                <a:gd name="T6" fmla="*/ 31 w 123"/>
                <a:gd name="T7" fmla="*/ 4 h 138"/>
                <a:gd name="T8" fmla="*/ 26 w 123"/>
                <a:gd name="T9" fmla="*/ 7 h 138"/>
                <a:gd name="T10" fmla="*/ 21 w 123"/>
                <a:gd name="T11" fmla="*/ 12 h 138"/>
                <a:gd name="T12" fmla="*/ 17 w 123"/>
                <a:gd name="T13" fmla="*/ 17 h 138"/>
                <a:gd name="T14" fmla="*/ 13 w 123"/>
                <a:gd name="T15" fmla="*/ 27 h 138"/>
                <a:gd name="T16" fmla="*/ 12 w 123"/>
                <a:gd name="T17" fmla="*/ 38 h 138"/>
                <a:gd name="T18" fmla="*/ 13 w 123"/>
                <a:gd name="T19" fmla="*/ 49 h 138"/>
                <a:gd name="T20" fmla="*/ 16 w 123"/>
                <a:gd name="T21" fmla="*/ 58 h 138"/>
                <a:gd name="T22" fmla="*/ 20 w 123"/>
                <a:gd name="T23" fmla="*/ 64 h 138"/>
                <a:gd name="T24" fmla="*/ 25 w 123"/>
                <a:gd name="T25" fmla="*/ 68 h 138"/>
                <a:gd name="T26" fmla="*/ 39 w 123"/>
                <a:gd name="T27" fmla="*/ 75 h 138"/>
                <a:gd name="T28" fmla="*/ 39 w 123"/>
                <a:gd name="T29" fmla="*/ 82 h 138"/>
                <a:gd name="T30" fmla="*/ 29 w 123"/>
                <a:gd name="T31" fmla="*/ 92 h 138"/>
                <a:gd name="T32" fmla="*/ 17 w 123"/>
                <a:gd name="T33" fmla="*/ 111 h 138"/>
                <a:gd name="T34" fmla="*/ 33 w 123"/>
                <a:gd name="T35" fmla="*/ 138 h 138"/>
                <a:gd name="T36" fmla="*/ 62 w 123"/>
                <a:gd name="T37" fmla="*/ 94 h 138"/>
                <a:gd name="T38" fmla="*/ 69 w 123"/>
                <a:gd name="T39" fmla="*/ 85 h 138"/>
                <a:gd name="T40" fmla="*/ 76 w 123"/>
                <a:gd name="T41" fmla="*/ 81 h 138"/>
                <a:gd name="T42" fmla="*/ 90 w 123"/>
                <a:gd name="T43" fmla="*/ 80 h 138"/>
                <a:gd name="T44" fmla="*/ 96 w 123"/>
                <a:gd name="T45" fmla="*/ 138 h 138"/>
                <a:gd name="T46" fmla="*/ 96 w 123"/>
                <a:gd name="T47" fmla="*/ 58 h 138"/>
                <a:gd name="T48" fmla="*/ 59 w 123"/>
                <a:gd name="T49" fmla="*/ 58 h 138"/>
                <a:gd name="T50" fmla="*/ 51 w 123"/>
                <a:gd name="T51" fmla="*/ 56 h 138"/>
                <a:gd name="T52" fmla="*/ 46 w 123"/>
                <a:gd name="T53" fmla="*/ 54 h 138"/>
                <a:gd name="T54" fmla="*/ 43 w 123"/>
                <a:gd name="T55" fmla="*/ 51 h 138"/>
                <a:gd name="T56" fmla="*/ 41 w 123"/>
                <a:gd name="T57" fmla="*/ 47 h 138"/>
                <a:gd name="T58" fmla="*/ 40 w 123"/>
                <a:gd name="T59" fmla="*/ 43 h 138"/>
                <a:gd name="T60" fmla="*/ 40 w 123"/>
                <a:gd name="T61" fmla="*/ 37 h 138"/>
                <a:gd name="T62" fmla="*/ 42 w 123"/>
                <a:gd name="T63" fmla="*/ 31 h 138"/>
                <a:gd name="T64" fmla="*/ 46 w 123"/>
                <a:gd name="T65" fmla="*/ 27 h 138"/>
                <a:gd name="T66" fmla="*/ 51 w 123"/>
                <a:gd name="T67" fmla="*/ 24 h 138"/>
                <a:gd name="T68" fmla="*/ 61 w 123"/>
                <a:gd name="T69" fmla="*/ 23 h 138"/>
                <a:gd name="T70" fmla="*/ 96 w 123"/>
                <a:gd name="T71" fmla="*/ 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38">
                  <a:moveTo>
                    <a:pt x="123" y="138"/>
                  </a:moveTo>
                  <a:lnTo>
                    <a:pt x="123" y="0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6" y="1"/>
                  </a:lnTo>
                  <a:lnTo>
                    <a:pt x="39" y="2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3" y="27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2" y="46"/>
                  </a:lnTo>
                  <a:lnTo>
                    <a:pt x="13" y="49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18" y="61"/>
                  </a:lnTo>
                  <a:lnTo>
                    <a:pt x="20" y="64"/>
                  </a:lnTo>
                  <a:lnTo>
                    <a:pt x="23" y="66"/>
                  </a:lnTo>
                  <a:lnTo>
                    <a:pt x="25" y="68"/>
                  </a:lnTo>
                  <a:lnTo>
                    <a:pt x="31" y="72"/>
                  </a:lnTo>
                  <a:lnTo>
                    <a:pt x="39" y="75"/>
                  </a:lnTo>
                  <a:lnTo>
                    <a:pt x="47" y="77"/>
                  </a:lnTo>
                  <a:lnTo>
                    <a:pt x="39" y="82"/>
                  </a:lnTo>
                  <a:lnTo>
                    <a:pt x="32" y="88"/>
                  </a:lnTo>
                  <a:lnTo>
                    <a:pt x="29" y="92"/>
                  </a:lnTo>
                  <a:lnTo>
                    <a:pt x="26" y="97"/>
                  </a:lnTo>
                  <a:lnTo>
                    <a:pt x="17" y="111"/>
                  </a:lnTo>
                  <a:lnTo>
                    <a:pt x="0" y="138"/>
                  </a:lnTo>
                  <a:lnTo>
                    <a:pt x="33" y="138"/>
                  </a:lnTo>
                  <a:lnTo>
                    <a:pt x="53" y="107"/>
                  </a:lnTo>
                  <a:lnTo>
                    <a:pt x="62" y="94"/>
                  </a:lnTo>
                  <a:lnTo>
                    <a:pt x="67" y="87"/>
                  </a:lnTo>
                  <a:lnTo>
                    <a:pt x="69" y="85"/>
                  </a:lnTo>
                  <a:lnTo>
                    <a:pt x="71" y="84"/>
                  </a:lnTo>
                  <a:lnTo>
                    <a:pt x="76" y="81"/>
                  </a:lnTo>
                  <a:lnTo>
                    <a:pt x="81" y="80"/>
                  </a:lnTo>
                  <a:lnTo>
                    <a:pt x="90" y="80"/>
                  </a:lnTo>
                  <a:lnTo>
                    <a:pt x="96" y="80"/>
                  </a:lnTo>
                  <a:lnTo>
                    <a:pt x="96" y="138"/>
                  </a:lnTo>
                  <a:lnTo>
                    <a:pt x="123" y="138"/>
                  </a:lnTo>
                  <a:close/>
                  <a:moveTo>
                    <a:pt x="96" y="58"/>
                  </a:moveTo>
                  <a:lnTo>
                    <a:pt x="75" y="58"/>
                  </a:lnTo>
                  <a:lnTo>
                    <a:pt x="59" y="58"/>
                  </a:lnTo>
                  <a:lnTo>
                    <a:pt x="54" y="57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4" y="52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1" y="34"/>
                  </a:lnTo>
                  <a:lnTo>
                    <a:pt x="42" y="31"/>
                  </a:lnTo>
                  <a:lnTo>
                    <a:pt x="44" y="29"/>
                  </a:lnTo>
                  <a:lnTo>
                    <a:pt x="46" y="27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61" y="23"/>
                  </a:lnTo>
                  <a:lnTo>
                    <a:pt x="74" y="23"/>
                  </a:lnTo>
                  <a:lnTo>
                    <a:pt x="96" y="23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63500" dist="35921" dir="2700000" algn="ctr" rotWithShape="0">
                <a:srgbClr val="03152F"/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39953" name="Group 21"/>
            <p:cNvGrpSpPr>
              <a:grpSpLocks/>
            </p:cNvGrpSpPr>
            <p:nvPr/>
          </p:nvGrpSpPr>
          <p:grpSpPr bwMode="auto">
            <a:xfrm>
              <a:off x="4014" y="2318"/>
              <a:ext cx="187" cy="309"/>
              <a:chOff x="3330" y="1797"/>
              <a:chExt cx="187" cy="309"/>
            </a:xfrm>
          </p:grpSpPr>
          <p:sp>
            <p:nvSpPr>
              <p:cNvPr id="6166" name="AutoShape 22"/>
              <p:cNvSpPr>
                <a:spLocks noChangeArrowheads="1"/>
              </p:cNvSpPr>
              <p:nvPr/>
            </p:nvSpPr>
            <p:spPr bwMode="auto">
              <a:xfrm>
                <a:off x="3330" y="1861"/>
                <a:ext cx="187" cy="245"/>
              </a:xfrm>
              <a:custGeom>
                <a:avLst/>
                <a:gdLst>
                  <a:gd name="G0" fmla="+- 4288 0 0"/>
                  <a:gd name="G1" fmla="+- 21600 0 4288"/>
                  <a:gd name="G2" fmla="+- 21600 0 428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288" y="10800"/>
                    </a:moveTo>
                    <a:cubicBezTo>
                      <a:pt x="4288" y="14396"/>
                      <a:pt x="7204" y="17312"/>
                      <a:pt x="10800" y="17312"/>
                    </a:cubicBezTo>
                    <a:cubicBezTo>
                      <a:pt x="14396" y="17312"/>
                      <a:pt x="17312" y="14396"/>
                      <a:pt x="17312" y="10800"/>
                    </a:cubicBezTo>
                    <a:cubicBezTo>
                      <a:pt x="17312" y="7204"/>
                      <a:pt x="14396" y="4288"/>
                      <a:pt x="10800" y="4288"/>
                    </a:cubicBezTo>
                    <a:cubicBezTo>
                      <a:pt x="7204" y="4288"/>
                      <a:pt x="4288" y="7204"/>
                      <a:pt x="4288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auto">
              <a:xfrm>
                <a:off x="3356" y="1797"/>
                <a:ext cx="44" cy="24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auto">
              <a:xfrm>
                <a:off x="3447" y="1797"/>
                <a:ext cx="44" cy="24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14.06.2023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243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052736"/>
            <a:ext cx="10658475" cy="3888432"/>
          </a:xfrm>
        </p:spPr>
        <p:txBody>
          <a:bodyPr/>
          <a:lstStyle/>
          <a:p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/>
              <a:t/>
            </a:r>
            <a:br>
              <a:rPr lang="de-DE" sz="4800" dirty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/>
              <a:t/>
            </a:r>
            <a:br>
              <a:rPr lang="de-DE" sz="4800" dirty="0"/>
            </a:br>
            <a:r>
              <a:rPr lang="de-DE" sz="5400" dirty="0" smtClean="0"/>
              <a:t>Antihormontherapie</a:t>
            </a:r>
            <a:br>
              <a:rPr lang="de-DE" sz="5400" dirty="0" smtClean="0"/>
            </a:br>
            <a:r>
              <a:rPr lang="de-DE" sz="5400" dirty="0" smtClean="0"/>
              <a:t> 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de-DE" sz="5400" u="sng" dirty="0"/>
              <a:t>vor</a:t>
            </a:r>
            <a:r>
              <a:rPr lang="de-DE" sz="5400" dirty="0"/>
              <a:t> den </a:t>
            </a:r>
            <a:r>
              <a:rPr lang="de-DE" sz="5400" dirty="0" smtClean="0"/>
              <a:t/>
            </a:r>
            <a:br>
              <a:rPr lang="de-DE" sz="5400" dirty="0" smtClean="0"/>
            </a:br>
            <a:r>
              <a:rPr lang="de-DE" sz="5400" dirty="0"/>
              <a:t/>
            </a:r>
            <a:br>
              <a:rPr lang="de-DE" sz="5400" dirty="0"/>
            </a:br>
            <a:r>
              <a:rPr lang="de-DE" sz="5400" dirty="0" smtClean="0"/>
              <a:t>Wechseljahren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597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635376"/>
            <a:ext cx="165946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5181601" y="2452688"/>
            <a:ext cx="692151" cy="628650"/>
          </a:xfrm>
          <a:custGeom>
            <a:avLst/>
            <a:gdLst>
              <a:gd name="T0" fmla="*/ 487 w 491"/>
              <a:gd name="T1" fmla="*/ 39 h 556"/>
              <a:gd name="T2" fmla="*/ 490 w 491"/>
              <a:gd name="T3" fmla="*/ 60 h 556"/>
              <a:gd name="T4" fmla="*/ 488 w 491"/>
              <a:gd name="T5" fmla="*/ 79 h 556"/>
              <a:gd name="T6" fmla="*/ 484 w 491"/>
              <a:gd name="T7" fmla="*/ 81 h 556"/>
              <a:gd name="T8" fmla="*/ 481 w 491"/>
              <a:gd name="T9" fmla="*/ 87 h 556"/>
              <a:gd name="T10" fmla="*/ 474 w 491"/>
              <a:gd name="T11" fmla="*/ 91 h 556"/>
              <a:gd name="T12" fmla="*/ 467 w 491"/>
              <a:gd name="T13" fmla="*/ 94 h 556"/>
              <a:gd name="T14" fmla="*/ 458 w 491"/>
              <a:gd name="T15" fmla="*/ 95 h 556"/>
              <a:gd name="T16" fmla="*/ 450 w 491"/>
              <a:gd name="T17" fmla="*/ 92 h 556"/>
              <a:gd name="T18" fmla="*/ 442 w 491"/>
              <a:gd name="T19" fmla="*/ 88 h 556"/>
              <a:gd name="T20" fmla="*/ 426 w 491"/>
              <a:gd name="T21" fmla="*/ 78 h 556"/>
              <a:gd name="T22" fmla="*/ 409 w 491"/>
              <a:gd name="T23" fmla="*/ 72 h 556"/>
              <a:gd name="T24" fmla="*/ 390 w 491"/>
              <a:gd name="T25" fmla="*/ 78 h 556"/>
              <a:gd name="T26" fmla="*/ 368 w 491"/>
              <a:gd name="T27" fmla="*/ 99 h 556"/>
              <a:gd name="T28" fmla="*/ 343 w 491"/>
              <a:gd name="T29" fmla="*/ 128 h 556"/>
              <a:gd name="T30" fmla="*/ 324 w 491"/>
              <a:gd name="T31" fmla="*/ 158 h 556"/>
              <a:gd name="T32" fmla="*/ 306 w 491"/>
              <a:gd name="T33" fmla="*/ 194 h 556"/>
              <a:gd name="T34" fmla="*/ 288 w 491"/>
              <a:gd name="T35" fmla="*/ 263 h 556"/>
              <a:gd name="T36" fmla="*/ 266 w 491"/>
              <a:gd name="T37" fmla="*/ 370 h 556"/>
              <a:gd name="T38" fmla="*/ 237 w 491"/>
              <a:gd name="T39" fmla="*/ 482 h 556"/>
              <a:gd name="T40" fmla="*/ 218 w 491"/>
              <a:gd name="T41" fmla="*/ 521 h 556"/>
              <a:gd name="T42" fmla="*/ 211 w 491"/>
              <a:gd name="T43" fmla="*/ 528 h 556"/>
              <a:gd name="T44" fmla="*/ 199 w 491"/>
              <a:gd name="T45" fmla="*/ 536 h 556"/>
              <a:gd name="T46" fmla="*/ 173 w 491"/>
              <a:gd name="T47" fmla="*/ 548 h 556"/>
              <a:gd name="T48" fmla="*/ 123 w 491"/>
              <a:gd name="T49" fmla="*/ 555 h 556"/>
              <a:gd name="T50" fmla="*/ 85 w 491"/>
              <a:gd name="T51" fmla="*/ 549 h 556"/>
              <a:gd name="T52" fmla="*/ 59 w 491"/>
              <a:gd name="T53" fmla="*/ 542 h 556"/>
              <a:gd name="T54" fmla="*/ 31 w 491"/>
              <a:gd name="T55" fmla="*/ 524 h 556"/>
              <a:gd name="T56" fmla="*/ 12 w 491"/>
              <a:gd name="T57" fmla="*/ 495 h 556"/>
              <a:gd name="T58" fmla="*/ 1 w 491"/>
              <a:gd name="T59" fmla="*/ 461 h 556"/>
              <a:gd name="T60" fmla="*/ 0 w 491"/>
              <a:gd name="T61" fmla="*/ 422 h 556"/>
              <a:gd name="T62" fmla="*/ 10 w 491"/>
              <a:gd name="T63" fmla="*/ 379 h 556"/>
              <a:gd name="T64" fmla="*/ 28 w 491"/>
              <a:gd name="T65" fmla="*/ 341 h 556"/>
              <a:gd name="T66" fmla="*/ 54 w 491"/>
              <a:gd name="T67" fmla="*/ 306 h 556"/>
              <a:gd name="T68" fmla="*/ 88 w 491"/>
              <a:gd name="T69" fmla="*/ 274 h 556"/>
              <a:gd name="T70" fmla="*/ 118 w 491"/>
              <a:gd name="T71" fmla="*/ 239 h 556"/>
              <a:gd name="T72" fmla="*/ 127 w 491"/>
              <a:gd name="T73" fmla="*/ 194 h 556"/>
              <a:gd name="T74" fmla="*/ 112 w 491"/>
              <a:gd name="T75" fmla="*/ 142 h 556"/>
              <a:gd name="T76" fmla="*/ 88 w 491"/>
              <a:gd name="T77" fmla="*/ 92 h 556"/>
              <a:gd name="T78" fmla="*/ 63 w 491"/>
              <a:gd name="T79" fmla="*/ 41 h 556"/>
              <a:gd name="T80" fmla="*/ 55 w 491"/>
              <a:gd name="T81" fmla="*/ 21 h 556"/>
              <a:gd name="T82" fmla="*/ 58 w 491"/>
              <a:gd name="T83" fmla="*/ 15 h 556"/>
              <a:gd name="T84" fmla="*/ 69 w 491"/>
              <a:gd name="T85" fmla="*/ 9 h 556"/>
              <a:gd name="T86" fmla="*/ 94 w 491"/>
              <a:gd name="T87" fmla="*/ 2 h 556"/>
              <a:gd name="T88" fmla="*/ 110 w 491"/>
              <a:gd name="T89" fmla="*/ 2 h 556"/>
              <a:gd name="T90" fmla="*/ 113 w 491"/>
              <a:gd name="T91" fmla="*/ 16 h 556"/>
              <a:gd name="T92" fmla="*/ 126 w 491"/>
              <a:gd name="T93" fmla="*/ 48 h 556"/>
              <a:gd name="T94" fmla="*/ 141 w 491"/>
              <a:gd name="T95" fmla="*/ 75 h 556"/>
              <a:gd name="T96" fmla="*/ 153 w 491"/>
              <a:gd name="T97" fmla="*/ 104 h 556"/>
              <a:gd name="T98" fmla="*/ 166 w 491"/>
              <a:gd name="T99" fmla="*/ 130 h 556"/>
              <a:gd name="T100" fmla="*/ 181 w 491"/>
              <a:gd name="T101" fmla="*/ 158 h 556"/>
              <a:gd name="T102" fmla="*/ 196 w 491"/>
              <a:gd name="T103" fmla="*/ 181 h 556"/>
              <a:gd name="T104" fmla="*/ 212 w 491"/>
              <a:gd name="T105" fmla="*/ 202 h 556"/>
              <a:gd name="T106" fmla="*/ 226 w 491"/>
              <a:gd name="T107" fmla="*/ 215 h 556"/>
              <a:gd name="T108" fmla="*/ 260 w 491"/>
              <a:gd name="T109" fmla="*/ 160 h 556"/>
              <a:gd name="T110" fmla="*/ 293 w 491"/>
              <a:gd name="T111" fmla="*/ 103 h 556"/>
              <a:gd name="T112" fmla="*/ 331 w 491"/>
              <a:gd name="T113" fmla="*/ 51 h 556"/>
              <a:gd name="T114" fmla="*/ 383 w 491"/>
              <a:gd name="T115" fmla="*/ 10 h 556"/>
              <a:gd name="T116" fmla="*/ 422 w 491"/>
              <a:gd name="T117" fmla="*/ 0 h 556"/>
              <a:gd name="T118" fmla="*/ 450 w 491"/>
              <a:gd name="T119" fmla="*/ 10 h 556"/>
              <a:gd name="T120" fmla="*/ 482 w 491"/>
              <a:gd name="T121" fmla="*/ 32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1" h="556">
                <a:moveTo>
                  <a:pt x="482" y="32"/>
                </a:moveTo>
                <a:lnTo>
                  <a:pt x="484" y="34"/>
                </a:lnTo>
                <a:lnTo>
                  <a:pt x="487" y="39"/>
                </a:lnTo>
                <a:lnTo>
                  <a:pt x="488" y="44"/>
                </a:lnTo>
                <a:lnTo>
                  <a:pt x="489" y="52"/>
                </a:lnTo>
                <a:lnTo>
                  <a:pt x="490" y="60"/>
                </a:lnTo>
                <a:lnTo>
                  <a:pt x="490" y="67"/>
                </a:lnTo>
                <a:lnTo>
                  <a:pt x="489" y="74"/>
                </a:lnTo>
                <a:lnTo>
                  <a:pt x="488" y="79"/>
                </a:lnTo>
                <a:lnTo>
                  <a:pt x="486" y="81"/>
                </a:lnTo>
                <a:lnTo>
                  <a:pt x="484" y="80"/>
                </a:lnTo>
                <a:lnTo>
                  <a:pt x="484" y="81"/>
                </a:lnTo>
                <a:lnTo>
                  <a:pt x="484" y="83"/>
                </a:lnTo>
                <a:lnTo>
                  <a:pt x="482" y="85"/>
                </a:lnTo>
                <a:lnTo>
                  <a:pt x="481" y="87"/>
                </a:lnTo>
                <a:lnTo>
                  <a:pt x="479" y="88"/>
                </a:lnTo>
                <a:lnTo>
                  <a:pt x="476" y="90"/>
                </a:lnTo>
                <a:lnTo>
                  <a:pt x="474" y="91"/>
                </a:lnTo>
                <a:lnTo>
                  <a:pt x="471" y="92"/>
                </a:lnTo>
                <a:lnTo>
                  <a:pt x="468" y="93"/>
                </a:lnTo>
                <a:lnTo>
                  <a:pt x="467" y="94"/>
                </a:lnTo>
                <a:lnTo>
                  <a:pt x="465" y="95"/>
                </a:lnTo>
                <a:lnTo>
                  <a:pt x="462" y="95"/>
                </a:lnTo>
                <a:lnTo>
                  <a:pt x="458" y="95"/>
                </a:lnTo>
                <a:lnTo>
                  <a:pt x="455" y="94"/>
                </a:lnTo>
                <a:lnTo>
                  <a:pt x="453" y="93"/>
                </a:lnTo>
                <a:lnTo>
                  <a:pt x="450" y="92"/>
                </a:lnTo>
                <a:lnTo>
                  <a:pt x="447" y="91"/>
                </a:lnTo>
                <a:lnTo>
                  <a:pt x="444" y="90"/>
                </a:lnTo>
                <a:lnTo>
                  <a:pt x="442" y="88"/>
                </a:lnTo>
                <a:lnTo>
                  <a:pt x="440" y="87"/>
                </a:lnTo>
                <a:lnTo>
                  <a:pt x="434" y="82"/>
                </a:lnTo>
                <a:lnTo>
                  <a:pt x="426" y="78"/>
                </a:lnTo>
                <a:lnTo>
                  <a:pt x="421" y="75"/>
                </a:lnTo>
                <a:lnTo>
                  <a:pt x="415" y="73"/>
                </a:lnTo>
                <a:lnTo>
                  <a:pt x="409" y="72"/>
                </a:lnTo>
                <a:lnTo>
                  <a:pt x="403" y="73"/>
                </a:lnTo>
                <a:lnTo>
                  <a:pt x="396" y="75"/>
                </a:lnTo>
                <a:lnTo>
                  <a:pt x="390" y="78"/>
                </a:lnTo>
                <a:lnTo>
                  <a:pt x="384" y="82"/>
                </a:lnTo>
                <a:lnTo>
                  <a:pt x="378" y="88"/>
                </a:lnTo>
                <a:lnTo>
                  <a:pt x="368" y="99"/>
                </a:lnTo>
                <a:lnTo>
                  <a:pt x="358" y="109"/>
                </a:lnTo>
                <a:lnTo>
                  <a:pt x="349" y="119"/>
                </a:lnTo>
                <a:lnTo>
                  <a:pt x="343" y="128"/>
                </a:lnTo>
                <a:lnTo>
                  <a:pt x="336" y="138"/>
                </a:lnTo>
                <a:lnTo>
                  <a:pt x="330" y="148"/>
                </a:lnTo>
                <a:lnTo>
                  <a:pt x="324" y="158"/>
                </a:lnTo>
                <a:lnTo>
                  <a:pt x="319" y="169"/>
                </a:lnTo>
                <a:lnTo>
                  <a:pt x="313" y="181"/>
                </a:lnTo>
                <a:lnTo>
                  <a:pt x="306" y="194"/>
                </a:lnTo>
                <a:lnTo>
                  <a:pt x="293" y="235"/>
                </a:lnTo>
                <a:lnTo>
                  <a:pt x="292" y="243"/>
                </a:lnTo>
                <a:lnTo>
                  <a:pt x="288" y="263"/>
                </a:lnTo>
                <a:lnTo>
                  <a:pt x="282" y="292"/>
                </a:lnTo>
                <a:lnTo>
                  <a:pt x="275" y="329"/>
                </a:lnTo>
                <a:lnTo>
                  <a:pt x="266" y="370"/>
                </a:lnTo>
                <a:lnTo>
                  <a:pt x="256" y="410"/>
                </a:lnTo>
                <a:lnTo>
                  <a:pt x="247" y="449"/>
                </a:lnTo>
                <a:lnTo>
                  <a:pt x="237" y="482"/>
                </a:lnTo>
                <a:lnTo>
                  <a:pt x="228" y="506"/>
                </a:lnTo>
                <a:lnTo>
                  <a:pt x="220" y="519"/>
                </a:lnTo>
                <a:lnTo>
                  <a:pt x="218" y="521"/>
                </a:lnTo>
                <a:lnTo>
                  <a:pt x="216" y="523"/>
                </a:lnTo>
                <a:lnTo>
                  <a:pt x="213" y="525"/>
                </a:lnTo>
                <a:lnTo>
                  <a:pt x="211" y="528"/>
                </a:lnTo>
                <a:lnTo>
                  <a:pt x="207" y="530"/>
                </a:lnTo>
                <a:lnTo>
                  <a:pt x="204" y="533"/>
                </a:lnTo>
                <a:lnTo>
                  <a:pt x="199" y="536"/>
                </a:lnTo>
                <a:lnTo>
                  <a:pt x="195" y="539"/>
                </a:lnTo>
                <a:lnTo>
                  <a:pt x="191" y="540"/>
                </a:lnTo>
                <a:lnTo>
                  <a:pt x="173" y="548"/>
                </a:lnTo>
                <a:lnTo>
                  <a:pt x="155" y="552"/>
                </a:lnTo>
                <a:lnTo>
                  <a:pt x="139" y="555"/>
                </a:lnTo>
                <a:lnTo>
                  <a:pt x="123" y="555"/>
                </a:lnTo>
                <a:lnTo>
                  <a:pt x="110" y="554"/>
                </a:lnTo>
                <a:lnTo>
                  <a:pt x="96" y="552"/>
                </a:lnTo>
                <a:lnTo>
                  <a:pt x="85" y="549"/>
                </a:lnTo>
                <a:lnTo>
                  <a:pt x="74" y="546"/>
                </a:lnTo>
                <a:lnTo>
                  <a:pt x="65" y="543"/>
                </a:lnTo>
                <a:lnTo>
                  <a:pt x="59" y="542"/>
                </a:lnTo>
                <a:lnTo>
                  <a:pt x="48" y="537"/>
                </a:lnTo>
                <a:lnTo>
                  <a:pt x="39" y="531"/>
                </a:lnTo>
                <a:lnTo>
                  <a:pt x="31" y="524"/>
                </a:lnTo>
                <a:lnTo>
                  <a:pt x="23" y="515"/>
                </a:lnTo>
                <a:lnTo>
                  <a:pt x="16" y="506"/>
                </a:lnTo>
                <a:lnTo>
                  <a:pt x="12" y="495"/>
                </a:lnTo>
                <a:lnTo>
                  <a:pt x="7" y="484"/>
                </a:lnTo>
                <a:lnTo>
                  <a:pt x="3" y="473"/>
                </a:lnTo>
                <a:lnTo>
                  <a:pt x="1" y="461"/>
                </a:lnTo>
                <a:lnTo>
                  <a:pt x="0" y="450"/>
                </a:lnTo>
                <a:lnTo>
                  <a:pt x="0" y="435"/>
                </a:lnTo>
                <a:lnTo>
                  <a:pt x="0" y="422"/>
                </a:lnTo>
                <a:lnTo>
                  <a:pt x="3" y="407"/>
                </a:lnTo>
                <a:lnTo>
                  <a:pt x="6" y="394"/>
                </a:lnTo>
                <a:lnTo>
                  <a:pt x="10" y="379"/>
                </a:lnTo>
                <a:lnTo>
                  <a:pt x="15" y="367"/>
                </a:lnTo>
                <a:lnTo>
                  <a:pt x="21" y="353"/>
                </a:lnTo>
                <a:lnTo>
                  <a:pt x="28" y="341"/>
                </a:lnTo>
                <a:lnTo>
                  <a:pt x="36" y="329"/>
                </a:lnTo>
                <a:lnTo>
                  <a:pt x="43" y="318"/>
                </a:lnTo>
                <a:lnTo>
                  <a:pt x="54" y="306"/>
                </a:lnTo>
                <a:lnTo>
                  <a:pt x="64" y="294"/>
                </a:lnTo>
                <a:lnTo>
                  <a:pt x="77" y="284"/>
                </a:lnTo>
                <a:lnTo>
                  <a:pt x="88" y="274"/>
                </a:lnTo>
                <a:lnTo>
                  <a:pt x="101" y="263"/>
                </a:lnTo>
                <a:lnTo>
                  <a:pt x="110" y="252"/>
                </a:lnTo>
                <a:lnTo>
                  <a:pt x="118" y="239"/>
                </a:lnTo>
                <a:lnTo>
                  <a:pt x="125" y="226"/>
                </a:lnTo>
                <a:lnTo>
                  <a:pt x="127" y="211"/>
                </a:lnTo>
                <a:lnTo>
                  <a:pt x="127" y="194"/>
                </a:lnTo>
                <a:lnTo>
                  <a:pt x="123" y="177"/>
                </a:lnTo>
                <a:lnTo>
                  <a:pt x="118" y="158"/>
                </a:lnTo>
                <a:lnTo>
                  <a:pt x="112" y="142"/>
                </a:lnTo>
                <a:lnTo>
                  <a:pt x="104" y="125"/>
                </a:lnTo>
                <a:lnTo>
                  <a:pt x="96" y="108"/>
                </a:lnTo>
                <a:lnTo>
                  <a:pt x="88" y="92"/>
                </a:lnTo>
                <a:lnTo>
                  <a:pt x="79" y="74"/>
                </a:lnTo>
                <a:lnTo>
                  <a:pt x="71" y="58"/>
                </a:lnTo>
                <a:lnTo>
                  <a:pt x="63" y="41"/>
                </a:lnTo>
                <a:lnTo>
                  <a:pt x="56" y="24"/>
                </a:lnTo>
                <a:lnTo>
                  <a:pt x="56" y="22"/>
                </a:lnTo>
                <a:lnTo>
                  <a:pt x="55" y="21"/>
                </a:lnTo>
                <a:lnTo>
                  <a:pt x="55" y="19"/>
                </a:lnTo>
                <a:lnTo>
                  <a:pt x="56" y="17"/>
                </a:lnTo>
                <a:lnTo>
                  <a:pt x="58" y="15"/>
                </a:lnTo>
                <a:lnTo>
                  <a:pt x="60" y="13"/>
                </a:lnTo>
                <a:lnTo>
                  <a:pt x="64" y="11"/>
                </a:lnTo>
                <a:lnTo>
                  <a:pt x="69" y="9"/>
                </a:lnTo>
                <a:lnTo>
                  <a:pt x="75" y="6"/>
                </a:lnTo>
                <a:lnTo>
                  <a:pt x="84" y="4"/>
                </a:lnTo>
                <a:lnTo>
                  <a:pt x="94" y="2"/>
                </a:lnTo>
                <a:lnTo>
                  <a:pt x="102" y="1"/>
                </a:lnTo>
                <a:lnTo>
                  <a:pt x="106" y="1"/>
                </a:lnTo>
                <a:lnTo>
                  <a:pt x="110" y="2"/>
                </a:lnTo>
                <a:lnTo>
                  <a:pt x="110" y="5"/>
                </a:lnTo>
                <a:lnTo>
                  <a:pt x="112" y="10"/>
                </a:lnTo>
                <a:lnTo>
                  <a:pt x="113" y="16"/>
                </a:lnTo>
                <a:lnTo>
                  <a:pt x="116" y="25"/>
                </a:lnTo>
                <a:lnTo>
                  <a:pt x="119" y="35"/>
                </a:lnTo>
                <a:lnTo>
                  <a:pt x="126" y="48"/>
                </a:lnTo>
                <a:lnTo>
                  <a:pt x="131" y="57"/>
                </a:lnTo>
                <a:lnTo>
                  <a:pt x="135" y="67"/>
                </a:lnTo>
                <a:lnTo>
                  <a:pt x="141" y="75"/>
                </a:lnTo>
                <a:lnTo>
                  <a:pt x="144" y="85"/>
                </a:lnTo>
                <a:lnTo>
                  <a:pt x="149" y="95"/>
                </a:lnTo>
                <a:lnTo>
                  <a:pt x="153" y="104"/>
                </a:lnTo>
                <a:lnTo>
                  <a:pt x="158" y="113"/>
                </a:lnTo>
                <a:lnTo>
                  <a:pt x="162" y="122"/>
                </a:lnTo>
                <a:lnTo>
                  <a:pt x="166" y="130"/>
                </a:lnTo>
                <a:lnTo>
                  <a:pt x="170" y="139"/>
                </a:lnTo>
                <a:lnTo>
                  <a:pt x="176" y="149"/>
                </a:lnTo>
                <a:lnTo>
                  <a:pt x="181" y="158"/>
                </a:lnTo>
                <a:lnTo>
                  <a:pt x="187" y="166"/>
                </a:lnTo>
                <a:lnTo>
                  <a:pt x="192" y="174"/>
                </a:lnTo>
                <a:lnTo>
                  <a:pt x="196" y="181"/>
                </a:lnTo>
                <a:lnTo>
                  <a:pt x="201" y="188"/>
                </a:lnTo>
                <a:lnTo>
                  <a:pt x="206" y="195"/>
                </a:lnTo>
                <a:lnTo>
                  <a:pt x="212" y="202"/>
                </a:lnTo>
                <a:lnTo>
                  <a:pt x="217" y="209"/>
                </a:lnTo>
                <a:lnTo>
                  <a:pt x="223" y="215"/>
                </a:lnTo>
                <a:lnTo>
                  <a:pt x="226" y="215"/>
                </a:lnTo>
                <a:lnTo>
                  <a:pt x="238" y="198"/>
                </a:lnTo>
                <a:lnTo>
                  <a:pt x="250" y="179"/>
                </a:lnTo>
                <a:lnTo>
                  <a:pt x="260" y="160"/>
                </a:lnTo>
                <a:lnTo>
                  <a:pt x="271" y="141"/>
                </a:lnTo>
                <a:lnTo>
                  <a:pt x="282" y="122"/>
                </a:lnTo>
                <a:lnTo>
                  <a:pt x="293" y="103"/>
                </a:lnTo>
                <a:lnTo>
                  <a:pt x="305" y="85"/>
                </a:lnTo>
                <a:lnTo>
                  <a:pt x="318" y="67"/>
                </a:lnTo>
                <a:lnTo>
                  <a:pt x="331" y="51"/>
                </a:lnTo>
                <a:lnTo>
                  <a:pt x="347" y="36"/>
                </a:lnTo>
                <a:lnTo>
                  <a:pt x="366" y="20"/>
                </a:lnTo>
                <a:lnTo>
                  <a:pt x="383" y="10"/>
                </a:lnTo>
                <a:lnTo>
                  <a:pt x="398" y="4"/>
                </a:lnTo>
                <a:lnTo>
                  <a:pt x="410" y="0"/>
                </a:lnTo>
                <a:lnTo>
                  <a:pt x="422" y="0"/>
                </a:lnTo>
                <a:lnTo>
                  <a:pt x="432" y="2"/>
                </a:lnTo>
                <a:lnTo>
                  <a:pt x="442" y="6"/>
                </a:lnTo>
                <a:lnTo>
                  <a:pt x="450" y="10"/>
                </a:lnTo>
                <a:lnTo>
                  <a:pt x="458" y="15"/>
                </a:lnTo>
                <a:lnTo>
                  <a:pt x="466" y="19"/>
                </a:lnTo>
                <a:lnTo>
                  <a:pt x="482" y="32"/>
                </a:lnTo>
              </a:path>
            </a:pathLst>
          </a:custGeom>
          <a:solidFill>
            <a:srgbClr val="FF9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486401" y="2701926"/>
            <a:ext cx="224367" cy="379413"/>
          </a:xfrm>
          <a:custGeom>
            <a:avLst/>
            <a:gdLst>
              <a:gd name="T0" fmla="*/ 2 w 291"/>
              <a:gd name="T1" fmla="*/ 322 h 400"/>
              <a:gd name="T2" fmla="*/ 14 w 291"/>
              <a:gd name="T3" fmla="*/ 343 h 400"/>
              <a:gd name="T4" fmla="*/ 32 w 291"/>
              <a:gd name="T5" fmla="*/ 358 h 400"/>
              <a:gd name="T6" fmla="*/ 53 w 291"/>
              <a:gd name="T7" fmla="*/ 371 h 400"/>
              <a:gd name="T8" fmla="*/ 71 w 291"/>
              <a:gd name="T9" fmla="*/ 380 h 400"/>
              <a:gd name="T10" fmla="*/ 93 w 291"/>
              <a:gd name="T11" fmla="*/ 388 h 400"/>
              <a:gd name="T12" fmla="*/ 122 w 291"/>
              <a:gd name="T13" fmla="*/ 396 h 400"/>
              <a:gd name="T14" fmla="*/ 151 w 291"/>
              <a:gd name="T15" fmla="*/ 399 h 400"/>
              <a:gd name="T16" fmla="*/ 180 w 291"/>
              <a:gd name="T17" fmla="*/ 396 h 400"/>
              <a:gd name="T18" fmla="*/ 208 w 291"/>
              <a:gd name="T19" fmla="*/ 388 h 400"/>
              <a:gd name="T20" fmla="*/ 242 w 291"/>
              <a:gd name="T21" fmla="*/ 367 h 400"/>
              <a:gd name="T22" fmla="*/ 272 w 291"/>
              <a:gd name="T23" fmla="*/ 328 h 400"/>
              <a:gd name="T24" fmla="*/ 287 w 291"/>
              <a:gd name="T25" fmla="*/ 278 h 400"/>
              <a:gd name="T26" fmla="*/ 289 w 291"/>
              <a:gd name="T27" fmla="*/ 227 h 400"/>
              <a:gd name="T28" fmla="*/ 276 w 291"/>
              <a:gd name="T29" fmla="*/ 179 h 400"/>
              <a:gd name="T30" fmla="*/ 246 w 291"/>
              <a:gd name="T31" fmla="*/ 141 h 400"/>
              <a:gd name="T32" fmla="*/ 203 w 291"/>
              <a:gd name="T33" fmla="*/ 115 h 400"/>
              <a:gd name="T34" fmla="*/ 157 w 291"/>
              <a:gd name="T35" fmla="*/ 94 h 400"/>
              <a:gd name="T36" fmla="*/ 116 w 291"/>
              <a:gd name="T37" fmla="*/ 68 h 400"/>
              <a:gd name="T38" fmla="*/ 87 w 291"/>
              <a:gd name="T39" fmla="*/ 28 h 400"/>
              <a:gd name="T40" fmla="*/ 73 w 291"/>
              <a:gd name="T41" fmla="*/ 44 h 400"/>
              <a:gd name="T42" fmla="*/ 71 w 291"/>
              <a:gd name="T43" fmla="*/ 54 h 400"/>
              <a:gd name="T44" fmla="*/ 66 w 291"/>
              <a:gd name="T45" fmla="*/ 77 h 400"/>
              <a:gd name="T46" fmla="*/ 60 w 291"/>
              <a:gd name="T47" fmla="*/ 106 h 400"/>
              <a:gd name="T48" fmla="*/ 55 w 291"/>
              <a:gd name="T49" fmla="*/ 134 h 400"/>
              <a:gd name="T50" fmla="*/ 51 w 291"/>
              <a:gd name="T51" fmla="*/ 153 h 400"/>
              <a:gd name="T52" fmla="*/ 43 w 291"/>
              <a:gd name="T53" fmla="*/ 187 h 400"/>
              <a:gd name="T54" fmla="*/ 35 w 291"/>
              <a:gd name="T55" fmla="*/ 219 h 400"/>
              <a:gd name="T56" fmla="*/ 26 w 291"/>
              <a:gd name="T57" fmla="*/ 248 h 400"/>
              <a:gd name="T58" fmla="*/ 18 w 291"/>
              <a:gd name="T59" fmla="*/ 271 h 400"/>
              <a:gd name="T60" fmla="*/ 11 w 291"/>
              <a:gd name="T61" fmla="*/ 286 h 400"/>
              <a:gd name="T62" fmla="*/ 11 w 291"/>
              <a:gd name="T63" fmla="*/ 287 h 400"/>
              <a:gd name="T64" fmla="*/ 7 w 291"/>
              <a:gd name="T65" fmla="*/ 295 h 400"/>
              <a:gd name="T66" fmla="*/ 3 w 291"/>
              <a:gd name="T67" fmla="*/ 303 h 400"/>
              <a:gd name="T68" fmla="*/ 0 w 291"/>
              <a:gd name="T69" fmla="*/ 308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1" h="400">
                <a:moveTo>
                  <a:pt x="0" y="309"/>
                </a:moveTo>
                <a:lnTo>
                  <a:pt x="2" y="322"/>
                </a:lnTo>
                <a:lnTo>
                  <a:pt x="7" y="333"/>
                </a:lnTo>
                <a:lnTo>
                  <a:pt x="14" y="343"/>
                </a:lnTo>
                <a:lnTo>
                  <a:pt x="23" y="352"/>
                </a:lnTo>
                <a:lnTo>
                  <a:pt x="32" y="358"/>
                </a:lnTo>
                <a:lnTo>
                  <a:pt x="42" y="365"/>
                </a:lnTo>
                <a:lnTo>
                  <a:pt x="53" y="371"/>
                </a:lnTo>
                <a:lnTo>
                  <a:pt x="62" y="376"/>
                </a:lnTo>
                <a:lnTo>
                  <a:pt x="71" y="380"/>
                </a:lnTo>
                <a:lnTo>
                  <a:pt x="79" y="383"/>
                </a:lnTo>
                <a:lnTo>
                  <a:pt x="93" y="388"/>
                </a:lnTo>
                <a:lnTo>
                  <a:pt x="108" y="393"/>
                </a:lnTo>
                <a:lnTo>
                  <a:pt x="122" y="396"/>
                </a:lnTo>
                <a:lnTo>
                  <a:pt x="136" y="398"/>
                </a:lnTo>
                <a:lnTo>
                  <a:pt x="151" y="399"/>
                </a:lnTo>
                <a:lnTo>
                  <a:pt x="165" y="398"/>
                </a:lnTo>
                <a:lnTo>
                  <a:pt x="180" y="396"/>
                </a:lnTo>
                <a:lnTo>
                  <a:pt x="195" y="393"/>
                </a:lnTo>
                <a:lnTo>
                  <a:pt x="208" y="388"/>
                </a:lnTo>
                <a:lnTo>
                  <a:pt x="222" y="382"/>
                </a:lnTo>
                <a:lnTo>
                  <a:pt x="242" y="367"/>
                </a:lnTo>
                <a:lnTo>
                  <a:pt x="258" y="349"/>
                </a:lnTo>
                <a:lnTo>
                  <a:pt x="272" y="328"/>
                </a:lnTo>
                <a:lnTo>
                  <a:pt x="281" y="304"/>
                </a:lnTo>
                <a:lnTo>
                  <a:pt x="287" y="278"/>
                </a:lnTo>
                <a:lnTo>
                  <a:pt x="290" y="252"/>
                </a:lnTo>
                <a:lnTo>
                  <a:pt x="289" y="227"/>
                </a:lnTo>
                <a:lnTo>
                  <a:pt x="284" y="201"/>
                </a:lnTo>
                <a:lnTo>
                  <a:pt x="276" y="179"/>
                </a:lnTo>
                <a:lnTo>
                  <a:pt x="263" y="159"/>
                </a:lnTo>
                <a:lnTo>
                  <a:pt x="246" y="141"/>
                </a:lnTo>
                <a:lnTo>
                  <a:pt x="226" y="127"/>
                </a:lnTo>
                <a:lnTo>
                  <a:pt x="203" y="115"/>
                </a:lnTo>
                <a:lnTo>
                  <a:pt x="180" y="105"/>
                </a:lnTo>
                <a:lnTo>
                  <a:pt x="157" y="94"/>
                </a:lnTo>
                <a:lnTo>
                  <a:pt x="134" y="82"/>
                </a:lnTo>
                <a:lnTo>
                  <a:pt x="116" y="68"/>
                </a:lnTo>
                <a:lnTo>
                  <a:pt x="100" y="51"/>
                </a:lnTo>
                <a:lnTo>
                  <a:pt x="87" y="28"/>
                </a:lnTo>
                <a:lnTo>
                  <a:pt x="82" y="0"/>
                </a:lnTo>
                <a:lnTo>
                  <a:pt x="73" y="44"/>
                </a:lnTo>
                <a:lnTo>
                  <a:pt x="72" y="47"/>
                </a:lnTo>
                <a:lnTo>
                  <a:pt x="71" y="54"/>
                </a:lnTo>
                <a:lnTo>
                  <a:pt x="69" y="65"/>
                </a:lnTo>
                <a:lnTo>
                  <a:pt x="66" y="77"/>
                </a:lnTo>
                <a:lnTo>
                  <a:pt x="63" y="92"/>
                </a:lnTo>
                <a:lnTo>
                  <a:pt x="60" y="106"/>
                </a:lnTo>
                <a:lnTo>
                  <a:pt x="58" y="120"/>
                </a:lnTo>
                <a:lnTo>
                  <a:pt x="55" y="134"/>
                </a:lnTo>
                <a:lnTo>
                  <a:pt x="53" y="145"/>
                </a:lnTo>
                <a:lnTo>
                  <a:pt x="51" y="153"/>
                </a:lnTo>
                <a:lnTo>
                  <a:pt x="47" y="170"/>
                </a:lnTo>
                <a:lnTo>
                  <a:pt x="43" y="187"/>
                </a:lnTo>
                <a:lnTo>
                  <a:pt x="39" y="203"/>
                </a:lnTo>
                <a:lnTo>
                  <a:pt x="35" y="219"/>
                </a:lnTo>
                <a:lnTo>
                  <a:pt x="31" y="234"/>
                </a:lnTo>
                <a:lnTo>
                  <a:pt x="26" y="248"/>
                </a:lnTo>
                <a:lnTo>
                  <a:pt x="23" y="260"/>
                </a:lnTo>
                <a:lnTo>
                  <a:pt x="18" y="271"/>
                </a:lnTo>
                <a:lnTo>
                  <a:pt x="14" y="279"/>
                </a:lnTo>
                <a:lnTo>
                  <a:pt x="11" y="286"/>
                </a:lnTo>
                <a:lnTo>
                  <a:pt x="11" y="285"/>
                </a:lnTo>
                <a:lnTo>
                  <a:pt x="11" y="287"/>
                </a:lnTo>
                <a:lnTo>
                  <a:pt x="9" y="291"/>
                </a:lnTo>
                <a:lnTo>
                  <a:pt x="7" y="295"/>
                </a:lnTo>
                <a:lnTo>
                  <a:pt x="6" y="299"/>
                </a:lnTo>
                <a:lnTo>
                  <a:pt x="3" y="303"/>
                </a:lnTo>
                <a:lnTo>
                  <a:pt x="1" y="306"/>
                </a:lnTo>
                <a:lnTo>
                  <a:pt x="0" y="308"/>
                </a:lnTo>
                <a:lnTo>
                  <a:pt x="0" y="309"/>
                </a:lnTo>
              </a:path>
            </a:pathLst>
          </a:custGeom>
          <a:solidFill>
            <a:srgbClr val="FF0066"/>
          </a:solidFill>
          <a:ln w="9525" cap="rnd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490664"/>
            <a:ext cx="272415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7110" name="Group 7"/>
          <p:cNvGrpSpPr>
            <a:grpSpLocks/>
          </p:cNvGrpSpPr>
          <p:nvPr/>
        </p:nvGrpSpPr>
        <p:grpSpPr bwMode="auto">
          <a:xfrm>
            <a:off x="7537451" y="5278438"/>
            <a:ext cx="956733" cy="1390650"/>
            <a:chOff x="448" y="1038"/>
            <a:chExt cx="838" cy="1897"/>
          </a:xfrm>
        </p:grpSpPr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476" y="1086"/>
              <a:ext cx="376" cy="375"/>
            </a:xfrm>
            <a:custGeom>
              <a:avLst/>
              <a:gdLst>
                <a:gd name="T0" fmla="*/ 191 w 376"/>
                <a:gd name="T1" fmla="*/ 218 h 374"/>
                <a:gd name="T2" fmla="*/ 207 w 376"/>
                <a:gd name="T3" fmla="*/ 233 h 374"/>
                <a:gd name="T4" fmla="*/ 228 w 376"/>
                <a:gd name="T5" fmla="*/ 253 h 374"/>
                <a:gd name="T6" fmla="*/ 252 w 376"/>
                <a:gd name="T7" fmla="*/ 274 h 374"/>
                <a:gd name="T8" fmla="*/ 277 w 376"/>
                <a:gd name="T9" fmla="*/ 293 h 374"/>
                <a:gd name="T10" fmla="*/ 301 w 376"/>
                <a:gd name="T11" fmla="*/ 314 h 374"/>
                <a:gd name="T12" fmla="*/ 324 w 376"/>
                <a:gd name="T13" fmla="*/ 333 h 374"/>
                <a:gd name="T14" fmla="*/ 344 w 376"/>
                <a:gd name="T15" fmla="*/ 349 h 374"/>
                <a:gd name="T16" fmla="*/ 359 w 376"/>
                <a:gd name="T17" fmla="*/ 362 h 374"/>
                <a:gd name="T18" fmla="*/ 371 w 376"/>
                <a:gd name="T19" fmla="*/ 370 h 374"/>
                <a:gd name="T20" fmla="*/ 375 w 376"/>
                <a:gd name="T21" fmla="*/ 373 h 374"/>
                <a:gd name="T22" fmla="*/ 372 w 376"/>
                <a:gd name="T23" fmla="*/ 372 h 374"/>
                <a:gd name="T24" fmla="*/ 364 w 376"/>
                <a:gd name="T25" fmla="*/ 369 h 374"/>
                <a:gd name="T26" fmla="*/ 351 w 376"/>
                <a:gd name="T27" fmla="*/ 363 h 374"/>
                <a:gd name="T28" fmla="*/ 334 w 376"/>
                <a:gd name="T29" fmla="*/ 354 h 374"/>
                <a:gd name="T30" fmla="*/ 313 w 376"/>
                <a:gd name="T31" fmla="*/ 343 h 374"/>
                <a:gd name="T32" fmla="*/ 290 w 376"/>
                <a:gd name="T33" fmla="*/ 328 h 374"/>
                <a:gd name="T34" fmla="*/ 262 w 376"/>
                <a:gd name="T35" fmla="*/ 309 h 374"/>
                <a:gd name="T36" fmla="*/ 233 w 376"/>
                <a:gd name="T37" fmla="*/ 285 h 374"/>
                <a:gd name="T38" fmla="*/ 200 w 376"/>
                <a:gd name="T39" fmla="*/ 257 h 374"/>
                <a:gd name="T40" fmla="*/ 167 w 376"/>
                <a:gd name="T41" fmla="*/ 225 h 374"/>
                <a:gd name="T42" fmla="*/ 149 w 376"/>
                <a:gd name="T43" fmla="*/ 206 h 374"/>
                <a:gd name="T44" fmla="*/ 132 w 376"/>
                <a:gd name="T45" fmla="*/ 187 h 374"/>
                <a:gd name="T46" fmla="*/ 115 w 376"/>
                <a:gd name="T47" fmla="*/ 167 h 374"/>
                <a:gd name="T48" fmla="*/ 100 w 376"/>
                <a:gd name="T49" fmla="*/ 147 h 374"/>
                <a:gd name="T50" fmla="*/ 84 w 376"/>
                <a:gd name="T51" fmla="*/ 126 h 374"/>
                <a:gd name="T52" fmla="*/ 68 w 376"/>
                <a:gd name="T53" fmla="*/ 104 h 374"/>
                <a:gd name="T54" fmla="*/ 52 w 376"/>
                <a:gd name="T55" fmla="*/ 81 h 374"/>
                <a:gd name="T56" fmla="*/ 36 w 376"/>
                <a:gd name="T57" fmla="*/ 56 h 374"/>
                <a:gd name="T58" fmla="*/ 18 w 376"/>
                <a:gd name="T59" fmla="*/ 29 h 374"/>
                <a:gd name="T60" fmla="*/ 0 w 376"/>
                <a:gd name="T61" fmla="*/ 0 h 374"/>
                <a:gd name="T62" fmla="*/ 4 w 376"/>
                <a:gd name="T63" fmla="*/ 4 h 374"/>
                <a:gd name="T64" fmla="*/ 14 w 376"/>
                <a:gd name="T65" fmla="*/ 16 h 374"/>
                <a:gd name="T66" fmla="*/ 30 w 376"/>
                <a:gd name="T67" fmla="*/ 34 h 374"/>
                <a:gd name="T68" fmla="*/ 49 w 376"/>
                <a:gd name="T69" fmla="*/ 58 h 374"/>
                <a:gd name="T70" fmla="*/ 72 w 376"/>
                <a:gd name="T71" fmla="*/ 85 h 374"/>
                <a:gd name="T72" fmla="*/ 97 w 376"/>
                <a:gd name="T73" fmla="*/ 113 h 374"/>
                <a:gd name="T74" fmla="*/ 122 w 376"/>
                <a:gd name="T75" fmla="*/ 142 h 374"/>
                <a:gd name="T76" fmla="*/ 146 w 376"/>
                <a:gd name="T77" fmla="*/ 170 h 374"/>
                <a:gd name="T78" fmla="*/ 170 w 376"/>
                <a:gd name="T79" fmla="*/ 197 h 374"/>
                <a:gd name="T80" fmla="*/ 191 w 376"/>
                <a:gd name="T81" fmla="*/ 21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374">
                  <a:moveTo>
                    <a:pt x="191" y="218"/>
                  </a:moveTo>
                  <a:lnTo>
                    <a:pt x="207" y="233"/>
                  </a:lnTo>
                  <a:lnTo>
                    <a:pt x="228" y="253"/>
                  </a:lnTo>
                  <a:lnTo>
                    <a:pt x="252" y="274"/>
                  </a:lnTo>
                  <a:lnTo>
                    <a:pt x="277" y="293"/>
                  </a:lnTo>
                  <a:lnTo>
                    <a:pt x="301" y="314"/>
                  </a:lnTo>
                  <a:lnTo>
                    <a:pt x="324" y="333"/>
                  </a:lnTo>
                  <a:lnTo>
                    <a:pt x="344" y="349"/>
                  </a:lnTo>
                  <a:lnTo>
                    <a:pt x="359" y="362"/>
                  </a:lnTo>
                  <a:lnTo>
                    <a:pt x="371" y="370"/>
                  </a:lnTo>
                  <a:lnTo>
                    <a:pt x="375" y="373"/>
                  </a:lnTo>
                  <a:lnTo>
                    <a:pt x="372" y="372"/>
                  </a:lnTo>
                  <a:lnTo>
                    <a:pt x="364" y="369"/>
                  </a:lnTo>
                  <a:lnTo>
                    <a:pt x="351" y="363"/>
                  </a:lnTo>
                  <a:lnTo>
                    <a:pt x="334" y="354"/>
                  </a:lnTo>
                  <a:lnTo>
                    <a:pt x="313" y="343"/>
                  </a:lnTo>
                  <a:lnTo>
                    <a:pt x="290" y="328"/>
                  </a:lnTo>
                  <a:lnTo>
                    <a:pt x="262" y="309"/>
                  </a:lnTo>
                  <a:lnTo>
                    <a:pt x="233" y="285"/>
                  </a:lnTo>
                  <a:lnTo>
                    <a:pt x="200" y="257"/>
                  </a:lnTo>
                  <a:lnTo>
                    <a:pt x="167" y="225"/>
                  </a:lnTo>
                  <a:lnTo>
                    <a:pt x="149" y="206"/>
                  </a:lnTo>
                  <a:lnTo>
                    <a:pt x="132" y="187"/>
                  </a:lnTo>
                  <a:lnTo>
                    <a:pt x="115" y="167"/>
                  </a:lnTo>
                  <a:lnTo>
                    <a:pt x="100" y="147"/>
                  </a:lnTo>
                  <a:lnTo>
                    <a:pt x="84" y="126"/>
                  </a:lnTo>
                  <a:lnTo>
                    <a:pt x="68" y="104"/>
                  </a:lnTo>
                  <a:lnTo>
                    <a:pt x="52" y="81"/>
                  </a:lnTo>
                  <a:lnTo>
                    <a:pt x="36" y="56"/>
                  </a:lnTo>
                  <a:lnTo>
                    <a:pt x="18" y="29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6"/>
                  </a:lnTo>
                  <a:lnTo>
                    <a:pt x="30" y="34"/>
                  </a:lnTo>
                  <a:lnTo>
                    <a:pt x="49" y="58"/>
                  </a:lnTo>
                  <a:lnTo>
                    <a:pt x="72" y="85"/>
                  </a:lnTo>
                  <a:lnTo>
                    <a:pt x="97" y="113"/>
                  </a:lnTo>
                  <a:lnTo>
                    <a:pt x="122" y="142"/>
                  </a:lnTo>
                  <a:lnTo>
                    <a:pt x="146" y="170"/>
                  </a:lnTo>
                  <a:lnTo>
                    <a:pt x="170" y="197"/>
                  </a:lnTo>
                  <a:lnTo>
                    <a:pt x="191" y="218"/>
                  </a:lnTo>
                </a:path>
              </a:pathLst>
            </a:custGeom>
            <a:solidFill>
              <a:srgbClr val="E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474" y="1088"/>
              <a:ext cx="378" cy="375"/>
            </a:xfrm>
            <a:custGeom>
              <a:avLst/>
              <a:gdLst>
                <a:gd name="T0" fmla="*/ 192 w 378"/>
                <a:gd name="T1" fmla="*/ 219 h 376"/>
                <a:gd name="T2" fmla="*/ 208 w 378"/>
                <a:gd name="T3" fmla="*/ 235 h 376"/>
                <a:gd name="T4" fmla="*/ 230 w 378"/>
                <a:gd name="T5" fmla="*/ 255 h 376"/>
                <a:gd name="T6" fmla="*/ 253 w 378"/>
                <a:gd name="T7" fmla="*/ 275 h 376"/>
                <a:gd name="T8" fmla="*/ 278 w 378"/>
                <a:gd name="T9" fmla="*/ 296 h 376"/>
                <a:gd name="T10" fmla="*/ 303 w 378"/>
                <a:gd name="T11" fmla="*/ 316 h 376"/>
                <a:gd name="T12" fmla="*/ 326 w 378"/>
                <a:gd name="T13" fmla="*/ 335 h 376"/>
                <a:gd name="T14" fmla="*/ 345 w 378"/>
                <a:gd name="T15" fmla="*/ 351 h 376"/>
                <a:gd name="T16" fmla="*/ 362 w 378"/>
                <a:gd name="T17" fmla="*/ 364 h 376"/>
                <a:gd name="T18" fmla="*/ 373 w 378"/>
                <a:gd name="T19" fmla="*/ 372 h 376"/>
                <a:gd name="T20" fmla="*/ 377 w 378"/>
                <a:gd name="T21" fmla="*/ 375 h 376"/>
                <a:gd name="T22" fmla="*/ 374 w 378"/>
                <a:gd name="T23" fmla="*/ 374 h 376"/>
                <a:gd name="T24" fmla="*/ 366 w 378"/>
                <a:gd name="T25" fmla="*/ 371 h 376"/>
                <a:gd name="T26" fmla="*/ 353 w 378"/>
                <a:gd name="T27" fmla="*/ 365 h 376"/>
                <a:gd name="T28" fmla="*/ 336 w 378"/>
                <a:gd name="T29" fmla="*/ 356 h 376"/>
                <a:gd name="T30" fmla="*/ 315 w 378"/>
                <a:gd name="T31" fmla="*/ 344 h 376"/>
                <a:gd name="T32" fmla="*/ 291 w 378"/>
                <a:gd name="T33" fmla="*/ 329 h 376"/>
                <a:gd name="T34" fmla="*/ 263 w 378"/>
                <a:gd name="T35" fmla="*/ 310 h 376"/>
                <a:gd name="T36" fmla="*/ 233 w 378"/>
                <a:gd name="T37" fmla="*/ 287 h 376"/>
                <a:gd name="T38" fmla="*/ 201 w 378"/>
                <a:gd name="T39" fmla="*/ 258 h 376"/>
                <a:gd name="T40" fmla="*/ 168 w 378"/>
                <a:gd name="T41" fmla="*/ 226 h 376"/>
                <a:gd name="T42" fmla="*/ 150 w 378"/>
                <a:gd name="T43" fmla="*/ 207 h 376"/>
                <a:gd name="T44" fmla="*/ 132 w 378"/>
                <a:gd name="T45" fmla="*/ 188 h 376"/>
                <a:gd name="T46" fmla="*/ 116 w 378"/>
                <a:gd name="T47" fmla="*/ 168 h 376"/>
                <a:gd name="T48" fmla="*/ 100 w 378"/>
                <a:gd name="T49" fmla="*/ 148 h 376"/>
                <a:gd name="T50" fmla="*/ 84 w 378"/>
                <a:gd name="T51" fmla="*/ 127 h 376"/>
                <a:gd name="T52" fmla="*/ 69 w 378"/>
                <a:gd name="T53" fmla="*/ 105 h 376"/>
                <a:gd name="T54" fmla="*/ 53 w 378"/>
                <a:gd name="T55" fmla="*/ 82 h 376"/>
                <a:gd name="T56" fmla="*/ 36 w 378"/>
                <a:gd name="T57" fmla="*/ 56 h 376"/>
                <a:gd name="T58" fmla="*/ 18 w 378"/>
                <a:gd name="T59" fmla="*/ 29 h 376"/>
                <a:gd name="T60" fmla="*/ 0 w 378"/>
                <a:gd name="T61" fmla="*/ 0 h 376"/>
                <a:gd name="T62" fmla="*/ 4 w 378"/>
                <a:gd name="T63" fmla="*/ 4 h 376"/>
                <a:gd name="T64" fmla="*/ 14 w 378"/>
                <a:gd name="T65" fmla="*/ 16 h 376"/>
                <a:gd name="T66" fmla="*/ 30 w 378"/>
                <a:gd name="T67" fmla="*/ 35 h 376"/>
                <a:gd name="T68" fmla="*/ 49 w 378"/>
                <a:gd name="T69" fmla="*/ 59 h 376"/>
                <a:gd name="T70" fmla="*/ 72 w 378"/>
                <a:gd name="T71" fmla="*/ 84 h 376"/>
                <a:gd name="T72" fmla="*/ 96 w 378"/>
                <a:gd name="T73" fmla="*/ 113 h 376"/>
                <a:gd name="T74" fmla="*/ 122 w 378"/>
                <a:gd name="T75" fmla="*/ 143 h 376"/>
                <a:gd name="T76" fmla="*/ 147 w 378"/>
                <a:gd name="T77" fmla="*/ 170 h 376"/>
                <a:gd name="T78" fmla="*/ 171 w 378"/>
                <a:gd name="T79" fmla="*/ 197 h 376"/>
                <a:gd name="T80" fmla="*/ 192 w 378"/>
                <a:gd name="T81" fmla="*/ 21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376">
                  <a:moveTo>
                    <a:pt x="192" y="219"/>
                  </a:moveTo>
                  <a:lnTo>
                    <a:pt x="208" y="235"/>
                  </a:lnTo>
                  <a:lnTo>
                    <a:pt x="230" y="255"/>
                  </a:lnTo>
                  <a:lnTo>
                    <a:pt x="253" y="275"/>
                  </a:lnTo>
                  <a:lnTo>
                    <a:pt x="278" y="296"/>
                  </a:lnTo>
                  <a:lnTo>
                    <a:pt x="303" y="316"/>
                  </a:lnTo>
                  <a:lnTo>
                    <a:pt x="326" y="335"/>
                  </a:lnTo>
                  <a:lnTo>
                    <a:pt x="345" y="351"/>
                  </a:lnTo>
                  <a:lnTo>
                    <a:pt x="362" y="364"/>
                  </a:lnTo>
                  <a:lnTo>
                    <a:pt x="373" y="372"/>
                  </a:lnTo>
                  <a:lnTo>
                    <a:pt x="377" y="375"/>
                  </a:lnTo>
                  <a:lnTo>
                    <a:pt x="374" y="374"/>
                  </a:lnTo>
                  <a:lnTo>
                    <a:pt x="366" y="371"/>
                  </a:lnTo>
                  <a:lnTo>
                    <a:pt x="353" y="365"/>
                  </a:lnTo>
                  <a:lnTo>
                    <a:pt x="336" y="356"/>
                  </a:lnTo>
                  <a:lnTo>
                    <a:pt x="315" y="344"/>
                  </a:lnTo>
                  <a:lnTo>
                    <a:pt x="291" y="329"/>
                  </a:lnTo>
                  <a:lnTo>
                    <a:pt x="263" y="310"/>
                  </a:lnTo>
                  <a:lnTo>
                    <a:pt x="233" y="287"/>
                  </a:lnTo>
                  <a:lnTo>
                    <a:pt x="201" y="258"/>
                  </a:lnTo>
                  <a:lnTo>
                    <a:pt x="168" y="226"/>
                  </a:lnTo>
                  <a:lnTo>
                    <a:pt x="150" y="207"/>
                  </a:lnTo>
                  <a:lnTo>
                    <a:pt x="132" y="188"/>
                  </a:lnTo>
                  <a:lnTo>
                    <a:pt x="116" y="168"/>
                  </a:lnTo>
                  <a:lnTo>
                    <a:pt x="100" y="148"/>
                  </a:lnTo>
                  <a:lnTo>
                    <a:pt x="84" y="127"/>
                  </a:lnTo>
                  <a:lnTo>
                    <a:pt x="69" y="105"/>
                  </a:lnTo>
                  <a:lnTo>
                    <a:pt x="53" y="82"/>
                  </a:lnTo>
                  <a:lnTo>
                    <a:pt x="36" y="56"/>
                  </a:lnTo>
                  <a:lnTo>
                    <a:pt x="18" y="29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6"/>
                  </a:lnTo>
                  <a:lnTo>
                    <a:pt x="30" y="35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6" y="113"/>
                  </a:lnTo>
                  <a:lnTo>
                    <a:pt x="122" y="143"/>
                  </a:lnTo>
                  <a:lnTo>
                    <a:pt x="147" y="170"/>
                  </a:lnTo>
                  <a:lnTo>
                    <a:pt x="171" y="197"/>
                  </a:lnTo>
                  <a:lnTo>
                    <a:pt x="192" y="2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476" y="1086"/>
              <a:ext cx="788" cy="1845"/>
            </a:xfrm>
            <a:custGeom>
              <a:avLst/>
              <a:gdLst>
                <a:gd name="T0" fmla="*/ 287 w 787"/>
                <a:gd name="T1" fmla="*/ 1700 h 1845"/>
                <a:gd name="T2" fmla="*/ 282 w 787"/>
                <a:gd name="T3" fmla="*/ 1650 h 1845"/>
                <a:gd name="T4" fmla="*/ 293 w 787"/>
                <a:gd name="T5" fmla="*/ 1620 h 1845"/>
                <a:gd name="T6" fmla="*/ 283 w 787"/>
                <a:gd name="T7" fmla="*/ 1598 h 1845"/>
                <a:gd name="T8" fmla="*/ 266 w 787"/>
                <a:gd name="T9" fmla="*/ 1529 h 1845"/>
                <a:gd name="T10" fmla="*/ 275 w 787"/>
                <a:gd name="T11" fmla="*/ 1433 h 1845"/>
                <a:gd name="T12" fmla="*/ 262 w 787"/>
                <a:gd name="T13" fmla="*/ 1390 h 1845"/>
                <a:gd name="T14" fmla="*/ 267 w 787"/>
                <a:gd name="T15" fmla="*/ 1331 h 1845"/>
                <a:gd name="T16" fmla="*/ 256 w 787"/>
                <a:gd name="T17" fmla="*/ 1303 h 1845"/>
                <a:gd name="T18" fmla="*/ 247 w 787"/>
                <a:gd name="T19" fmla="*/ 1274 h 1845"/>
                <a:gd name="T20" fmla="*/ 238 w 787"/>
                <a:gd name="T21" fmla="*/ 1207 h 1845"/>
                <a:gd name="T22" fmla="*/ 251 w 787"/>
                <a:gd name="T23" fmla="*/ 1178 h 1845"/>
                <a:gd name="T24" fmla="*/ 233 w 787"/>
                <a:gd name="T25" fmla="*/ 1158 h 1845"/>
                <a:gd name="T26" fmla="*/ 232 w 787"/>
                <a:gd name="T27" fmla="*/ 1117 h 1845"/>
                <a:gd name="T28" fmla="*/ 232 w 787"/>
                <a:gd name="T29" fmla="*/ 1103 h 1845"/>
                <a:gd name="T30" fmla="*/ 221 w 787"/>
                <a:gd name="T31" fmla="*/ 1056 h 1845"/>
                <a:gd name="T32" fmla="*/ 210 w 787"/>
                <a:gd name="T33" fmla="*/ 1010 h 1845"/>
                <a:gd name="T34" fmla="*/ 204 w 787"/>
                <a:gd name="T35" fmla="*/ 968 h 1845"/>
                <a:gd name="T36" fmla="*/ 195 w 787"/>
                <a:gd name="T37" fmla="*/ 914 h 1845"/>
                <a:gd name="T38" fmla="*/ 206 w 787"/>
                <a:gd name="T39" fmla="*/ 881 h 1845"/>
                <a:gd name="T40" fmla="*/ 198 w 787"/>
                <a:gd name="T41" fmla="*/ 870 h 1845"/>
                <a:gd name="T42" fmla="*/ 192 w 787"/>
                <a:gd name="T43" fmla="*/ 835 h 1845"/>
                <a:gd name="T44" fmla="*/ 192 w 787"/>
                <a:gd name="T45" fmla="*/ 819 h 1845"/>
                <a:gd name="T46" fmla="*/ 180 w 787"/>
                <a:gd name="T47" fmla="*/ 787 h 1845"/>
                <a:gd name="T48" fmla="*/ 170 w 787"/>
                <a:gd name="T49" fmla="*/ 737 h 1845"/>
                <a:gd name="T50" fmla="*/ 170 w 787"/>
                <a:gd name="T51" fmla="*/ 709 h 1845"/>
                <a:gd name="T52" fmla="*/ 151 w 787"/>
                <a:gd name="T53" fmla="*/ 651 h 1845"/>
                <a:gd name="T54" fmla="*/ 149 w 787"/>
                <a:gd name="T55" fmla="*/ 592 h 1845"/>
                <a:gd name="T56" fmla="*/ 159 w 787"/>
                <a:gd name="T57" fmla="*/ 577 h 1845"/>
                <a:gd name="T58" fmla="*/ 131 w 787"/>
                <a:gd name="T59" fmla="*/ 532 h 1845"/>
                <a:gd name="T60" fmla="*/ 126 w 787"/>
                <a:gd name="T61" fmla="*/ 471 h 1845"/>
                <a:gd name="T62" fmla="*/ 123 w 787"/>
                <a:gd name="T63" fmla="*/ 453 h 1845"/>
                <a:gd name="T64" fmla="*/ 109 w 787"/>
                <a:gd name="T65" fmla="*/ 409 h 1845"/>
                <a:gd name="T66" fmla="*/ 107 w 787"/>
                <a:gd name="T67" fmla="*/ 380 h 1845"/>
                <a:gd name="T68" fmla="*/ 98 w 787"/>
                <a:gd name="T69" fmla="*/ 374 h 1845"/>
                <a:gd name="T70" fmla="*/ 80 w 787"/>
                <a:gd name="T71" fmla="*/ 332 h 1845"/>
                <a:gd name="T72" fmla="*/ 88 w 787"/>
                <a:gd name="T73" fmla="*/ 309 h 1845"/>
                <a:gd name="T74" fmla="*/ 54 w 787"/>
                <a:gd name="T75" fmla="*/ 87 h 1845"/>
                <a:gd name="T76" fmla="*/ 249 w 787"/>
                <a:gd name="T77" fmla="*/ 328 h 1845"/>
                <a:gd name="T78" fmla="*/ 512 w 787"/>
                <a:gd name="T79" fmla="*/ 481 h 1845"/>
                <a:gd name="T80" fmla="*/ 679 w 787"/>
                <a:gd name="T81" fmla="*/ 644 h 1845"/>
                <a:gd name="T82" fmla="*/ 737 w 787"/>
                <a:gd name="T83" fmla="*/ 760 h 1845"/>
                <a:gd name="T84" fmla="*/ 751 w 787"/>
                <a:gd name="T85" fmla="*/ 811 h 1845"/>
                <a:gd name="T86" fmla="*/ 752 w 787"/>
                <a:gd name="T87" fmla="*/ 827 h 1845"/>
                <a:gd name="T88" fmla="*/ 782 w 787"/>
                <a:gd name="T89" fmla="*/ 859 h 1845"/>
                <a:gd name="T90" fmla="*/ 778 w 787"/>
                <a:gd name="T91" fmla="*/ 925 h 1845"/>
                <a:gd name="T92" fmla="*/ 760 w 787"/>
                <a:gd name="T93" fmla="*/ 939 h 1845"/>
                <a:gd name="T94" fmla="*/ 750 w 787"/>
                <a:gd name="T95" fmla="*/ 973 h 1845"/>
                <a:gd name="T96" fmla="*/ 746 w 787"/>
                <a:gd name="T97" fmla="*/ 1006 h 1845"/>
                <a:gd name="T98" fmla="*/ 735 w 787"/>
                <a:gd name="T99" fmla="*/ 1042 h 1845"/>
                <a:gd name="T100" fmla="*/ 681 w 787"/>
                <a:gd name="T101" fmla="*/ 1128 h 1845"/>
                <a:gd name="T102" fmla="*/ 540 w 787"/>
                <a:gd name="T103" fmla="*/ 1242 h 1845"/>
                <a:gd name="T104" fmla="*/ 413 w 787"/>
                <a:gd name="T105" fmla="*/ 1263 h 1845"/>
                <a:gd name="T106" fmla="*/ 369 w 787"/>
                <a:gd name="T107" fmla="*/ 1355 h 1845"/>
                <a:gd name="T108" fmla="*/ 375 w 787"/>
                <a:gd name="T109" fmla="*/ 1423 h 1845"/>
                <a:gd name="T110" fmla="*/ 342 w 787"/>
                <a:gd name="T111" fmla="*/ 1669 h 1845"/>
                <a:gd name="T112" fmla="*/ 304 w 787"/>
                <a:gd name="T113" fmla="*/ 1812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7" h="1845">
                  <a:moveTo>
                    <a:pt x="296" y="1834"/>
                  </a:moveTo>
                  <a:lnTo>
                    <a:pt x="280" y="1721"/>
                  </a:lnTo>
                  <a:lnTo>
                    <a:pt x="279" y="1720"/>
                  </a:lnTo>
                  <a:lnTo>
                    <a:pt x="281" y="1717"/>
                  </a:lnTo>
                  <a:lnTo>
                    <a:pt x="283" y="1712"/>
                  </a:lnTo>
                  <a:lnTo>
                    <a:pt x="285" y="1707"/>
                  </a:lnTo>
                  <a:lnTo>
                    <a:pt x="287" y="1700"/>
                  </a:lnTo>
                  <a:lnTo>
                    <a:pt x="288" y="1693"/>
                  </a:lnTo>
                  <a:lnTo>
                    <a:pt x="290" y="1686"/>
                  </a:lnTo>
                  <a:lnTo>
                    <a:pt x="291" y="1680"/>
                  </a:lnTo>
                  <a:lnTo>
                    <a:pt x="292" y="1675"/>
                  </a:lnTo>
                  <a:lnTo>
                    <a:pt x="291" y="1671"/>
                  </a:lnTo>
                  <a:lnTo>
                    <a:pt x="285" y="1660"/>
                  </a:lnTo>
                  <a:lnTo>
                    <a:pt x="282" y="1650"/>
                  </a:lnTo>
                  <a:lnTo>
                    <a:pt x="281" y="1641"/>
                  </a:lnTo>
                  <a:lnTo>
                    <a:pt x="282" y="1634"/>
                  </a:lnTo>
                  <a:lnTo>
                    <a:pt x="284" y="1629"/>
                  </a:lnTo>
                  <a:lnTo>
                    <a:pt x="286" y="1625"/>
                  </a:lnTo>
                  <a:lnTo>
                    <a:pt x="290" y="1622"/>
                  </a:lnTo>
                  <a:lnTo>
                    <a:pt x="291" y="1620"/>
                  </a:lnTo>
                  <a:lnTo>
                    <a:pt x="293" y="1620"/>
                  </a:lnTo>
                  <a:lnTo>
                    <a:pt x="294" y="1619"/>
                  </a:lnTo>
                  <a:lnTo>
                    <a:pt x="294" y="1619"/>
                  </a:lnTo>
                  <a:lnTo>
                    <a:pt x="293" y="1616"/>
                  </a:lnTo>
                  <a:lnTo>
                    <a:pt x="292" y="1613"/>
                  </a:lnTo>
                  <a:lnTo>
                    <a:pt x="288" y="1608"/>
                  </a:lnTo>
                  <a:lnTo>
                    <a:pt x="286" y="1604"/>
                  </a:lnTo>
                  <a:lnTo>
                    <a:pt x="283" y="1598"/>
                  </a:lnTo>
                  <a:lnTo>
                    <a:pt x="280" y="1591"/>
                  </a:lnTo>
                  <a:lnTo>
                    <a:pt x="277" y="1585"/>
                  </a:lnTo>
                  <a:lnTo>
                    <a:pt x="273" y="1577"/>
                  </a:lnTo>
                  <a:lnTo>
                    <a:pt x="269" y="1569"/>
                  </a:lnTo>
                  <a:lnTo>
                    <a:pt x="267" y="1559"/>
                  </a:lnTo>
                  <a:lnTo>
                    <a:pt x="266" y="1545"/>
                  </a:lnTo>
                  <a:lnTo>
                    <a:pt x="266" y="1529"/>
                  </a:lnTo>
                  <a:lnTo>
                    <a:pt x="267" y="1510"/>
                  </a:lnTo>
                  <a:lnTo>
                    <a:pt x="269" y="1491"/>
                  </a:lnTo>
                  <a:lnTo>
                    <a:pt x="269" y="1474"/>
                  </a:lnTo>
                  <a:lnTo>
                    <a:pt x="271" y="1458"/>
                  </a:lnTo>
                  <a:lnTo>
                    <a:pt x="274" y="1445"/>
                  </a:lnTo>
                  <a:lnTo>
                    <a:pt x="275" y="1437"/>
                  </a:lnTo>
                  <a:lnTo>
                    <a:pt x="275" y="1433"/>
                  </a:lnTo>
                  <a:lnTo>
                    <a:pt x="275" y="1432"/>
                  </a:lnTo>
                  <a:lnTo>
                    <a:pt x="273" y="1429"/>
                  </a:lnTo>
                  <a:lnTo>
                    <a:pt x="270" y="1424"/>
                  </a:lnTo>
                  <a:lnTo>
                    <a:pt x="268" y="1417"/>
                  </a:lnTo>
                  <a:lnTo>
                    <a:pt x="266" y="1409"/>
                  </a:lnTo>
                  <a:lnTo>
                    <a:pt x="263" y="1400"/>
                  </a:lnTo>
                  <a:lnTo>
                    <a:pt x="262" y="1390"/>
                  </a:lnTo>
                  <a:lnTo>
                    <a:pt x="261" y="1380"/>
                  </a:lnTo>
                  <a:lnTo>
                    <a:pt x="261" y="1372"/>
                  </a:lnTo>
                  <a:lnTo>
                    <a:pt x="262" y="1362"/>
                  </a:lnTo>
                  <a:lnTo>
                    <a:pt x="263" y="1354"/>
                  </a:lnTo>
                  <a:lnTo>
                    <a:pt x="265" y="1345"/>
                  </a:lnTo>
                  <a:lnTo>
                    <a:pt x="266" y="1337"/>
                  </a:lnTo>
                  <a:lnTo>
                    <a:pt x="267" y="1331"/>
                  </a:lnTo>
                  <a:lnTo>
                    <a:pt x="268" y="1325"/>
                  </a:lnTo>
                  <a:lnTo>
                    <a:pt x="268" y="1320"/>
                  </a:lnTo>
                  <a:lnTo>
                    <a:pt x="268" y="1316"/>
                  </a:lnTo>
                  <a:lnTo>
                    <a:pt x="267" y="1312"/>
                  </a:lnTo>
                  <a:lnTo>
                    <a:pt x="265" y="1309"/>
                  </a:lnTo>
                  <a:lnTo>
                    <a:pt x="262" y="1307"/>
                  </a:lnTo>
                  <a:lnTo>
                    <a:pt x="256" y="1303"/>
                  </a:lnTo>
                  <a:lnTo>
                    <a:pt x="252" y="1300"/>
                  </a:lnTo>
                  <a:lnTo>
                    <a:pt x="249" y="1297"/>
                  </a:lnTo>
                  <a:lnTo>
                    <a:pt x="248" y="1295"/>
                  </a:lnTo>
                  <a:lnTo>
                    <a:pt x="248" y="1293"/>
                  </a:lnTo>
                  <a:lnTo>
                    <a:pt x="248" y="1289"/>
                  </a:lnTo>
                  <a:lnTo>
                    <a:pt x="249" y="1282"/>
                  </a:lnTo>
                  <a:lnTo>
                    <a:pt x="247" y="1274"/>
                  </a:lnTo>
                  <a:lnTo>
                    <a:pt x="246" y="1262"/>
                  </a:lnTo>
                  <a:lnTo>
                    <a:pt x="242" y="1247"/>
                  </a:lnTo>
                  <a:lnTo>
                    <a:pt x="238" y="1232"/>
                  </a:lnTo>
                  <a:lnTo>
                    <a:pt x="237" y="1221"/>
                  </a:lnTo>
                  <a:lnTo>
                    <a:pt x="236" y="1214"/>
                  </a:lnTo>
                  <a:lnTo>
                    <a:pt x="237" y="1210"/>
                  </a:lnTo>
                  <a:lnTo>
                    <a:pt x="238" y="1207"/>
                  </a:lnTo>
                  <a:lnTo>
                    <a:pt x="241" y="1205"/>
                  </a:lnTo>
                  <a:lnTo>
                    <a:pt x="245" y="1202"/>
                  </a:lnTo>
                  <a:lnTo>
                    <a:pt x="246" y="1199"/>
                  </a:lnTo>
                  <a:lnTo>
                    <a:pt x="249" y="1193"/>
                  </a:lnTo>
                  <a:lnTo>
                    <a:pt x="251" y="1185"/>
                  </a:lnTo>
                  <a:lnTo>
                    <a:pt x="252" y="1181"/>
                  </a:lnTo>
                  <a:lnTo>
                    <a:pt x="251" y="1178"/>
                  </a:lnTo>
                  <a:lnTo>
                    <a:pt x="249" y="1176"/>
                  </a:lnTo>
                  <a:lnTo>
                    <a:pt x="246" y="1175"/>
                  </a:lnTo>
                  <a:lnTo>
                    <a:pt x="245" y="1174"/>
                  </a:lnTo>
                  <a:lnTo>
                    <a:pt x="242" y="1172"/>
                  </a:lnTo>
                  <a:lnTo>
                    <a:pt x="238" y="1168"/>
                  </a:lnTo>
                  <a:lnTo>
                    <a:pt x="236" y="1164"/>
                  </a:lnTo>
                  <a:lnTo>
                    <a:pt x="233" y="1158"/>
                  </a:lnTo>
                  <a:lnTo>
                    <a:pt x="231" y="1148"/>
                  </a:lnTo>
                  <a:lnTo>
                    <a:pt x="230" y="1142"/>
                  </a:lnTo>
                  <a:lnTo>
                    <a:pt x="230" y="1135"/>
                  </a:lnTo>
                  <a:lnTo>
                    <a:pt x="230" y="1130"/>
                  </a:lnTo>
                  <a:lnTo>
                    <a:pt x="230" y="1125"/>
                  </a:lnTo>
                  <a:lnTo>
                    <a:pt x="231" y="1120"/>
                  </a:lnTo>
                  <a:lnTo>
                    <a:pt x="232" y="1117"/>
                  </a:lnTo>
                  <a:lnTo>
                    <a:pt x="232" y="1114"/>
                  </a:lnTo>
                  <a:lnTo>
                    <a:pt x="233" y="1111"/>
                  </a:lnTo>
                  <a:lnTo>
                    <a:pt x="234" y="1110"/>
                  </a:lnTo>
                  <a:lnTo>
                    <a:pt x="233" y="1109"/>
                  </a:lnTo>
                  <a:lnTo>
                    <a:pt x="233" y="1109"/>
                  </a:lnTo>
                  <a:lnTo>
                    <a:pt x="233" y="1106"/>
                  </a:lnTo>
                  <a:lnTo>
                    <a:pt x="232" y="1103"/>
                  </a:lnTo>
                  <a:lnTo>
                    <a:pt x="230" y="1097"/>
                  </a:lnTo>
                  <a:lnTo>
                    <a:pt x="228" y="1091"/>
                  </a:lnTo>
                  <a:lnTo>
                    <a:pt x="226" y="1085"/>
                  </a:lnTo>
                  <a:lnTo>
                    <a:pt x="224" y="1078"/>
                  </a:lnTo>
                  <a:lnTo>
                    <a:pt x="223" y="1071"/>
                  </a:lnTo>
                  <a:lnTo>
                    <a:pt x="222" y="1063"/>
                  </a:lnTo>
                  <a:lnTo>
                    <a:pt x="221" y="1056"/>
                  </a:lnTo>
                  <a:lnTo>
                    <a:pt x="220" y="1049"/>
                  </a:lnTo>
                  <a:lnTo>
                    <a:pt x="219" y="1043"/>
                  </a:lnTo>
                  <a:lnTo>
                    <a:pt x="217" y="1036"/>
                  </a:lnTo>
                  <a:lnTo>
                    <a:pt x="215" y="1030"/>
                  </a:lnTo>
                  <a:lnTo>
                    <a:pt x="214" y="1024"/>
                  </a:lnTo>
                  <a:lnTo>
                    <a:pt x="212" y="1017"/>
                  </a:lnTo>
                  <a:lnTo>
                    <a:pt x="210" y="1010"/>
                  </a:lnTo>
                  <a:lnTo>
                    <a:pt x="209" y="1004"/>
                  </a:lnTo>
                  <a:lnTo>
                    <a:pt x="208" y="997"/>
                  </a:lnTo>
                  <a:lnTo>
                    <a:pt x="208" y="991"/>
                  </a:lnTo>
                  <a:lnTo>
                    <a:pt x="208" y="985"/>
                  </a:lnTo>
                  <a:lnTo>
                    <a:pt x="207" y="979"/>
                  </a:lnTo>
                  <a:lnTo>
                    <a:pt x="206" y="973"/>
                  </a:lnTo>
                  <a:lnTo>
                    <a:pt x="204" y="968"/>
                  </a:lnTo>
                  <a:lnTo>
                    <a:pt x="201" y="962"/>
                  </a:lnTo>
                  <a:lnTo>
                    <a:pt x="198" y="956"/>
                  </a:lnTo>
                  <a:lnTo>
                    <a:pt x="197" y="949"/>
                  </a:lnTo>
                  <a:lnTo>
                    <a:pt x="196" y="941"/>
                  </a:lnTo>
                  <a:lnTo>
                    <a:pt x="194" y="932"/>
                  </a:lnTo>
                  <a:lnTo>
                    <a:pt x="194" y="923"/>
                  </a:lnTo>
                  <a:lnTo>
                    <a:pt x="195" y="914"/>
                  </a:lnTo>
                  <a:lnTo>
                    <a:pt x="196" y="907"/>
                  </a:lnTo>
                  <a:lnTo>
                    <a:pt x="198" y="900"/>
                  </a:lnTo>
                  <a:lnTo>
                    <a:pt x="199" y="894"/>
                  </a:lnTo>
                  <a:lnTo>
                    <a:pt x="201" y="889"/>
                  </a:lnTo>
                  <a:lnTo>
                    <a:pt x="203" y="886"/>
                  </a:lnTo>
                  <a:lnTo>
                    <a:pt x="205" y="882"/>
                  </a:lnTo>
                  <a:lnTo>
                    <a:pt x="206" y="881"/>
                  </a:lnTo>
                  <a:lnTo>
                    <a:pt x="207" y="880"/>
                  </a:lnTo>
                  <a:lnTo>
                    <a:pt x="207" y="879"/>
                  </a:lnTo>
                  <a:lnTo>
                    <a:pt x="206" y="879"/>
                  </a:lnTo>
                  <a:lnTo>
                    <a:pt x="205" y="877"/>
                  </a:lnTo>
                  <a:lnTo>
                    <a:pt x="203" y="876"/>
                  </a:lnTo>
                  <a:lnTo>
                    <a:pt x="201" y="874"/>
                  </a:lnTo>
                  <a:lnTo>
                    <a:pt x="198" y="870"/>
                  </a:lnTo>
                  <a:lnTo>
                    <a:pt x="197" y="866"/>
                  </a:lnTo>
                  <a:lnTo>
                    <a:pt x="195" y="862"/>
                  </a:lnTo>
                  <a:lnTo>
                    <a:pt x="193" y="858"/>
                  </a:lnTo>
                  <a:lnTo>
                    <a:pt x="192" y="851"/>
                  </a:lnTo>
                  <a:lnTo>
                    <a:pt x="192" y="846"/>
                  </a:lnTo>
                  <a:lnTo>
                    <a:pt x="192" y="840"/>
                  </a:lnTo>
                  <a:lnTo>
                    <a:pt x="192" y="835"/>
                  </a:lnTo>
                  <a:lnTo>
                    <a:pt x="191" y="831"/>
                  </a:lnTo>
                  <a:lnTo>
                    <a:pt x="193" y="828"/>
                  </a:lnTo>
                  <a:lnTo>
                    <a:pt x="192" y="824"/>
                  </a:lnTo>
                  <a:lnTo>
                    <a:pt x="192" y="823"/>
                  </a:lnTo>
                  <a:lnTo>
                    <a:pt x="193" y="820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8"/>
                  </a:lnTo>
                  <a:lnTo>
                    <a:pt x="191" y="815"/>
                  </a:lnTo>
                  <a:lnTo>
                    <a:pt x="190" y="811"/>
                  </a:lnTo>
                  <a:lnTo>
                    <a:pt x="188" y="806"/>
                  </a:lnTo>
                  <a:lnTo>
                    <a:pt x="185" y="800"/>
                  </a:lnTo>
                  <a:lnTo>
                    <a:pt x="182" y="794"/>
                  </a:lnTo>
                  <a:lnTo>
                    <a:pt x="180" y="787"/>
                  </a:lnTo>
                  <a:lnTo>
                    <a:pt x="178" y="779"/>
                  </a:lnTo>
                  <a:lnTo>
                    <a:pt x="175" y="772"/>
                  </a:lnTo>
                  <a:lnTo>
                    <a:pt x="174" y="765"/>
                  </a:lnTo>
                  <a:lnTo>
                    <a:pt x="173" y="758"/>
                  </a:lnTo>
                  <a:lnTo>
                    <a:pt x="171" y="751"/>
                  </a:lnTo>
                  <a:lnTo>
                    <a:pt x="171" y="744"/>
                  </a:lnTo>
                  <a:lnTo>
                    <a:pt x="170" y="737"/>
                  </a:lnTo>
                  <a:lnTo>
                    <a:pt x="171" y="730"/>
                  </a:lnTo>
                  <a:lnTo>
                    <a:pt x="170" y="724"/>
                  </a:lnTo>
                  <a:lnTo>
                    <a:pt x="170" y="718"/>
                  </a:lnTo>
                  <a:lnTo>
                    <a:pt x="170" y="714"/>
                  </a:lnTo>
                  <a:lnTo>
                    <a:pt x="171" y="712"/>
                  </a:lnTo>
                  <a:lnTo>
                    <a:pt x="171" y="710"/>
                  </a:lnTo>
                  <a:lnTo>
                    <a:pt x="170" y="709"/>
                  </a:lnTo>
                  <a:lnTo>
                    <a:pt x="168" y="705"/>
                  </a:lnTo>
                  <a:lnTo>
                    <a:pt x="166" y="699"/>
                  </a:lnTo>
                  <a:lnTo>
                    <a:pt x="164" y="691"/>
                  </a:lnTo>
                  <a:lnTo>
                    <a:pt x="162" y="683"/>
                  </a:lnTo>
                  <a:lnTo>
                    <a:pt x="158" y="672"/>
                  </a:lnTo>
                  <a:lnTo>
                    <a:pt x="155" y="661"/>
                  </a:lnTo>
                  <a:lnTo>
                    <a:pt x="151" y="651"/>
                  </a:lnTo>
                  <a:lnTo>
                    <a:pt x="148" y="640"/>
                  </a:lnTo>
                  <a:lnTo>
                    <a:pt x="145" y="629"/>
                  </a:lnTo>
                  <a:lnTo>
                    <a:pt x="142" y="621"/>
                  </a:lnTo>
                  <a:lnTo>
                    <a:pt x="142" y="612"/>
                  </a:lnTo>
                  <a:lnTo>
                    <a:pt x="143" y="605"/>
                  </a:lnTo>
                  <a:lnTo>
                    <a:pt x="146" y="598"/>
                  </a:lnTo>
                  <a:lnTo>
                    <a:pt x="149" y="592"/>
                  </a:lnTo>
                  <a:lnTo>
                    <a:pt x="153" y="588"/>
                  </a:lnTo>
                  <a:lnTo>
                    <a:pt x="156" y="584"/>
                  </a:lnTo>
                  <a:lnTo>
                    <a:pt x="159" y="581"/>
                  </a:lnTo>
                  <a:lnTo>
                    <a:pt x="161" y="580"/>
                  </a:lnTo>
                  <a:lnTo>
                    <a:pt x="162" y="579"/>
                  </a:lnTo>
                  <a:lnTo>
                    <a:pt x="160" y="579"/>
                  </a:lnTo>
                  <a:lnTo>
                    <a:pt x="159" y="577"/>
                  </a:lnTo>
                  <a:lnTo>
                    <a:pt x="156" y="575"/>
                  </a:lnTo>
                  <a:lnTo>
                    <a:pt x="151" y="570"/>
                  </a:lnTo>
                  <a:lnTo>
                    <a:pt x="147" y="566"/>
                  </a:lnTo>
                  <a:lnTo>
                    <a:pt x="142" y="560"/>
                  </a:lnTo>
                  <a:lnTo>
                    <a:pt x="137" y="551"/>
                  </a:lnTo>
                  <a:lnTo>
                    <a:pt x="134" y="543"/>
                  </a:lnTo>
                  <a:lnTo>
                    <a:pt x="131" y="532"/>
                  </a:lnTo>
                  <a:lnTo>
                    <a:pt x="128" y="521"/>
                  </a:lnTo>
                  <a:lnTo>
                    <a:pt x="127" y="509"/>
                  </a:lnTo>
                  <a:lnTo>
                    <a:pt x="127" y="498"/>
                  </a:lnTo>
                  <a:lnTo>
                    <a:pt x="126" y="490"/>
                  </a:lnTo>
                  <a:lnTo>
                    <a:pt x="126" y="481"/>
                  </a:lnTo>
                  <a:lnTo>
                    <a:pt x="126" y="476"/>
                  </a:lnTo>
                  <a:lnTo>
                    <a:pt x="126" y="471"/>
                  </a:lnTo>
                  <a:lnTo>
                    <a:pt x="127" y="468"/>
                  </a:lnTo>
                  <a:lnTo>
                    <a:pt x="127" y="465"/>
                  </a:lnTo>
                  <a:lnTo>
                    <a:pt x="127" y="463"/>
                  </a:lnTo>
                  <a:lnTo>
                    <a:pt x="127" y="463"/>
                  </a:lnTo>
                  <a:lnTo>
                    <a:pt x="126" y="461"/>
                  </a:lnTo>
                  <a:lnTo>
                    <a:pt x="125" y="458"/>
                  </a:lnTo>
                  <a:lnTo>
                    <a:pt x="123" y="453"/>
                  </a:lnTo>
                  <a:lnTo>
                    <a:pt x="120" y="449"/>
                  </a:lnTo>
                  <a:lnTo>
                    <a:pt x="118" y="444"/>
                  </a:lnTo>
                  <a:lnTo>
                    <a:pt x="116" y="438"/>
                  </a:lnTo>
                  <a:lnTo>
                    <a:pt x="113" y="431"/>
                  </a:lnTo>
                  <a:lnTo>
                    <a:pt x="111" y="424"/>
                  </a:lnTo>
                  <a:lnTo>
                    <a:pt x="110" y="416"/>
                  </a:lnTo>
                  <a:lnTo>
                    <a:pt x="109" y="409"/>
                  </a:lnTo>
                  <a:lnTo>
                    <a:pt x="108" y="403"/>
                  </a:lnTo>
                  <a:lnTo>
                    <a:pt x="108" y="398"/>
                  </a:lnTo>
                  <a:lnTo>
                    <a:pt x="108" y="392"/>
                  </a:lnTo>
                  <a:lnTo>
                    <a:pt x="107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7" y="380"/>
                  </a:lnTo>
                  <a:lnTo>
                    <a:pt x="108" y="379"/>
                  </a:lnTo>
                  <a:lnTo>
                    <a:pt x="107" y="379"/>
                  </a:lnTo>
                  <a:lnTo>
                    <a:pt x="106" y="379"/>
                  </a:lnTo>
                  <a:lnTo>
                    <a:pt x="105" y="379"/>
                  </a:lnTo>
                  <a:lnTo>
                    <a:pt x="103" y="378"/>
                  </a:lnTo>
                  <a:lnTo>
                    <a:pt x="101" y="377"/>
                  </a:lnTo>
                  <a:lnTo>
                    <a:pt x="98" y="374"/>
                  </a:lnTo>
                  <a:lnTo>
                    <a:pt x="95" y="371"/>
                  </a:lnTo>
                  <a:lnTo>
                    <a:pt x="92" y="366"/>
                  </a:lnTo>
                  <a:lnTo>
                    <a:pt x="89" y="360"/>
                  </a:lnTo>
                  <a:lnTo>
                    <a:pt x="86" y="354"/>
                  </a:lnTo>
                  <a:lnTo>
                    <a:pt x="83" y="346"/>
                  </a:lnTo>
                  <a:lnTo>
                    <a:pt x="81" y="338"/>
                  </a:lnTo>
                  <a:lnTo>
                    <a:pt x="80" y="332"/>
                  </a:lnTo>
                  <a:lnTo>
                    <a:pt x="81" y="326"/>
                  </a:lnTo>
                  <a:lnTo>
                    <a:pt x="83" y="322"/>
                  </a:lnTo>
                  <a:lnTo>
                    <a:pt x="84" y="317"/>
                  </a:lnTo>
                  <a:lnTo>
                    <a:pt x="86" y="313"/>
                  </a:lnTo>
                  <a:lnTo>
                    <a:pt x="86" y="312"/>
                  </a:lnTo>
                  <a:lnTo>
                    <a:pt x="87" y="310"/>
                  </a:lnTo>
                  <a:lnTo>
                    <a:pt x="88" y="309"/>
                  </a:lnTo>
                  <a:lnTo>
                    <a:pt x="70" y="221"/>
                  </a:lnTo>
                  <a:lnTo>
                    <a:pt x="39" y="118"/>
                  </a:lnTo>
                  <a:lnTo>
                    <a:pt x="10" y="26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33" y="54"/>
                  </a:lnTo>
                  <a:lnTo>
                    <a:pt x="54" y="87"/>
                  </a:lnTo>
                  <a:lnTo>
                    <a:pt x="76" y="123"/>
                  </a:lnTo>
                  <a:lnTo>
                    <a:pt x="101" y="158"/>
                  </a:lnTo>
                  <a:lnTo>
                    <a:pt x="127" y="194"/>
                  </a:lnTo>
                  <a:lnTo>
                    <a:pt x="156" y="230"/>
                  </a:lnTo>
                  <a:lnTo>
                    <a:pt x="186" y="265"/>
                  </a:lnTo>
                  <a:lnTo>
                    <a:pt x="217" y="297"/>
                  </a:lnTo>
                  <a:lnTo>
                    <a:pt x="249" y="328"/>
                  </a:lnTo>
                  <a:lnTo>
                    <a:pt x="276" y="348"/>
                  </a:lnTo>
                  <a:lnTo>
                    <a:pt x="309" y="369"/>
                  </a:lnTo>
                  <a:lnTo>
                    <a:pt x="346" y="388"/>
                  </a:lnTo>
                  <a:lnTo>
                    <a:pt x="385" y="410"/>
                  </a:lnTo>
                  <a:lnTo>
                    <a:pt x="427" y="432"/>
                  </a:lnTo>
                  <a:lnTo>
                    <a:pt x="469" y="456"/>
                  </a:lnTo>
                  <a:lnTo>
                    <a:pt x="512" y="481"/>
                  </a:lnTo>
                  <a:lnTo>
                    <a:pt x="552" y="509"/>
                  </a:lnTo>
                  <a:lnTo>
                    <a:pt x="592" y="538"/>
                  </a:lnTo>
                  <a:lnTo>
                    <a:pt x="627" y="572"/>
                  </a:lnTo>
                  <a:lnTo>
                    <a:pt x="643" y="589"/>
                  </a:lnTo>
                  <a:lnTo>
                    <a:pt x="656" y="608"/>
                  </a:lnTo>
                  <a:lnTo>
                    <a:pt x="667" y="625"/>
                  </a:lnTo>
                  <a:lnTo>
                    <a:pt x="679" y="644"/>
                  </a:lnTo>
                  <a:lnTo>
                    <a:pt x="689" y="662"/>
                  </a:lnTo>
                  <a:lnTo>
                    <a:pt x="698" y="680"/>
                  </a:lnTo>
                  <a:lnTo>
                    <a:pt x="706" y="698"/>
                  </a:lnTo>
                  <a:lnTo>
                    <a:pt x="714" y="716"/>
                  </a:lnTo>
                  <a:lnTo>
                    <a:pt x="722" y="732"/>
                  </a:lnTo>
                  <a:lnTo>
                    <a:pt x="730" y="749"/>
                  </a:lnTo>
                  <a:lnTo>
                    <a:pt x="737" y="760"/>
                  </a:lnTo>
                  <a:lnTo>
                    <a:pt x="742" y="772"/>
                  </a:lnTo>
                  <a:lnTo>
                    <a:pt x="746" y="781"/>
                  </a:lnTo>
                  <a:lnTo>
                    <a:pt x="747" y="789"/>
                  </a:lnTo>
                  <a:lnTo>
                    <a:pt x="749" y="797"/>
                  </a:lnTo>
                  <a:lnTo>
                    <a:pt x="751" y="802"/>
                  </a:lnTo>
                  <a:lnTo>
                    <a:pt x="751" y="807"/>
                  </a:lnTo>
                  <a:lnTo>
                    <a:pt x="751" y="811"/>
                  </a:lnTo>
                  <a:lnTo>
                    <a:pt x="751" y="813"/>
                  </a:lnTo>
                  <a:lnTo>
                    <a:pt x="751" y="814"/>
                  </a:lnTo>
                  <a:lnTo>
                    <a:pt x="751" y="814"/>
                  </a:lnTo>
                  <a:lnTo>
                    <a:pt x="751" y="816"/>
                  </a:lnTo>
                  <a:lnTo>
                    <a:pt x="751" y="819"/>
                  </a:lnTo>
                  <a:lnTo>
                    <a:pt x="751" y="823"/>
                  </a:lnTo>
                  <a:lnTo>
                    <a:pt x="752" y="827"/>
                  </a:lnTo>
                  <a:lnTo>
                    <a:pt x="754" y="831"/>
                  </a:lnTo>
                  <a:lnTo>
                    <a:pt x="756" y="835"/>
                  </a:lnTo>
                  <a:lnTo>
                    <a:pt x="761" y="839"/>
                  </a:lnTo>
                  <a:lnTo>
                    <a:pt x="766" y="844"/>
                  </a:lnTo>
                  <a:lnTo>
                    <a:pt x="772" y="848"/>
                  </a:lnTo>
                  <a:lnTo>
                    <a:pt x="778" y="852"/>
                  </a:lnTo>
                  <a:lnTo>
                    <a:pt x="782" y="859"/>
                  </a:lnTo>
                  <a:lnTo>
                    <a:pt x="784" y="867"/>
                  </a:lnTo>
                  <a:lnTo>
                    <a:pt x="786" y="876"/>
                  </a:lnTo>
                  <a:lnTo>
                    <a:pt x="786" y="886"/>
                  </a:lnTo>
                  <a:lnTo>
                    <a:pt x="786" y="897"/>
                  </a:lnTo>
                  <a:lnTo>
                    <a:pt x="784" y="907"/>
                  </a:lnTo>
                  <a:lnTo>
                    <a:pt x="781" y="916"/>
                  </a:lnTo>
                  <a:lnTo>
                    <a:pt x="778" y="925"/>
                  </a:lnTo>
                  <a:lnTo>
                    <a:pt x="777" y="931"/>
                  </a:lnTo>
                  <a:lnTo>
                    <a:pt x="775" y="933"/>
                  </a:lnTo>
                  <a:lnTo>
                    <a:pt x="772" y="935"/>
                  </a:lnTo>
                  <a:lnTo>
                    <a:pt x="770" y="937"/>
                  </a:lnTo>
                  <a:lnTo>
                    <a:pt x="766" y="937"/>
                  </a:lnTo>
                  <a:lnTo>
                    <a:pt x="763" y="938"/>
                  </a:lnTo>
                  <a:lnTo>
                    <a:pt x="760" y="939"/>
                  </a:lnTo>
                  <a:lnTo>
                    <a:pt x="758" y="940"/>
                  </a:lnTo>
                  <a:lnTo>
                    <a:pt x="755" y="941"/>
                  </a:lnTo>
                  <a:lnTo>
                    <a:pt x="754" y="944"/>
                  </a:lnTo>
                  <a:lnTo>
                    <a:pt x="754" y="947"/>
                  </a:lnTo>
                  <a:lnTo>
                    <a:pt x="752" y="955"/>
                  </a:lnTo>
                  <a:lnTo>
                    <a:pt x="752" y="963"/>
                  </a:lnTo>
                  <a:lnTo>
                    <a:pt x="750" y="973"/>
                  </a:lnTo>
                  <a:lnTo>
                    <a:pt x="749" y="982"/>
                  </a:lnTo>
                  <a:lnTo>
                    <a:pt x="747" y="990"/>
                  </a:lnTo>
                  <a:lnTo>
                    <a:pt x="746" y="996"/>
                  </a:lnTo>
                  <a:lnTo>
                    <a:pt x="746" y="1003"/>
                  </a:lnTo>
                  <a:lnTo>
                    <a:pt x="746" y="1006"/>
                  </a:lnTo>
                  <a:lnTo>
                    <a:pt x="746" y="1007"/>
                  </a:lnTo>
                  <a:lnTo>
                    <a:pt x="746" y="1006"/>
                  </a:lnTo>
                  <a:lnTo>
                    <a:pt x="746" y="1005"/>
                  </a:lnTo>
                  <a:lnTo>
                    <a:pt x="745" y="1006"/>
                  </a:lnTo>
                  <a:lnTo>
                    <a:pt x="743" y="1011"/>
                  </a:lnTo>
                  <a:lnTo>
                    <a:pt x="742" y="1018"/>
                  </a:lnTo>
                  <a:lnTo>
                    <a:pt x="741" y="1025"/>
                  </a:lnTo>
                  <a:lnTo>
                    <a:pt x="738" y="1034"/>
                  </a:lnTo>
                  <a:lnTo>
                    <a:pt x="735" y="1042"/>
                  </a:lnTo>
                  <a:lnTo>
                    <a:pt x="732" y="1049"/>
                  </a:lnTo>
                  <a:lnTo>
                    <a:pt x="730" y="1056"/>
                  </a:lnTo>
                  <a:lnTo>
                    <a:pt x="727" y="1061"/>
                  </a:lnTo>
                  <a:lnTo>
                    <a:pt x="716" y="1075"/>
                  </a:lnTo>
                  <a:lnTo>
                    <a:pt x="706" y="1093"/>
                  </a:lnTo>
                  <a:lnTo>
                    <a:pt x="693" y="1110"/>
                  </a:lnTo>
                  <a:lnTo>
                    <a:pt x="681" y="1128"/>
                  </a:lnTo>
                  <a:lnTo>
                    <a:pt x="666" y="1147"/>
                  </a:lnTo>
                  <a:lnTo>
                    <a:pt x="651" y="1166"/>
                  </a:lnTo>
                  <a:lnTo>
                    <a:pt x="630" y="1184"/>
                  </a:lnTo>
                  <a:lnTo>
                    <a:pt x="610" y="1202"/>
                  </a:lnTo>
                  <a:lnTo>
                    <a:pt x="585" y="1219"/>
                  </a:lnTo>
                  <a:lnTo>
                    <a:pt x="556" y="1235"/>
                  </a:lnTo>
                  <a:lnTo>
                    <a:pt x="540" y="1242"/>
                  </a:lnTo>
                  <a:lnTo>
                    <a:pt x="522" y="1247"/>
                  </a:lnTo>
                  <a:lnTo>
                    <a:pt x="503" y="1250"/>
                  </a:lnTo>
                  <a:lnTo>
                    <a:pt x="485" y="1252"/>
                  </a:lnTo>
                  <a:lnTo>
                    <a:pt x="466" y="1253"/>
                  </a:lnTo>
                  <a:lnTo>
                    <a:pt x="448" y="1256"/>
                  </a:lnTo>
                  <a:lnTo>
                    <a:pt x="430" y="1258"/>
                  </a:lnTo>
                  <a:lnTo>
                    <a:pt x="413" y="1263"/>
                  </a:lnTo>
                  <a:lnTo>
                    <a:pt x="396" y="1270"/>
                  </a:lnTo>
                  <a:lnTo>
                    <a:pt x="382" y="1280"/>
                  </a:lnTo>
                  <a:lnTo>
                    <a:pt x="375" y="1289"/>
                  </a:lnTo>
                  <a:lnTo>
                    <a:pt x="372" y="1302"/>
                  </a:lnTo>
                  <a:lnTo>
                    <a:pt x="369" y="1318"/>
                  </a:lnTo>
                  <a:lnTo>
                    <a:pt x="369" y="1336"/>
                  </a:lnTo>
                  <a:lnTo>
                    <a:pt x="369" y="1355"/>
                  </a:lnTo>
                  <a:lnTo>
                    <a:pt x="369" y="1374"/>
                  </a:lnTo>
                  <a:lnTo>
                    <a:pt x="370" y="1391"/>
                  </a:lnTo>
                  <a:lnTo>
                    <a:pt x="371" y="1405"/>
                  </a:lnTo>
                  <a:lnTo>
                    <a:pt x="373" y="1413"/>
                  </a:lnTo>
                  <a:lnTo>
                    <a:pt x="373" y="1415"/>
                  </a:lnTo>
                  <a:lnTo>
                    <a:pt x="373" y="1416"/>
                  </a:lnTo>
                  <a:lnTo>
                    <a:pt x="375" y="1423"/>
                  </a:lnTo>
                  <a:lnTo>
                    <a:pt x="378" y="1433"/>
                  </a:lnTo>
                  <a:lnTo>
                    <a:pt x="381" y="1450"/>
                  </a:lnTo>
                  <a:lnTo>
                    <a:pt x="381" y="1473"/>
                  </a:lnTo>
                  <a:lnTo>
                    <a:pt x="378" y="1506"/>
                  </a:lnTo>
                  <a:lnTo>
                    <a:pt x="371" y="1549"/>
                  </a:lnTo>
                  <a:lnTo>
                    <a:pt x="360" y="1603"/>
                  </a:lnTo>
                  <a:lnTo>
                    <a:pt x="342" y="1669"/>
                  </a:lnTo>
                  <a:lnTo>
                    <a:pt x="320" y="1751"/>
                  </a:lnTo>
                  <a:lnTo>
                    <a:pt x="318" y="1754"/>
                  </a:lnTo>
                  <a:lnTo>
                    <a:pt x="317" y="1762"/>
                  </a:lnTo>
                  <a:lnTo>
                    <a:pt x="314" y="1773"/>
                  </a:lnTo>
                  <a:lnTo>
                    <a:pt x="311" y="1785"/>
                  </a:lnTo>
                  <a:lnTo>
                    <a:pt x="308" y="1799"/>
                  </a:lnTo>
                  <a:lnTo>
                    <a:pt x="304" y="1812"/>
                  </a:lnTo>
                  <a:lnTo>
                    <a:pt x="301" y="1823"/>
                  </a:lnTo>
                  <a:lnTo>
                    <a:pt x="298" y="1833"/>
                  </a:lnTo>
                  <a:lnTo>
                    <a:pt x="295" y="1840"/>
                  </a:lnTo>
                  <a:lnTo>
                    <a:pt x="294" y="1844"/>
                  </a:lnTo>
                  <a:lnTo>
                    <a:pt x="296" y="1834"/>
                  </a:lnTo>
                </a:path>
              </a:pathLst>
            </a:custGeom>
            <a:solidFill>
              <a:srgbClr val="F8DF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474" y="1088"/>
              <a:ext cx="790" cy="1847"/>
            </a:xfrm>
            <a:custGeom>
              <a:avLst/>
              <a:gdLst>
                <a:gd name="T0" fmla="*/ 287 w 790"/>
                <a:gd name="T1" fmla="*/ 1702 h 1848"/>
                <a:gd name="T2" fmla="*/ 281 w 790"/>
                <a:gd name="T3" fmla="*/ 1652 h 1848"/>
                <a:gd name="T4" fmla="*/ 294 w 790"/>
                <a:gd name="T5" fmla="*/ 1622 h 1848"/>
                <a:gd name="T6" fmla="*/ 283 w 790"/>
                <a:gd name="T7" fmla="*/ 1600 h 1848"/>
                <a:gd name="T8" fmla="*/ 266 w 790"/>
                <a:gd name="T9" fmla="*/ 1531 h 1848"/>
                <a:gd name="T10" fmla="*/ 275 w 790"/>
                <a:gd name="T11" fmla="*/ 1435 h 1848"/>
                <a:gd name="T12" fmla="*/ 263 w 790"/>
                <a:gd name="T13" fmla="*/ 1393 h 1848"/>
                <a:gd name="T14" fmla="*/ 267 w 790"/>
                <a:gd name="T15" fmla="*/ 1332 h 1848"/>
                <a:gd name="T16" fmla="*/ 257 w 790"/>
                <a:gd name="T17" fmla="*/ 1304 h 1848"/>
                <a:gd name="T18" fmla="*/ 247 w 790"/>
                <a:gd name="T19" fmla="*/ 1276 h 1848"/>
                <a:gd name="T20" fmla="*/ 239 w 790"/>
                <a:gd name="T21" fmla="*/ 1209 h 1848"/>
                <a:gd name="T22" fmla="*/ 251 w 790"/>
                <a:gd name="T23" fmla="*/ 1180 h 1848"/>
                <a:gd name="T24" fmla="*/ 233 w 790"/>
                <a:gd name="T25" fmla="*/ 1160 h 1848"/>
                <a:gd name="T26" fmla="*/ 232 w 790"/>
                <a:gd name="T27" fmla="*/ 1119 h 1848"/>
                <a:gd name="T28" fmla="*/ 231 w 790"/>
                <a:gd name="T29" fmla="*/ 1104 h 1848"/>
                <a:gd name="T30" fmla="*/ 221 w 790"/>
                <a:gd name="T31" fmla="*/ 1058 h 1848"/>
                <a:gd name="T32" fmla="*/ 211 w 790"/>
                <a:gd name="T33" fmla="*/ 1012 h 1848"/>
                <a:gd name="T34" fmla="*/ 204 w 790"/>
                <a:gd name="T35" fmla="*/ 969 h 1848"/>
                <a:gd name="T36" fmla="*/ 195 w 790"/>
                <a:gd name="T37" fmla="*/ 916 h 1848"/>
                <a:gd name="T38" fmla="*/ 207 w 790"/>
                <a:gd name="T39" fmla="*/ 883 h 1848"/>
                <a:gd name="T40" fmla="*/ 199 w 790"/>
                <a:gd name="T41" fmla="*/ 871 h 1848"/>
                <a:gd name="T42" fmla="*/ 192 w 790"/>
                <a:gd name="T43" fmla="*/ 837 h 1848"/>
                <a:gd name="T44" fmla="*/ 192 w 790"/>
                <a:gd name="T45" fmla="*/ 820 h 1848"/>
                <a:gd name="T46" fmla="*/ 180 w 790"/>
                <a:gd name="T47" fmla="*/ 788 h 1848"/>
                <a:gd name="T48" fmla="*/ 170 w 790"/>
                <a:gd name="T49" fmla="*/ 738 h 1848"/>
                <a:gd name="T50" fmla="*/ 170 w 790"/>
                <a:gd name="T51" fmla="*/ 710 h 1848"/>
                <a:gd name="T52" fmla="*/ 151 w 790"/>
                <a:gd name="T53" fmla="*/ 651 h 1848"/>
                <a:gd name="T54" fmla="*/ 149 w 790"/>
                <a:gd name="T55" fmla="*/ 593 h 1848"/>
                <a:gd name="T56" fmla="*/ 159 w 790"/>
                <a:gd name="T57" fmla="*/ 578 h 1848"/>
                <a:gd name="T58" fmla="*/ 130 w 790"/>
                <a:gd name="T59" fmla="*/ 534 h 1848"/>
                <a:gd name="T60" fmla="*/ 127 w 790"/>
                <a:gd name="T61" fmla="*/ 472 h 1848"/>
                <a:gd name="T62" fmla="*/ 122 w 790"/>
                <a:gd name="T63" fmla="*/ 455 h 1848"/>
                <a:gd name="T64" fmla="*/ 109 w 790"/>
                <a:gd name="T65" fmla="*/ 409 h 1848"/>
                <a:gd name="T66" fmla="*/ 107 w 790"/>
                <a:gd name="T67" fmla="*/ 381 h 1848"/>
                <a:gd name="T68" fmla="*/ 98 w 790"/>
                <a:gd name="T69" fmla="*/ 375 h 1848"/>
                <a:gd name="T70" fmla="*/ 80 w 790"/>
                <a:gd name="T71" fmla="*/ 332 h 1848"/>
                <a:gd name="T72" fmla="*/ 87 w 790"/>
                <a:gd name="T73" fmla="*/ 310 h 1848"/>
                <a:gd name="T74" fmla="*/ 54 w 790"/>
                <a:gd name="T75" fmla="*/ 88 h 1848"/>
                <a:gd name="T76" fmla="*/ 249 w 790"/>
                <a:gd name="T77" fmla="*/ 328 h 1848"/>
                <a:gd name="T78" fmla="*/ 514 w 790"/>
                <a:gd name="T79" fmla="*/ 482 h 1848"/>
                <a:gd name="T80" fmla="*/ 682 w 790"/>
                <a:gd name="T81" fmla="*/ 645 h 1848"/>
                <a:gd name="T82" fmla="*/ 740 w 790"/>
                <a:gd name="T83" fmla="*/ 761 h 1848"/>
                <a:gd name="T84" fmla="*/ 754 w 790"/>
                <a:gd name="T85" fmla="*/ 811 h 1848"/>
                <a:gd name="T86" fmla="*/ 755 w 790"/>
                <a:gd name="T87" fmla="*/ 828 h 1848"/>
                <a:gd name="T88" fmla="*/ 785 w 790"/>
                <a:gd name="T89" fmla="*/ 860 h 1848"/>
                <a:gd name="T90" fmla="*/ 782 w 790"/>
                <a:gd name="T91" fmla="*/ 926 h 1848"/>
                <a:gd name="T92" fmla="*/ 763 w 790"/>
                <a:gd name="T93" fmla="*/ 940 h 1848"/>
                <a:gd name="T94" fmla="*/ 753 w 790"/>
                <a:gd name="T95" fmla="*/ 973 h 1848"/>
                <a:gd name="T96" fmla="*/ 749 w 790"/>
                <a:gd name="T97" fmla="*/ 1007 h 1848"/>
                <a:gd name="T98" fmla="*/ 738 w 790"/>
                <a:gd name="T99" fmla="*/ 1043 h 1848"/>
                <a:gd name="T100" fmla="*/ 683 w 790"/>
                <a:gd name="T101" fmla="*/ 1130 h 1848"/>
                <a:gd name="T102" fmla="*/ 541 w 790"/>
                <a:gd name="T103" fmla="*/ 1243 h 1848"/>
                <a:gd name="T104" fmla="*/ 414 w 790"/>
                <a:gd name="T105" fmla="*/ 1265 h 1848"/>
                <a:gd name="T106" fmla="*/ 369 w 790"/>
                <a:gd name="T107" fmla="*/ 1357 h 1848"/>
                <a:gd name="T108" fmla="*/ 376 w 790"/>
                <a:gd name="T109" fmla="*/ 1425 h 1848"/>
                <a:gd name="T110" fmla="*/ 343 w 790"/>
                <a:gd name="T111" fmla="*/ 1672 h 1848"/>
                <a:gd name="T112" fmla="*/ 304 w 790"/>
                <a:gd name="T113" fmla="*/ 181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0" h="1848">
                  <a:moveTo>
                    <a:pt x="296" y="1837"/>
                  </a:moveTo>
                  <a:lnTo>
                    <a:pt x="280" y="1723"/>
                  </a:lnTo>
                  <a:lnTo>
                    <a:pt x="279" y="1722"/>
                  </a:lnTo>
                  <a:lnTo>
                    <a:pt x="281" y="1719"/>
                  </a:lnTo>
                  <a:lnTo>
                    <a:pt x="283" y="1715"/>
                  </a:lnTo>
                  <a:lnTo>
                    <a:pt x="285" y="1709"/>
                  </a:lnTo>
                  <a:lnTo>
                    <a:pt x="287" y="1702"/>
                  </a:lnTo>
                  <a:lnTo>
                    <a:pt x="289" y="1696"/>
                  </a:lnTo>
                  <a:lnTo>
                    <a:pt x="290" y="1689"/>
                  </a:lnTo>
                  <a:lnTo>
                    <a:pt x="291" y="1682"/>
                  </a:lnTo>
                  <a:lnTo>
                    <a:pt x="292" y="1677"/>
                  </a:lnTo>
                  <a:lnTo>
                    <a:pt x="291" y="1673"/>
                  </a:lnTo>
                  <a:lnTo>
                    <a:pt x="286" y="1662"/>
                  </a:lnTo>
                  <a:lnTo>
                    <a:pt x="281" y="1652"/>
                  </a:lnTo>
                  <a:lnTo>
                    <a:pt x="281" y="1643"/>
                  </a:lnTo>
                  <a:lnTo>
                    <a:pt x="281" y="1636"/>
                  </a:lnTo>
                  <a:lnTo>
                    <a:pt x="283" y="1631"/>
                  </a:lnTo>
                  <a:lnTo>
                    <a:pt x="286" y="1627"/>
                  </a:lnTo>
                  <a:lnTo>
                    <a:pt x="289" y="1624"/>
                  </a:lnTo>
                  <a:lnTo>
                    <a:pt x="291" y="1623"/>
                  </a:lnTo>
                  <a:lnTo>
                    <a:pt x="294" y="1622"/>
                  </a:lnTo>
                  <a:lnTo>
                    <a:pt x="294" y="1621"/>
                  </a:lnTo>
                  <a:lnTo>
                    <a:pt x="294" y="1621"/>
                  </a:lnTo>
                  <a:lnTo>
                    <a:pt x="292" y="1619"/>
                  </a:lnTo>
                  <a:lnTo>
                    <a:pt x="291" y="1616"/>
                  </a:lnTo>
                  <a:lnTo>
                    <a:pt x="288" y="1611"/>
                  </a:lnTo>
                  <a:lnTo>
                    <a:pt x="286" y="1606"/>
                  </a:lnTo>
                  <a:lnTo>
                    <a:pt x="283" y="1600"/>
                  </a:lnTo>
                  <a:lnTo>
                    <a:pt x="279" y="1593"/>
                  </a:lnTo>
                  <a:lnTo>
                    <a:pt x="277" y="1587"/>
                  </a:lnTo>
                  <a:lnTo>
                    <a:pt x="273" y="1579"/>
                  </a:lnTo>
                  <a:lnTo>
                    <a:pt x="270" y="1571"/>
                  </a:lnTo>
                  <a:lnTo>
                    <a:pt x="266" y="1560"/>
                  </a:lnTo>
                  <a:lnTo>
                    <a:pt x="266" y="1547"/>
                  </a:lnTo>
                  <a:lnTo>
                    <a:pt x="266" y="1531"/>
                  </a:lnTo>
                  <a:lnTo>
                    <a:pt x="267" y="1513"/>
                  </a:lnTo>
                  <a:lnTo>
                    <a:pt x="269" y="1494"/>
                  </a:lnTo>
                  <a:lnTo>
                    <a:pt x="270" y="1477"/>
                  </a:lnTo>
                  <a:lnTo>
                    <a:pt x="271" y="1459"/>
                  </a:lnTo>
                  <a:lnTo>
                    <a:pt x="274" y="1447"/>
                  </a:lnTo>
                  <a:lnTo>
                    <a:pt x="275" y="1438"/>
                  </a:lnTo>
                  <a:lnTo>
                    <a:pt x="275" y="1435"/>
                  </a:lnTo>
                  <a:lnTo>
                    <a:pt x="275" y="1434"/>
                  </a:lnTo>
                  <a:lnTo>
                    <a:pt x="273" y="1431"/>
                  </a:lnTo>
                  <a:lnTo>
                    <a:pt x="270" y="1427"/>
                  </a:lnTo>
                  <a:lnTo>
                    <a:pt x="269" y="1420"/>
                  </a:lnTo>
                  <a:lnTo>
                    <a:pt x="266" y="1411"/>
                  </a:lnTo>
                  <a:lnTo>
                    <a:pt x="263" y="1402"/>
                  </a:lnTo>
                  <a:lnTo>
                    <a:pt x="263" y="1393"/>
                  </a:lnTo>
                  <a:lnTo>
                    <a:pt x="261" y="1383"/>
                  </a:lnTo>
                  <a:lnTo>
                    <a:pt x="261" y="1373"/>
                  </a:lnTo>
                  <a:lnTo>
                    <a:pt x="262" y="1364"/>
                  </a:lnTo>
                  <a:lnTo>
                    <a:pt x="263" y="1356"/>
                  </a:lnTo>
                  <a:lnTo>
                    <a:pt x="264" y="1347"/>
                  </a:lnTo>
                  <a:lnTo>
                    <a:pt x="266" y="1340"/>
                  </a:lnTo>
                  <a:lnTo>
                    <a:pt x="267" y="1332"/>
                  </a:lnTo>
                  <a:lnTo>
                    <a:pt x="267" y="1327"/>
                  </a:lnTo>
                  <a:lnTo>
                    <a:pt x="268" y="1322"/>
                  </a:lnTo>
                  <a:lnTo>
                    <a:pt x="268" y="1317"/>
                  </a:lnTo>
                  <a:lnTo>
                    <a:pt x="267" y="1314"/>
                  </a:lnTo>
                  <a:lnTo>
                    <a:pt x="265" y="1311"/>
                  </a:lnTo>
                  <a:lnTo>
                    <a:pt x="263" y="1309"/>
                  </a:lnTo>
                  <a:lnTo>
                    <a:pt x="257" y="1304"/>
                  </a:lnTo>
                  <a:lnTo>
                    <a:pt x="252" y="1302"/>
                  </a:lnTo>
                  <a:lnTo>
                    <a:pt x="249" y="1299"/>
                  </a:lnTo>
                  <a:lnTo>
                    <a:pt x="248" y="1297"/>
                  </a:lnTo>
                  <a:lnTo>
                    <a:pt x="248" y="1294"/>
                  </a:lnTo>
                  <a:lnTo>
                    <a:pt x="248" y="1290"/>
                  </a:lnTo>
                  <a:lnTo>
                    <a:pt x="248" y="1284"/>
                  </a:lnTo>
                  <a:lnTo>
                    <a:pt x="247" y="1276"/>
                  </a:lnTo>
                  <a:lnTo>
                    <a:pt x="246" y="1264"/>
                  </a:lnTo>
                  <a:lnTo>
                    <a:pt x="242" y="1248"/>
                  </a:lnTo>
                  <a:lnTo>
                    <a:pt x="239" y="1234"/>
                  </a:lnTo>
                  <a:lnTo>
                    <a:pt x="237" y="1223"/>
                  </a:lnTo>
                  <a:lnTo>
                    <a:pt x="236" y="1216"/>
                  </a:lnTo>
                  <a:lnTo>
                    <a:pt x="237" y="1212"/>
                  </a:lnTo>
                  <a:lnTo>
                    <a:pt x="239" y="1209"/>
                  </a:lnTo>
                  <a:lnTo>
                    <a:pt x="241" y="1206"/>
                  </a:lnTo>
                  <a:lnTo>
                    <a:pt x="244" y="1204"/>
                  </a:lnTo>
                  <a:lnTo>
                    <a:pt x="247" y="1200"/>
                  </a:lnTo>
                  <a:lnTo>
                    <a:pt x="249" y="1196"/>
                  </a:lnTo>
                  <a:lnTo>
                    <a:pt x="251" y="1187"/>
                  </a:lnTo>
                  <a:lnTo>
                    <a:pt x="252" y="1182"/>
                  </a:lnTo>
                  <a:lnTo>
                    <a:pt x="251" y="1180"/>
                  </a:lnTo>
                  <a:lnTo>
                    <a:pt x="249" y="1178"/>
                  </a:lnTo>
                  <a:lnTo>
                    <a:pt x="247" y="1177"/>
                  </a:lnTo>
                  <a:lnTo>
                    <a:pt x="245" y="1176"/>
                  </a:lnTo>
                  <a:lnTo>
                    <a:pt x="242" y="1173"/>
                  </a:lnTo>
                  <a:lnTo>
                    <a:pt x="239" y="1170"/>
                  </a:lnTo>
                  <a:lnTo>
                    <a:pt x="237" y="1165"/>
                  </a:lnTo>
                  <a:lnTo>
                    <a:pt x="233" y="1160"/>
                  </a:lnTo>
                  <a:lnTo>
                    <a:pt x="232" y="1150"/>
                  </a:lnTo>
                  <a:lnTo>
                    <a:pt x="231" y="1143"/>
                  </a:lnTo>
                  <a:lnTo>
                    <a:pt x="231" y="1137"/>
                  </a:lnTo>
                  <a:lnTo>
                    <a:pt x="231" y="1132"/>
                  </a:lnTo>
                  <a:lnTo>
                    <a:pt x="231" y="1126"/>
                  </a:lnTo>
                  <a:lnTo>
                    <a:pt x="232" y="1122"/>
                  </a:lnTo>
                  <a:lnTo>
                    <a:pt x="232" y="1119"/>
                  </a:lnTo>
                  <a:lnTo>
                    <a:pt x="232" y="1115"/>
                  </a:lnTo>
                  <a:lnTo>
                    <a:pt x="233" y="1113"/>
                  </a:lnTo>
                  <a:lnTo>
                    <a:pt x="233" y="1112"/>
                  </a:lnTo>
                  <a:lnTo>
                    <a:pt x="233" y="1112"/>
                  </a:lnTo>
                  <a:lnTo>
                    <a:pt x="233" y="1111"/>
                  </a:lnTo>
                  <a:lnTo>
                    <a:pt x="232" y="1108"/>
                  </a:lnTo>
                  <a:lnTo>
                    <a:pt x="231" y="1104"/>
                  </a:lnTo>
                  <a:lnTo>
                    <a:pt x="230" y="1099"/>
                  </a:lnTo>
                  <a:lnTo>
                    <a:pt x="228" y="1093"/>
                  </a:lnTo>
                  <a:lnTo>
                    <a:pt x="226" y="1086"/>
                  </a:lnTo>
                  <a:lnTo>
                    <a:pt x="225" y="1079"/>
                  </a:lnTo>
                  <a:lnTo>
                    <a:pt x="223" y="1072"/>
                  </a:lnTo>
                  <a:lnTo>
                    <a:pt x="222" y="1065"/>
                  </a:lnTo>
                  <a:lnTo>
                    <a:pt x="221" y="1058"/>
                  </a:lnTo>
                  <a:lnTo>
                    <a:pt x="220" y="1051"/>
                  </a:lnTo>
                  <a:lnTo>
                    <a:pt x="219" y="1044"/>
                  </a:lnTo>
                  <a:lnTo>
                    <a:pt x="217" y="1038"/>
                  </a:lnTo>
                  <a:lnTo>
                    <a:pt x="215" y="1031"/>
                  </a:lnTo>
                  <a:lnTo>
                    <a:pt x="213" y="1025"/>
                  </a:lnTo>
                  <a:lnTo>
                    <a:pt x="212" y="1019"/>
                  </a:lnTo>
                  <a:lnTo>
                    <a:pt x="211" y="1012"/>
                  </a:lnTo>
                  <a:lnTo>
                    <a:pt x="209" y="1006"/>
                  </a:lnTo>
                  <a:lnTo>
                    <a:pt x="208" y="999"/>
                  </a:lnTo>
                  <a:lnTo>
                    <a:pt x="208" y="993"/>
                  </a:lnTo>
                  <a:lnTo>
                    <a:pt x="208" y="987"/>
                  </a:lnTo>
                  <a:lnTo>
                    <a:pt x="207" y="981"/>
                  </a:lnTo>
                  <a:lnTo>
                    <a:pt x="205" y="975"/>
                  </a:lnTo>
                  <a:lnTo>
                    <a:pt x="204" y="969"/>
                  </a:lnTo>
                  <a:lnTo>
                    <a:pt x="201" y="963"/>
                  </a:lnTo>
                  <a:lnTo>
                    <a:pt x="199" y="957"/>
                  </a:lnTo>
                  <a:lnTo>
                    <a:pt x="197" y="950"/>
                  </a:lnTo>
                  <a:lnTo>
                    <a:pt x="195" y="942"/>
                  </a:lnTo>
                  <a:lnTo>
                    <a:pt x="194" y="934"/>
                  </a:lnTo>
                  <a:lnTo>
                    <a:pt x="194" y="925"/>
                  </a:lnTo>
                  <a:lnTo>
                    <a:pt x="195" y="916"/>
                  </a:lnTo>
                  <a:lnTo>
                    <a:pt x="196" y="907"/>
                  </a:lnTo>
                  <a:lnTo>
                    <a:pt x="198" y="902"/>
                  </a:lnTo>
                  <a:lnTo>
                    <a:pt x="199" y="895"/>
                  </a:lnTo>
                  <a:lnTo>
                    <a:pt x="201" y="890"/>
                  </a:lnTo>
                  <a:lnTo>
                    <a:pt x="204" y="887"/>
                  </a:lnTo>
                  <a:lnTo>
                    <a:pt x="205" y="884"/>
                  </a:lnTo>
                  <a:lnTo>
                    <a:pt x="207" y="883"/>
                  </a:lnTo>
                  <a:lnTo>
                    <a:pt x="207" y="881"/>
                  </a:lnTo>
                  <a:lnTo>
                    <a:pt x="207" y="880"/>
                  </a:lnTo>
                  <a:lnTo>
                    <a:pt x="207" y="880"/>
                  </a:lnTo>
                  <a:lnTo>
                    <a:pt x="205" y="879"/>
                  </a:lnTo>
                  <a:lnTo>
                    <a:pt x="203" y="877"/>
                  </a:lnTo>
                  <a:lnTo>
                    <a:pt x="201" y="875"/>
                  </a:lnTo>
                  <a:lnTo>
                    <a:pt x="199" y="871"/>
                  </a:lnTo>
                  <a:lnTo>
                    <a:pt x="197" y="868"/>
                  </a:lnTo>
                  <a:lnTo>
                    <a:pt x="195" y="864"/>
                  </a:lnTo>
                  <a:lnTo>
                    <a:pt x="193" y="859"/>
                  </a:lnTo>
                  <a:lnTo>
                    <a:pt x="192" y="852"/>
                  </a:lnTo>
                  <a:lnTo>
                    <a:pt x="192" y="847"/>
                  </a:lnTo>
                  <a:lnTo>
                    <a:pt x="191" y="841"/>
                  </a:lnTo>
                  <a:lnTo>
                    <a:pt x="192" y="837"/>
                  </a:lnTo>
                  <a:lnTo>
                    <a:pt x="192" y="833"/>
                  </a:lnTo>
                  <a:lnTo>
                    <a:pt x="192" y="829"/>
                  </a:lnTo>
                  <a:lnTo>
                    <a:pt x="192" y="825"/>
                  </a:lnTo>
                  <a:lnTo>
                    <a:pt x="193" y="823"/>
                  </a:lnTo>
                  <a:lnTo>
                    <a:pt x="192" y="822"/>
                  </a:lnTo>
                  <a:lnTo>
                    <a:pt x="192" y="820"/>
                  </a:lnTo>
                  <a:lnTo>
                    <a:pt x="192" y="820"/>
                  </a:lnTo>
                  <a:lnTo>
                    <a:pt x="192" y="819"/>
                  </a:lnTo>
                  <a:lnTo>
                    <a:pt x="191" y="817"/>
                  </a:lnTo>
                  <a:lnTo>
                    <a:pt x="190" y="813"/>
                  </a:lnTo>
                  <a:lnTo>
                    <a:pt x="188" y="808"/>
                  </a:lnTo>
                  <a:lnTo>
                    <a:pt x="186" y="802"/>
                  </a:lnTo>
                  <a:lnTo>
                    <a:pt x="183" y="795"/>
                  </a:lnTo>
                  <a:lnTo>
                    <a:pt x="180" y="788"/>
                  </a:lnTo>
                  <a:lnTo>
                    <a:pt x="178" y="780"/>
                  </a:lnTo>
                  <a:lnTo>
                    <a:pt x="175" y="774"/>
                  </a:lnTo>
                  <a:lnTo>
                    <a:pt x="174" y="767"/>
                  </a:lnTo>
                  <a:lnTo>
                    <a:pt x="172" y="759"/>
                  </a:lnTo>
                  <a:lnTo>
                    <a:pt x="171" y="752"/>
                  </a:lnTo>
                  <a:lnTo>
                    <a:pt x="171" y="745"/>
                  </a:lnTo>
                  <a:lnTo>
                    <a:pt x="170" y="738"/>
                  </a:lnTo>
                  <a:lnTo>
                    <a:pt x="170" y="730"/>
                  </a:lnTo>
                  <a:lnTo>
                    <a:pt x="170" y="725"/>
                  </a:lnTo>
                  <a:lnTo>
                    <a:pt x="170" y="719"/>
                  </a:lnTo>
                  <a:lnTo>
                    <a:pt x="170" y="715"/>
                  </a:lnTo>
                  <a:lnTo>
                    <a:pt x="170" y="712"/>
                  </a:lnTo>
                  <a:lnTo>
                    <a:pt x="170" y="711"/>
                  </a:lnTo>
                  <a:lnTo>
                    <a:pt x="170" y="710"/>
                  </a:lnTo>
                  <a:lnTo>
                    <a:pt x="168" y="706"/>
                  </a:lnTo>
                  <a:lnTo>
                    <a:pt x="167" y="699"/>
                  </a:lnTo>
                  <a:lnTo>
                    <a:pt x="164" y="693"/>
                  </a:lnTo>
                  <a:lnTo>
                    <a:pt x="161" y="684"/>
                  </a:lnTo>
                  <a:lnTo>
                    <a:pt x="159" y="674"/>
                  </a:lnTo>
                  <a:lnTo>
                    <a:pt x="155" y="662"/>
                  </a:lnTo>
                  <a:lnTo>
                    <a:pt x="151" y="651"/>
                  </a:lnTo>
                  <a:lnTo>
                    <a:pt x="148" y="641"/>
                  </a:lnTo>
                  <a:lnTo>
                    <a:pt x="144" y="631"/>
                  </a:lnTo>
                  <a:lnTo>
                    <a:pt x="143" y="622"/>
                  </a:lnTo>
                  <a:lnTo>
                    <a:pt x="142" y="613"/>
                  </a:lnTo>
                  <a:lnTo>
                    <a:pt x="143" y="605"/>
                  </a:lnTo>
                  <a:lnTo>
                    <a:pt x="146" y="599"/>
                  </a:lnTo>
                  <a:lnTo>
                    <a:pt x="149" y="593"/>
                  </a:lnTo>
                  <a:lnTo>
                    <a:pt x="152" y="589"/>
                  </a:lnTo>
                  <a:lnTo>
                    <a:pt x="156" y="585"/>
                  </a:lnTo>
                  <a:lnTo>
                    <a:pt x="159" y="582"/>
                  </a:lnTo>
                  <a:lnTo>
                    <a:pt x="161" y="581"/>
                  </a:lnTo>
                  <a:lnTo>
                    <a:pt x="162" y="580"/>
                  </a:lnTo>
                  <a:lnTo>
                    <a:pt x="161" y="580"/>
                  </a:lnTo>
                  <a:lnTo>
                    <a:pt x="159" y="578"/>
                  </a:lnTo>
                  <a:lnTo>
                    <a:pt x="155" y="576"/>
                  </a:lnTo>
                  <a:lnTo>
                    <a:pt x="151" y="572"/>
                  </a:lnTo>
                  <a:lnTo>
                    <a:pt x="147" y="567"/>
                  </a:lnTo>
                  <a:lnTo>
                    <a:pt x="142" y="560"/>
                  </a:lnTo>
                  <a:lnTo>
                    <a:pt x="137" y="552"/>
                  </a:lnTo>
                  <a:lnTo>
                    <a:pt x="134" y="544"/>
                  </a:lnTo>
                  <a:lnTo>
                    <a:pt x="130" y="534"/>
                  </a:lnTo>
                  <a:lnTo>
                    <a:pt x="128" y="523"/>
                  </a:lnTo>
                  <a:lnTo>
                    <a:pt x="127" y="510"/>
                  </a:lnTo>
                  <a:lnTo>
                    <a:pt x="126" y="500"/>
                  </a:lnTo>
                  <a:lnTo>
                    <a:pt x="126" y="490"/>
                  </a:lnTo>
                  <a:lnTo>
                    <a:pt x="126" y="483"/>
                  </a:lnTo>
                  <a:lnTo>
                    <a:pt x="126" y="477"/>
                  </a:lnTo>
                  <a:lnTo>
                    <a:pt x="127" y="472"/>
                  </a:lnTo>
                  <a:lnTo>
                    <a:pt x="127" y="469"/>
                  </a:lnTo>
                  <a:lnTo>
                    <a:pt x="127" y="46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6" y="462"/>
                  </a:lnTo>
                  <a:lnTo>
                    <a:pt x="125" y="459"/>
                  </a:lnTo>
                  <a:lnTo>
                    <a:pt x="122" y="455"/>
                  </a:lnTo>
                  <a:lnTo>
                    <a:pt x="120" y="450"/>
                  </a:lnTo>
                  <a:lnTo>
                    <a:pt x="118" y="445"/>
                  </a:lnTo>
                  <a:lnTo>
                    <a:pt x="116" y="439"/>
                  </a:lnTo>
                  <a:lnTo>
                    <a:pt x="113" y="432"/>
                  </a:lnTo>
                  <a:lnTo>
                    <a:pt x="111" y="425"/>
                  </a:lnTo>
                  <a:lnTo>
                    <a:pt x="110" y="416"/>
                  </a:lnTo>
                  <a:lnTo>
                    <a:pt x="109" y="409"/>
                  </a:lnTo>
                  <a:lnTo>
                    <a:pt x="108" y="403"/>
                  </a:lnTo>
                  <a:lnTo>
                    <a:pt x="108" y="398"/>
                  </a:lnTo>
                  <a:lnTo>
                    <a:pt x="107" y="393"/>
                  </a:lnTo>
                  <a:lnTo>
                    <a:pt x="106" y="389"/>
                  </a:lnTo>
                  <a:lnTo>
                    <a:pt x="107" y="386"/>
                  </a:lnTo>
                  <a:lnTo>
                    <a:pt x="107" y="383"/>
                  </a:lnTo>
                  <a:lnTo>
                    <a:pt x="107" y="381"/>
                  </a:lnTo>
                  <a:lnTo>
                    <a:pt x="107" y="380"/>
                  </a:lnTo>
                  <a:lnTo>
                    <a:pt x="106" y="380"/>
                  </a:lnTo>
                  <a:lnTo>
                    <a:pt x="106" y="380"/>
                  </a:lnTo>
                  <a:lnTo>
                    <a:pt x="104" y="379"/>
                  </a:lnTo>
                  <a:lnTo>
                    <a:pt x="103" y="379"/>
                  </a:lnTo>
                  <a:lnTo>
                    <a:pt x="101" y="377"/>
                  </a:lnTo>
                  <a:lnTo>
                    <a:pt x="98" y="375"/>
                  </a:lnTo>
                  <a:lnTo>
                    <a:pt x="95" y="372"/>
                  </a:lnTo>
                  <a:lnTo>
                    <a:pt x="92" y="367"/>
                  </a:lnTo>
                  <a:lnTo>
                    <a:pt x="88" y="361"/>
                  </a:lnTo>
                  <a:lnTo>
                    <a:pt x="85" y="354"/>
                  </a:lnTo>
                  <a:lnTo>
                    <a:pt x="82" y="346"/>
                  </a:lnTo>
                  <a:lnTo>
                    <a:pt x="81" y="338"/>
                  </a:lnTo>
                  <a:lnTo>
                    <a:pt x="80" y="332"/>
                  </a:lnTo>
                  <a:lnTo>
                    <a:pt x="81" y="327"/>
                  </a:lnTo>
                  <a:lnTo>
                    <a:pt x="82" y="322"/>
                  </a:lnTo>
                  <a:lnTo>
                    <a:pt x="83" y="318"/>
                  </a:lnTo>
                  <a:lnTo>
                    <a:pt x="85" y="314"/>
                  </a:lnTo>
                  <a:lnTo>
                    <a:pt x="87" y="312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70" y="221"/>
                  </a:lnTo>
                  <a:lnTo>
                    <a:pt x="39" y="118"/>
                  </a:lnTo>
                  <a:lnTo>
                    <a:pt x="10" y="26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32" y="55"/>
                  </a:lnTo>
                  <a:lnTo>
                    <a:pt x="54" y="88"/>
                  </a:lnTo>
                  <a:lnTo>
                    <a:pt x="76" y="122"/>
                  </a:lnTo>
                  <a:lnTo>
                    <a:pt x="101" y="159"/>
                  </a:lnTo>
                  <a:lnTo>
                    <a:pt x="128" y="195"/>
                  </a:lnTo>
                  <a:lnTo>
                    <a:pt x="156" y="230"/>
                  </a:lnTo>
                  <a:lnTo>
                    <a:pt x="186" y="265"/>
                  </a:lnTo>
                  <a:lnTo>
                    <a:pt x="217" y="297"/>
                  </a:lnTo>
                  <a:lnTo>
                    <a:pt x="249" y="328"/>
                  </a:lnTo>
                  <a:lnTo>
                    <a:pt x="277" y="349"/>
                  </a:lnTo>
                  <a:lnTo>
                    <a:pt x="310" y="369"/>
                  </a:lnTo>
                  <a:lnTo>
                    <a:pt x="347" y="389"/>
                  </a:lnTo>
                  <a:lnTo>
                    <a:pt x="387" y="411"/>
                  </a:lnTo>
                  <a:lnTo>
                    <a:pt x="429" y="433"/>
                  </a:lnTo>
                  <a:lnTo>
                    <a:pt x="471" y="456"/>
                  </a:lnTo>
                  <a:lnTo>
                    <a:pt x="514" y="482"/>
                  </a:lnTo>
                  <a:lnTo>
                    <a:pt x="555" y="509"/>
                  </a:lnTo>
                  <a:lnTo>
                    <a:pt x="593" y="539"/>
                  </a:lnTo>
                  <a:lnTo>
                    <a:pt x="629" y="572"/>
                  </a:lnTo>
                  <a:lnTo>
                    <a:pt x="645" y="590"/>
                  </a:lnTo>
                  <a:lnTo>
                    <a:pt x="658" y="608"/>
                  </a:lnTo>
                  <a:lnTo>
                    <a:pt x="670" y="626"/>
                  </a:lnTo>
                  <a:lnTo>
                    <a:pt x="682" y="645"/>
                  </a:lnTo>
                  <a:lnTo>
                    <a:pt x="692" y="663"/>
                  </a:lnTo>
                  <a:lnTo>
                    <a:pt x="701" y="681"/>
                  </a:lnTo>
                  <a:lnTo>
                    <a:pt x="709" y="698"/>
                  </a:lnTo>
                  <a:lnTo>
                    <a:pt x="717" y="716"/>
                  </a:lnTo>
                  <a:lnTo>
                    <a:pt x="725" y="733"/>
                  </a:lnTo>
                  <a:lnTo>
                    <a:pt x="734" y="750"/>
                  </a:lnTo>
                  <a:lnTo>
                    <a:pt x="740" y="761"/>
                  </a:lnTo>
                  <a:lnTo>
                    <a:pt x="744" y="772"/>
                  </a:lnTo>
                  <a:lnTo>
                    <a:pt x="749" y="781"/>
                  </a:lnTo>
                  <a:lnTo>
                    <a:pt x="750" y="790"/>
                  </a:lnTo>
                  <a:lnTo>
                    <a:pt x="752" y="798"/>
                  </a:lnTo>
                  <a:lnTo>
                    <a:pt x="754" y="803"/>
                  </a:lnTo>
                  <a:lnTo>
                    <a:pt x="754" y="808"/>
                  </a:lnTo>
                  <a:lnTo>
                    <a:pt x="754" y="811"/>
                  </a:lnTo>
                  <a:lnTo>
                    <a:pt x="754" y="814"/>
                  </a:lnTo>
                  <a:lnTo>
                    <a:pt x="754" y="814"/>
                  </a:lnTo>
                  <a:lnTo>
                    <a:pt x="754" y="815"/>
                  </a:lnTo>
                  <a:lnTo>
                    <a:pt x="754" y="817"/>
                  </a:lnTo>
                  <a:lnTo>
                    <a:pt x="754" y="820"/>
                  </a:lnTo>
                  <a:lnTo>
                    <a:pt x="754" y="824"/>
                  </a:lnTo>
                  <a:lnTo>
                    <a:pt x="755" y="828"/>
                  </a:lnTo>
                  <a:lnTo>
                    <a:pt x="757" y="831"/>
                  </a:lnTo>
                  <a:lnTo>
                    <a:pt x="759" y="836"/>
                  </a:lnTo>
                  <a:lnTo>
                    <a:pt x="764" y="840"/>
                  </a:lnTo>
                  <a:lnTo>
                    <a:pt x="769" y="845"/>
                  </a:lnTo>
                  <a:lnTo>
                    <a:pt x="775" y="848"/>
                  </a:lnTo>
                  <a:lnTo>
                    <a:pt x="781" y="853"/>
                  </a:lnTo>
                  <a:lnTo>
                    <a:pt x="785" y="860"/>
                  </a:lnTo>
                  <a:lnTo>
                    <a:pt x="788" y="867"/>
                  </a:lnTo>
                  <a:lnTo>
                    <a:pt x="789" y="877"/>
                  </a:lnTo>
                  <a:lnTo>
                    <a:pt x="789" y="887"/>
                  </a:lnTo>
                  <a:lnTo>
                    <a:pt x="788" y="897"/>
                  </a:lnTo>
                  <a:lnTo>
                    <a:pt x="787" y="908"/>
                  </a:lnTo>
                  <a:lnTo>
                    <a:pt x="785" y="917"/>
                  </a:lnTo>
                  <a:lnTo>
                    <a:pt x="782" y="926"/>
                  </a:lnTo>
                  <a:lnTo>
                    <a:pt x="780" y="932"/>
                  </a:lnTo>
                  <a:lnTo>
                    <a:pt x="778" y="934"/>
                  </a:lnTo>
                  <a:lnTo>
                    <a:pt x="774" y="936"/>
                  </a:lnTo>
                  <a:lnTo>
                    <a:pt x="773" y="938"/>
                  </a:lnTo>
                  <a:lnTo>
                    <a:pt x="769" y="938"/>
                  </a:lnTo>
                  <a:lnTo>
                    <a:pt x="766" y="939"/>
                  </a:lnTo>
                  <a:lnTo>
                    <a:pt x="763" y="940"/>
                  </a:lnTo>
                  <a:lnTo>
                    <a:pt x="761" y="941"/>
                  </a:lnTo>
                  <a:lnTo>
                    <a:pt x="759" y="942"/>
                  </a:lnTo>
                  <a:lnTo>
                    <a:pt x="757" y="945"/>
                  </a:lnTo>
                  <a:lnTo>
                    <a:pt x="757" y="948"/>
                  </a:lnTo>
                  <a:lnTo>
                    <a:pt x="755" y="956"/>
                  </a:lnTo>
                  <a:lnTo>
                    <a:pt x="754" y="964"/>
                  </a:lnTo>
                  <a:lnTo>
                    <a:pt x="753" y="973"/>
                  </a:lnTo>
                  <a:lnTo>
                    <a:pt x="752" y="983"/>
                  </a:lnTo>
                  <a:lnTo>
                    <a:pt x="749" y="991"/>
                  </a:lnTo>
                  <a:lnTo>
                    <a:pt x="749" y="997"/>
                  </a:lnTo>
                  <a:lnTo>
                    <a:pt x="749" y="1004"/>
                  </a:lnTo>
                  <a:lnTo>
                    <a:pt x="749" y="1007"/>
                  </a:lnTo>
                  <a:lnTo>
                    <a:pt x="748" y="1009"/>
                  </a:lnTo>
                  <a:lnTo>
                    <a:pt x="749" y="1007"/>
                  </a:lnTo>
                  <a:lnTo>
                    <a:pt x="748" y="1006"/>
                  </a:lnTo>
                  <a:lnTo>
                    <a:pt x="748" y="1008"/>
                  </a:lnTo>
                  <a:lnTo>
                    <a:pt x="746" y="1013"/>
                  </a:lnTo>
                  <a:lnTo>
                    <a:pt x="745" y="1019"/>
                  </a:lnTo>
                  <a:lnTo>
                    <a:pt x="742" y="1027"/>
                  </a:lnTo>
                  <a:lnTo>
                    <a:pt x="741" y="1035"/>
                  </a:lnTo>
                  <a:lnTo>
                    <a:pt x="738" y="1043"/>
                  </a:lnTo>
                  <a:lnTo>
                    <a:pt x="735" y="1051"/>
                  </a:lnTo>
                  <a:lnTo>
                    <a:pt x="733" y="1057"/>
                  </a:lnTo>
                  <a:lnTo>
                    <a:pt x="729" y="1062"/>
                  </a:lnTo>
                  <a:lnTo>
                    <a:pt x="718" y="1076"/>
                  </a:lnTo>
                  <a:lnTo>
                    <a:pt x="708" y="1094"/>
                  </a:lnTo>
                  <a:lnTo>
                    <a:pt x="695" y="1112"/>
                  </a:lnTo>
                  <a:lnTo>
                    <a:pt x="683" y="1130"/>
                  </a:lnTo>
                  <a:lnTo>
                    <a:pt x="668" y="1148"/>
                  </a:lnTo>
                  <a:lnTo>
                    <a:pt x="652" y="1167"/>
                  </a:lnTo>
                  <a:lnTo>
                    <a:pt x="633" y="1186"/>
                  </a:lnTo>
                  <a:lnTo>
                    <a:pt x="612" y="1204"/>
                  </a:lnTo>
                  <a:lnTo>
                    <a:pt x="587" y="1221"/>
                  </a:lnTo>
                  <a:lnTo>
                    <a:pt x="558" y="1237"/>
                  </a:lnTo>
                  <a:lnTo>
                    <a:pt x="541" y="1243"/>
                  </a:lnTo>
                  <a:lnTo>
                    <a:pt x="523" y="1248"/>
                  </a:lnTo>
                  <a:lnTo>
                    <a:pt x="505" y="1252"/>
                  </a:lnTo>
                  <a:lnTo>
                    <a:pt x="486" y="1253"/>
                  </a:lnTo>
                  <a:lnTo>
                    <a:pt x="468" y="1255"/>
                  </a:lnTo>
                  <a:lnTo>
                    <a:pt x="448" y="1257"/>
                  </a:lnTo>
                  <a:lnTo>
                    <a:pt x="430" y="1261"/>
                  </a:lnTo>
                  <a:lnTo>
                    <a:pt x="414" y="1265"/>
                  </a:lnTo>
                  <a:lnTo>
                    <a:pt x="398" y="1271"/>
                  </a:lnTo>
                  <a:lnTo>
                    <a:pt x="382" y="1281"/>
                  </a:lnTo>
                  <a:lnTo>
                    <a:pt x="376" y="1290"/>
                  </a:lnTo>
                  <a:lnTo>
                    <a:pt x="373" y="1303"/>
                  </a:lnTo>
                  <a:lnTo>
                    <a:pt x="370" y="1320"/>
                  </a:lnTo>
                  <a:lnTo>
                    <a:pt x="369" y="1338"/>
                  </a:lnTo>
                  <a:lnTo>
                    <a:pt x="369" y="1357"/>
                  </a:lnTo>
                  <a:lnTo>
                    <a:pt x="370" y="1377"/>
                  </a:lnTo>
                  <a:lnTo>
                    <a:pt x="371" y="1393"/>
                  </a:lnTo>
                  <a:lnTo>
                    <a:pt x="372" y="1407"/>
                  </a:lnTo>
                  <a:lnTo>
                    <a:pt x="373" y="1415"/>
                  </a:lnTo>
                  <a:lnTo>
                    <a:pt x="373" y="1417"/>
                  </a:lnTo>
                  <a:lnTo>
                    <a:pt x="374" y="1419"/>
                  </a:lnTo>
                  <a:lnTo>
                    <a:pt x="376" y="1425"/>
                  </a:lnTo>
                  <a:lnTo>
                    <a:pt x="378" y="1435"/>
                  </a:lnTo>
                  <a:lnTo>
                    <a:pt x="382" y="1452"/>
                  </a:lnTo>
                  <a:lnTo>
                    <a:pt x="382" y="1476"/>
                  </a:lnTo>
                  <a:lnTo>
                    <a:pt x="378" y="1509"/>
                  </a:lnTo>
                  <a:lnTo>
                    <a:pt x="372" y="1551"/>
                  </a:lnTo>
                  <a:lnTo>
                    <a:pt x="361" y="1606"/>
                  </a:lnTo>
                  <a:lnTo>
                    <a:pt x="343" y="1672"/>
                  </a:lnTo>
                  <a:lnTo>
                    <a:pt x="320" y="1753"/>
                  </a:lnTo>
                  <a:lnTo>
                    <a:pt x="318" y="1757"/>
                  </a:lnTo>
                  <a:lnTo>
                    <a:pt x="317" y="1765"/>
                  </a:lnTo>
                  <a:lnTo>
                    <a:pt x="314" y="1775"/>
                  </a:lnTo>
                  <a:lnTo>
                    <a:pt x="311" y="1788"/>
                  </a:lnTo>
                  <a:lnTo>
                    <a:pt x="307" y="1801"/>
                  </a:lnTo>
                  <a:lnTo>
                    <a:pt x="304" y="1815"/>
                  </a:lnTo>
                  <a:lnTo>
                    <a:pt x="300" y="1826"/>
                  </a:lnTo>
                  <a:lnTo>
                    <a:pt x="298" y="1835"/>
                  </a:lnTo>
                  <a:lnTo>
                    <a:pt x="295" y="1843"/>
                  </a:lnTo>
                  <a:lnTo>
                    <a:pt x="294" y="1847"/>
                  </a:lnTo>
                  <a:lnTo>
                    <a:pt x="296" y="18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861" y="2175"/>
              <a:ext cx="343" cy="314"/>
            </a:xfrm>
            <a:custGeom>
              <a:avLst/>
              <a:gdLst>
                <a:gd name="T0" fmla="*/ 3 w 344"/>
                <a:gd name="T1" fmla="*/ 307 h 314"/>
                <a:gd name="T2" fmla="*/ 2 w 344"/>
                <a:gd name="T3" fmla="*/ 299 h 314"/>
                <a:gd name="T4" fmla="*/ 0 w 344"/>
                <a:gd name="T5" fmla="*/ 289 h 314"/>
                <a:gd name="T6" fmla="*/ 0 w 344"/>
                <a:gd name="T7" fmla="*/ 278 h 314"/>
                <a:gd name="T8" fmla="*/ 0 w 344"/>
                <a:gd name="T9" fmla="*/ 266 h 314"/>
                <a:gd name="T10" fmla="*/ 0 w 344"/>
                <a:gd name="T11" fmla="*/ 254 h 314"/>
                <a:gd name="T12" fmla="*/ 1 w 344"/>
                <a:gd name="T13" fmla="*/ 242 h 314"/>
                <a:gd name="T14" fmla="*/ 2 w 344"/>
                <a:gd name="T15" fmla="*/ 232 h 314"/>
                <a:gd name="T16" fmla="*/ 5 w 344"/>
                <a:gd name="T17" fmla="*/ 223 h 314"/>
                <a:gd name="T18" fmla="*/ 8 w 344"/>
                <a:gd name="T19" fmla="*/ 215 h 314"/>
                <a:gd name="T20" fmla="*/ 14 w 344"/>
                <a:gd name="T21" fmla="*/ 209 h 314"/>
                <a:gd name="T22" fmla="*/ 27 w 344"/>
                <a:gd name="T23" fmla="*/ 200 h 314"/>
                <a:gd name="T24" fmla="*/ 40 w 344"/>
                <a:gd name="T25" fmla="*/ 194 h 314"/>
                <a:gd name="T26" fmla="*/ 55 w 344"/>
                <a:gd name="T27" fmla="*/ 190 h 314"/>
                <a:gd name="T28" fmla="*/ 71 w 344"/>
                <a:gd name="T29" fmla="*/ 188 h 314"/>
                <a:gd name="T30" fmla="*/ 85 w 344"/>
                <a:gd name="T31" fmla="*/ 186 h 314"/>
                <a:gd name="T32" fmla="*/ 101 w 344"/>
                <a:gd name="T33" fmla="*/ 186 h 314"/>
                <a:gd name="T34" fmla="*/ 116 w 344"/>
                <a:gd name="T35" fmla="*/ 185 h 314"/>
                <a:gd name="T36" fmla="*/ 131 w 344"/>
                <a:gd name="T37" fmla="*/ 183 h 314"/>
                <a:gd name="T38" fmla="*/ 147 w 344"/>
                <a:gd name="T39" fmla="*/ 179 h 314"/>
                <a:gd name="T40" fmla="*/ 163 w 344"/>
                <a:gd name="T41" fmla="*/ 173 h 314"/>
                <a:gd name="T42" fmla="*/ 191 w 344"/>
                <a:gd name="T43" fmla="*/ 157 h 314"/>
                <a:gd name="T44" fmla="*/ 217 w 344"/>
                <a:gd name="T45" fmla="*/ 140 h 314"/>
                <a:gd name="T46" fmla="*/ 239 w 344"/>
                <a:gd name="T47" fmla="*/ 122 h 314"/>
                <a:gd name="T48" fmla="*/ 261 w 344"/>
                <a:gd name="T49" fmla="*/ 104 h 314"/>
                <a:gd name="T50" fmla="*/ 278 w 344"/>
                <a:gd name="T51" fmla="*/ 86 h 314"/>
                <a:gd name="T52" fmla="*/ 293 w 344"/>
                <a:gd name="T53" fmla="*/ 67 h 314"/>
                <a:gd name="T54" fmla="*/ 307 w 344"/>
                <a:gd name="T55" fmla="*/ 49 h 314"/>
                <a:gd name="T56" fmla="*/ 320 w 344"/>
                <a:gd name="T57" fmla="*/ 31 h 314"/>
                <a:gd name="T58" fmla="*/ 332 w 344"/>
                <a:gd name="T59" fmla="*/ 15 h 314"/>
                <a:gd name="T60" fmla="*/ 343 w 344"/>
                <a:gd name="T61" fmla="*/ 0 h 314"/>
                <a:gd name="T62" fmla="*/ 341 w 344"/>
                <a:gd name="T63" fmla="*/ 3 h 314"/>
                <a:gd name="T64" fmla="*/ 336 w 344"/>
                <a:gd name="T65" fmla="*/ 16 h 314"/>
                <a:gd name="T66" fmla="*/ 327 w 344"/>
                <a:gd name="T67" fmla="*/ 33 h 314"/>
                <a:gd name="T68" fmla="*/ 316 w 344"/>
                <a:gd name="T69" fmla="*/ 56 h 314"/>
                <a:gd name="T70" fmla="*/ 302 w 344"/>
                <a:gd name="T71" fmla="*/ 80 h 314"/>
                <a:gd name="T72" fmla="*/ 283 w 344"/>
                <a:gd name="T73" fmla="*/ 107 h 314"/>
                <a:gd name="T74" fmla="*/ 263 w 344"/>
                <a:gd name="T75" fmla="*/ 134 h 314"/>
                <a:gd name="T76" fmla="*/ 239 w 344"/>
                <a:gd name="T77" fmla="*/ 160 h 314"/>
                <a:gd name="T78" fmla="*/ 214 w 344"/>
                <a:gd name="T79" fmla="*/ 183 h 314"/>
                <a:gd name="T80" fmla="*/ 187 w 344"/>
                <a:gd name="T81" fmla="*/ 201 h 314"/>
                <a:gd name="T82" fmla="*/ 159 w 344"/>
                <a:gd name="T83" fmla="*/ 215 h 314"/>
                <a:gd name="T84" fmla="*/ 135 w 344"/>
                <a:gd name="T85" fmla="*/ 225 h 314"/>
                <a:gd name="T86" fmla="*/ 112 w 344"/>
                <a:gd name="T87" fmla="*/ 232 h 314"/>
                <a:gd name="T88" fmla="*/ 92 w 344"/>
                <a:gd name="T89" fmla="*/ 238 h 314"/>
                <a:gd name="T90" fmla="*/ 75 w 344"/>
                <a:gd name="T91" fmla="*/ 243 h 314"/>
                <a:gd name="T92" fmla="*/ 58 w 344"/>
                <a:gd name="T93" fmla="*/ 251 h 314"/>
                <a:gd name="T94" fmla="*/ 43 w 344"/>
                <a:gd name="T95" fmla="*/ 259 h 314"/>
                <a:gd name="T96" fmla="*/ 29 w 344"/>
                <a:gd name="T97" fmla="*/ 273 h 314"/>
                <a:gd name="T98" fmla="*/ 15 w 344"/>
                <a:gd name="T99" fmla="*/ 290 h 314"/>
                <a:gd name="T100" fmla="*/ 2 w 344"/>
                <a:gd name="T101" fmla="*/ 313 h 314"/>
                <a:gd name="T102" fmla="*/ 3 w 344"/>
                <a:gd name="T103" fmla="*/ 30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4" h="314">
                  <a:moveTo>
                    <a:pt x="3" y="307"/>
                  </a:moveTo>
                  <a:lnTo>
                    <a:pt x="2" y="299"/>
                  </a:lnTo>
                  <a:lnTo>
                    <a:pt x="0" y="289"/>
                  </a:lnTo>
                  <a:lnTo>
                    <a:pt x="0" y="278"/>
                  </a:lnTo>
                  <a:lnTo>
                    <a:pt x="0" y="266"/>
                  </a:lnTo>
                  <a:lnTo>
                    <a:pt x="0" y="254"/>
                  </a:lnTo>
                  <a:lnTo>
                    <a:pt x="1" y="242"/>
                  </a:lnTo>
                  <a:lnTo>
                    <a:pt x="2" y="232"/>
                  </a:lnTo>
                  <a:lnTo>
                    <a:pt x="5" y="223"/>
                  </a:lnTo>
                  <a:lnTo>
                    <a:pt x="8" y="215"/>
                  </a:lnTo>
                  <a:lnTo>
                    <a:pt x="14" y="209"/>
                  </a:lnTo>
                  <a:lnTo>
                    <a:pt x="27" y="200"/>
                  </a:lnTo>
                  <a:lnTo>
                    <a:pt x="40" y="194"/>
                  </a:lnTo>
                  <a:lnTo>
                    <a:pt x="55" y="190"/>
                  </a:lnTo>
                  <a:lnTo>
                    <a:pt x="71" y="188"/>
                  </a:lnTo>
                  <a:lnTo>
                    <a:pt x="85" y="186"/>
                  </a:lnTo>
                  <a:lnTo>
                    <a:pt x="101" y="186"/>
                  </a:lnTo>
                  <a:lnTo>
                    <a:pt x="116" y="185"/>
                  </a:lnTo>
                  <a:lnTo>
                    <a:pt x="131" y="183"/>
                  </a:lnTo>
                  <a:lnTo>
                    <a:pt x="147" y="179"/>
                  </a:lnTo>
                  <a:lnTo>
                    <a:pt x="163" y="173"/>
                  </a:lnTo>
                  <a:lnTo>
                    <a:pt x="191" y="157"/>
                  </a:lnTo>
                  <a:lnTo>
                    <a:pt x="217" y="140"/>
                  </a:lnTo>
                  <a:lnTo>
                    <a:pt x="239" y="122"/>
                  </a:lnTo>
                  <a:lnTo>
                    <a:pt x="261" y="104"/>
                  </a:lnTo>
                  <a:lnTo>
                    <a:pt x="278" y="86"/>
                  </a:lnTo>
                  <a:lnTo>
                    <a:pt x="293" y="67"/>
                  </a:lnTo>
                  <a:lnTo>
                    <a:pt x="307" y="49"/>
                  </a:lnTo>
                  <a:lnTo>
                    <a:pt x="320" y="31"/>
                  </a:lnTo>
                  <a:lnTo>
                    <a:pt x="332" y="15"/>
                  </a:lnTo>
                  <a:lnTo>
                    <a:pt x="343" y="0"/>
                  </a:lnTo>
                  <a:lnTo>
                    <a:pt x="341" y="3"/>
                  </a:lnTo>
                  <a:lnTo>
                    <a:pt x="336" y="16"/>
                  </a:lnTo>
                  <a:lnTo>
                    <a:pt x="327" y="33"/>
                  </a:lnTo>
                  <a:lnTo>
                    <a:pt x="316" y="56"/>
                  </a:lnTo>
                  <a:lnTo>
                    <a:pt x="302" y="80"/>
                  </a:lnTo>
                  <a:lnTo>
                    <a:pt x="283" y="107"/>
                  </a:lnTo>
                  <a:lnTo>
                    <a:pt x="263" y="134"/>
                  </a:lnTo>
                  <a:lnTo>
                    <a:pt x="239" y="160"/>
                  </a:lnTo>
                  <a:lnTo>
                    <a:pt x="214" y="183"/>
                  </a:lnTo>
                  <a:lnTo>
                    <a:pt x="187" y="201"/>
                  </a:lnTo>
                  <a:lnTo>
                    <a:pt x="159" y="215"/>
                  </a:lnTo>
                  <a:lnTo>
                    <a:pt x="135" y="225"/>
                  </a:lnTo>
                  <a:lnTo>
                    <a:pt x="112" y="232"/>
                  </a:lnTo>
                  <a:lnTo>
                    <a:pt x="92" y="238"/>
                  </a:lnTo>
                  <a:lnTo>
                    <a:pt x="75" y="243"/>
                  </a:lnTo>
                  <a:lnTo>
                    <a:pt x="58" y="251"/>
                  </a:lnTo>
                  <a:lnTo>
                    <a:pt x="43" y="259"/>
                  </a:lnTo>
                  <a:lnTo>
                    <a:pt x="29" y="273"/>
                  </a:lnTo>
                  <a:lnTo>
                    <a:pt x="15" y="290"/>
                  </a:lnTo>
                  <a:lnTo>
                    <a:pt x="2" y="313"/>
                  </a:lnTo>
                  <a:lnTo>
                    <a:pt x="3" y="307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861" y="2361"/>
              <a:ext cx="98" cy="128"/>
            </a:xfrm>
            <a:custGeom>
              <a:avLst/>
              <a:gdLst>
                <a:gd name="T0" fmla="*/ 60 w 99"/>
                <a:gd name="T1" fmla="*/ 64 h 127"/>
                <a:gd name="T2" fmla="*/ 54 w 99"/>
                <a:gd name="T3" fmla="*/ 66 h 127"/>
                <a:gd name="T4" fmla="*/ 47 w 99"/>
                <a:gd name="T5" fmla="*/ 69 h 127"/>
                <a:gd name="T6" fmla="*/ 42 w 99"/>
                <a:gd name="T7" fmla="*/ 74 h 127"/>
                <a:gd name="T8" fmla="*/ 36 w 99"/>
                <a:gd name="T9" fmla="*/ 79 h 127"/>
                <a:gd name="T10" fmla="*/ 30 w 99"/>
                <a:gd name="T11" fmla="*/ 85 h 127"/>
                <a:gd name="T12" fmla="*/ 25 w 99"/>
                <a:gd name="T13" fmla="*/ 91 h 127"/>
                <a:gd name="T14" fmla="*/ 19 w 99"/>
                <a:gd name="T15" fmla="*/ 98 h 127"/>
                <a:gd name="T16" fmla="*/ 13 w 99"/>
                <a:gd name="T17" fmla="*/ 106 h 127"/>
                <a:gd name="T18" fmla="*/ 8 w 99"/>
                <a:gd name="T19" fmla="*/ 115 h 127"/>
                <a:gd name="T20" fmla="*/ 2 w 99"/>
                <a:gd name="T21" fmla="*/ 126 h 127"/>
                <a:gd name="T22" fmla="*/ 3 w 99"/>
                <a:gd name="T23" fmla="*/ 120 h 127"/>
                <a:gd name="T24" fmla="*/ 2 w 99"/>
                <a:gd name="T25" fmla="*/ 112 h 127"/>
                <a:gd name="T26" fmla="*/ 0 w 99"/>
                <a:gd name="T27" fmla="*/ 102 h 127"/>
                <a:gd name="T28" fmla="*/ 0 w 99"/>
                <a:gd name="T29" fmla="*/ 92 h 127"/>
                <a:gd name="T30" fmla="*/ 0 w 99"/>
                <a:gd name="T31" fmla="*/ 80 h 127"/>
                <a:gd name="T32" fmla="*/ 0 w 99"/>
                <a:gd name="T33" fmla="*/ 67 h 127"/>
                <a:gd name="T34" fmla="*/ 0 w 99"/>
                <a:gd name="T35" fmla="*/ 57 h 127"/>
                <a:gd name="T36" fmla="*/ 2 w 99"/>
                <a:gd name="T37" fmla="*/ 46 h 127"/>
                <a:gd name="T38" fmla="*/ 5 w 99"/>
                <a:gd name="T39" fmla="*/ 36 h 127"/>
                <a:gd name="T40" fmla="*/ 8 w 99"/>
                <a:gd name="T41" fmla="*/ 28 h 127"/>
                <a:gd name="T42" fmla="*/ 14 w 99"/>
                <a:gd name="T43" fmla="*/ 23 h 127"/>
                <a:gd name="T44" fmla="*/ 22 w 99"/>
                <a:gd name="T45" fmla="*/ 17 h 127"/>
                <a:gd name="T46" fmla="*/ 29 w 99"/>
                <a:gd name="T47" fmla="*/ 12 h 127"/>
                <a:gd name="T48" fmla="*/ 38 w 99"/>
                <a:gd name="T49" fmla="*/ 8 h 127"/>
                <a:gd name="T50" fmla="*/ 46 w 99"/>
                <a:gd name="T51" fmla="*/ 6 h 127"/>
                <a:gd name="T52" fmla="*/ 54 w 99"/>
                <a:gd name="T53" fmla="*/ 4 h 127"/>
                <a:gd name="T54" fmla="*/ 63 w 99"/>
                <a:gd name="T55" fmla="*/ 2 h 127"/>
                <a:gd name="T56" fmla="*/ 72 w 99"/>
                <a:gd name="T57" fmla="*/ 1 h 127"/>
                <a:gd name="T58" fmla="*/ 81 w 99"/>
                <a:gd name="T59" fmla="*/ 1 h 127"/>
                <a:gd name="T60" fmla="*/ 89 w 99"/>
                <a:gd name="T61" fmla="*/ 1 h 127"/>
                <a:gd name="T62" fmla="*/ 98 w 99"/>
                <a:gd name="T63" fmla="*/ 0 h 127"/>
                <a:gd name="T64" fmla="*/ 96 w 99"/>
                <a:gd name="T65" fmla="*/ 2 h 127"/>
                <a:gd name="T66" fmla="*/ 95 w 99"/>
                <a:gd name="T67" fmla="*/ 3 h 127"/>
                <a:gd name="T68" fmla="*/ 91 w 99"/>
                <a:gd name="T69" fmla="*/ 6 h 127"/>
                <a:gd name="T70" fmla="*/ 88 w 99"/>
                <a:gd name="T71" fmla="*/ 9 h 127"/>
                <a:gd name="T72" fmla="*/ 81 w 99"/>
                <a:gd name="T73" fmla="*/ 14 h 127"/>
                <a:gd name="T74" fmla="*/ 75 w 99"/>
                <a:gd name="T75" fmla="*/ 20 h 127"/>
                <a:gd name="T76" fmla="*/ 70 w 99"/>
                <a:gd name="T77" fmla="*/ 28 h 127"/>
                <a:gd name="T78" fmla="*/ 65 w 99"/>
                <a:gd name="T79" fmla="*/ 34 h 127"/>
                <a:gd name="T80" fmla="*/ 61 w 99"/>
                <a:gd name="T81" fmla="*/ 44 h 127"/>
                <a:gd name="T82" fmla="*/ 59 w 99"/>
                <a:gd name="T83" fmla="*/ 53 h 127"/>
                <a:gd name="T84" fmla="*/ 60 w 99"/>
                <a:gd name="T85" fmla="*/ 62 h 127"/>
                <a:gd name="T86" fmla="*/ 60 w 99"/>
                <a:gd name="T87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27">
                  <a:moveTo>
                    <a:pt x="60" y="64"/>
                  </a:moveTo>
                  <a:lnTo>
                    <a:pt x="54" y="66"/>
                  </a:lnTo>
                  <a:lnTo>
                    <a:pt x="47" y="69"/>
                  </a:lnTo>
                  <a:lnTo>
                    <a:pt x="42" y="74"/>
                  </a:lnTo>
                  <a:lnTo>
                    <a:pt x="36" y="79"/>
                  </a:lnTo>
                  <a:lnTo>
                    <a:pt x="30" y="85"/>
                  </a:lnTo>
                  <a:lnTo>
                    <a:pt x="25" y="91"/>
                  </a:lnTo>
                  <a:lnTo>
                    <a:pt x="19" y="98"/>
                  </a:lnTo>
                  <a:lnTo>
                    <a:pt x="13" y="106"/>
                  </a:lnTo>
                  <a:lnTo>
                    <a:pt x="8" y="115"/>
                  </a:lnTo>
                  <a:lnTo>
                    <a:pt x="2" y="126"/>
                  </a:lnTo>
                  <a:lnTo>
                    <a:pt x="3" y="120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5" y="36"/>
                  </a:lnTo>
                  <a:lnTo>
                    <a:pt x="8" y="28"/>
                  </a:lnTo>
                  <a:lnTo>
                    <a:pt x="14" y="23"/>
                  </a:lnTo>
                  <a:lnTo>
                    <a:pt x="22" y="17"/>
                  </a:lnTo>
                  <a:lnTo>
                    <a:pt x="29" y="12"/>
                  </a:lnTo>
                  <a:lnTo>
                    <a:pt x="38" y="8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2" y="1"/>
                  </a:lnTo>
                  <a:lnTo>
                    <a:pt x="81" y="1"/>
                  </a:lnTo>
                  <a:lnTo>
                    <a:pt x="89" y="1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81" y="14"/>
                  </a:lnTo>
                  <a:lnTo>
                    <a:pt x="75" y="20"/>
                  </a:lnTo>
                  <a:lnTo>
                    <a:pt x="70" y="28"/>
                  </a:lnTo>
                  <a:lnTo>
                    <a:pt x="65" y="34"/>
                  </a:lnTo>
                  <a:lnTo>
                    <a:pt x="61" y="44"/>
                  </a:lnTo>
                  <a:lnTo>
                    <a:pt x="59" y="53"/>
                  </a:lnTo>
                  <a:lnTo>
                    <a:pt x="60" y="62"/>
                  </a:lnTo>
                  <a:lnTo>
                    <a:pt x="60" y="64"/>
                  </a:lnTo>
                </a:path>
              </a:pathLst>
            </a:custGeom>
            <a:solidFill>
              <a:srgbClr val="A887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860" y="2175"/>
              <a:ext cx="345" cy="316"/>
            </a:xfrm>
            <a:custGeom>
              <a:avLst/>
              <a:gdLst>
                <a:gd name="T0" fmla="*/ 3 w 345"/>
                <a:gd name="T1" fmla="*/ 311 h 317"/>
                <a:gd name="T2" fmla="*/ 2 w 345"/>
                <a:gd name="T3" fmla="*/ 303 h 317"/>
                <a:gd name="T4" fmla="*/ 1 w 345"/>
                <a:gd name="T5" fmla="*/ 293 h 317"/>
                <a:gd name="T6" fmla="*/ 0 w 345"/>
                <a:gd name="T7" fmla="*/ 281 h 317"/>
                <a:gd name="T8" fmla="*/ 0 w 345"/>
                <a:gd name="T9" fmla="*/ 268 h 317"/>
                <a:gd name="T10" fmla="*/ 0 w 345"/>
                <a:gd name="T11" fmla="*/ 257 h 317"/>
                <a:gd name="T12" fmla="*/ 0 w 345"/>
                <a:gd name="T13" fmla="*/ 244 h 317"/>
                <a:gd name="T14" fmla="*/ 2 w 345"/>
                <a:gd name="T15" fmla="*/ 234 h 317"/>
                <a:gd name="T16" fmla="*/ 5 w 345"/>
                <a:gd name="T17" fmla="*/ 225 h 317"/>
                <a:gd name="T18" fmla="*/ 9 w 345"/>
                <a:gd name="T19" fmla="*/ 216 h 317"/>
                <a:gd name="T20" fmla="*/ 15 w 345"/>
                <a:gd name="T21" fmla="*/ 211 h 317"/>
                <a:gd name="T22" fmla="*/ 28 w 345"/>
                <a:gd name="T23" fmla="*/ 201 h 317"/>
                <a:gd name="T24" fmla="*/ 42 w 345"/>
                <a:gd name="T25" fmla="*/ 195 h 317"/>
                <a:gd name="T26" fmla="*/ 55 w 345"/>
                <a:gd name="T27" fmla="*/ 191 h 317"/>
                <a:gd name="T28" fmla="*/ 70 w 345"/>
                <a:gd name="T29" fmla="*/ 190 h 317"/>
                <a:gd name="T30" fmla="*/ 86 w 345"/>
                <a:gd name="T31" fmla="*/ 188 h 317"/>
                <a:gd name="T32" fmla="*/ 101 w 345"/>
                <a:gd name="T33" fmla="*/ 187 h 317"/>
                <a:gd name="T34" fmla="*/ 116 w 345"/>
                <a:gd name="T35" fmla="*/ 187 h 317"/>
                <a:gd name="T36" fmla="*/ 132 w 345"/>
                <a:gd name="T37" fmla="*/ 185 h 317"/>
                <a:gd name="T38" fmla="*/ 148 w 345"/>
                <a:gd name="T39" fmla="*/ 181 h 317"/>
                <a:gd name="T40" fmla="*/ 164 w 345"/>
                <a:gd name="T41" fmla="*/ 175 h 317"/>
                <a:gd name="T42" fmla="*/ 192 w 345"/>
                <a:gd name="T43" fmla="*/ 159 h 317"/>
                <a:gd name="T44" fmla="*/ 218 w 345"/>
                <a:gd name="T45" fmla="*/ 142 h 317"/>
                <a:gd name="T46" fmla="*/ 241 w 345"/>
                <a:gd name="T47" fmla="*/ 123 h 317"/>
                <a:gd name="T48" fmla="*/ 261 w 345"/>
                <a:gd name="T49" fmla="*/ 106 h 317"/>
                <a:gd name="T50" fmla="*/ 279 w 345"/>
                <a:gd name="T51" fmla="*/ 87 h 317"/>
                <a:gd name="T52" fmla="*/ 294 w 345"/>
                <a:gd name="T53" fmla="*/ 69 h 317"/>
                <a:gd name="T54" fmla="*/ 308 w 345"/>
                <a:gd name="T55" fmla="*/ 49 h 317"/>
                <a:gd name="T56" fmla="*/ 321 w 345"/>
                <a:gd name="T57" fmla="*/ 32 h 317"/>
                <a:gd name="T58" fmla="*/ 333 w 345"/>
                <a:gd name="T59" fmla="*/ 15 h 317"/>
                <a:gd name="T60" fmla="*/ 344 w 345"/>
                <a:gd name="T61" fmla="*/ 0 h 317"/>
                <a:gd name="T62" fmla="*/ 342 w 345"/>
                <a:gd name="T63" fmla="*/ 3 h 317"/>
                <a:gd name="T64" fmla="*/ 337 w 345"/>
                <a:gd name="T65" fmla="*/ 16 h 317"/>
                <a:gd name="T66" fmla="*/ 328 w 345"/>
                <a:gd name="T67" fmla="*/ 34 h 317"/>
                <a:gd name="T68" fmla="*/ 316 w 345"/>
                <a:gd name="T69" fmla="*/ 56 h 317"/>
                <a:gd name="T70" fmla="*/ 302 w 345"/>
                <a:gd name="T71" fmla="*/ 81 h 317"/>
                <a:gd name="T72" fmla="*/ 284 w 345"/>
                <a:gd name="T73" fmla="*/ 108 h 317"/>
                <a:gd name="T74" fmla="*/ 264 w 345"/>
                <a:gd name="T75" fmla="*/ 136 h 317"/>
                <a:gd name="T76" fmla="*/ 241 w 345"/>
                <a:gd name="T77" fmla="*/ 163 h 317"/>
                <a:gd name="T78" fmla="*/ 215 w 345"/>
                <a:gd name="T79" fmla="*/ 185 h 317"/>
                <a:gd name="T80" fmla="*/ 187 w 345"/>
                <a:gd name="T81" fmla="*/ 204 h 317"/>
                <a:gd name="T82" fmla="*/ 160 w 345"/>
                <a:gd name="T83" fmla="*/ 218 h 317"/>
                <a:gd name="T84" fmla="*/ 135 w 345"/>
                <a:gd name="T85" fmla="*/ 227 h 317"/>
                <a:gd name="T86" fmla="*/ 113 w 345"/>
                <a:gd name="T87" fmla="*/ 234 h 317"/>
                <a:gd name="T88" fmla="*/ 93 w 345"/>
                <a:gd name="T89" fmla="*/ 240 h 317"/>
                <a:gd name="T90" fmla="*/ 76 w 345"/>
                <a:gd name="T91" fmla="*/ 247 h 317"/>
                <a:gd name="T92" fmla="*/ 59 w 345"/>
                <a:gd name="T93" fmla="*/ 254 h 317"/>
                <a:gd name="T94" fmla="*/ 44 w 345"/>
                <a:gd name="T95" fmla="*/ 262 h 317"/>
                <a:gd name="T96" fmla="*/ 30 w 345"/>
                <a:gd name="T97" fmla="*/ 275 h 317"/>
                <a:gd name="T98" fmla="*/ 15 w 345"/>
                <a:gd name="T99" fmla="*/ 293 h 317"/>
                <a:gd name="T100" fmla="*/ 2 w 345"/>
                <a:gd name="T101" fmla="*/ 316 h 317"/>
                <a:gd name="T102" fmla="*/ 3 w 345"/>
                <a:gd name="T103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17">
                  <a:moveTo>
                    <a:pt x="3" y="311"/>
                  </a:moveTo>
                  <a:lnTo>
                    <a:pt x="2" y="303"/>
                  </a:lnTo>
                  <a:lnTo>
                    <a:pt x="1" y="293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4"/>
                  </a:lnTo>
                  <a:lnTo>
                    <a:pt x="2" y="234"/>
                  </a:lnTo>
                  <a:lnTo>
                    <a:pt x="5" y="225"/>
                  </a:lnTo>
                  <a:lnTo>
                    <a:pt x="9" y="216"/>
                  </a:lnTo>
                  <a:lnTo>
                    <a:pt x="15" y="211"/>
                  </a:lnTo>
                  <a:lnTo>
                    <a:pt x="28" y="201"/>
                  </a:lnTo>
                  <a:lnTo>
                    <a:pt x="42" y="195"/>
                  </a:lnTo>
                  <a:lnTo>
                    <a:pt x="55" y="191"/>
                  </a:lnTo>
                  <a:lnTo>
                    <a:pt x="70" y="190"/>
                  </a:lnTo>
                  <a:lnTo>
                    <a:pt x="86" y="188"/>
                  </a:lnTo>
                  <a:lnTo>
                    <a:pt x="101" y="187"/>
                  </a:lnTo>
                  <a:lnTo>
                    <a:pt x="116" y="187"/>
                  </a:lnTo>
                  <a:lnTo>
                    <a:pt x="132" y="185"/>
                  </a:lnTo>
                  <a:lnTo>
                    <a:pt x="148" y="181"/>
                  </a:lnTo>
                  <a:lnTo>
                    <a:pt x="164" y="175"/>
                  </a:lnTo>
                  <a:lnTo>
                    <a:pt x="192" y="159"/>
                  </a:lnTo>
                  <a:lnTo>
                    <a:pt x="218" y="142"/>
                  </a:lnTo>
                  <a:lnTo>
                    <a:pt x="241" y="123"/>
                  </a:lnTo>
                  <a:lnTo>
                    <a:pt x="261" y="106"/>
                  </a:lnTo>
                  <a:lnTo>
                    <a:pt x="279" y="87"/>
                  </a:lnTo>
                  <a:lnTo>
                    <a:pt x="294" y="69"/>
                  </a:lnTo>
                  <a:lnTo>
                    <a:pt x="308" y="49"/>
                  </a:lnTo>
                  <a:lnTo>
                    <a:pt x="321" y="32"/>
                  </a:lnTo>
                  <a:lnTo>
                    <a:pt x="333" y="15"/>
                  </a:lnTo>
                  <a:lnTo>
                    <a:pt x="344" y="0"/>
                  </a:lnTo>
                  <a:lnTo>
                    <a:pt x="342" y="3"/>
                  </a:lnTo>
                  <a:lnTo>
                    <a:pt x="337" y="16"/>
                  </a:lnTo>
                  <a:lnTo>
                    <a:pt x="328" y="34"/>
                  </a:lnTo>
                  <a:lnTo>
                    <a:pt x="316" y="56"/>
                  </a:lnTo>
                  <a:lnTo>
                    <a:pt x="302" y="81"/>
                  </a:lnTo>
                  <a:lnTo>
                    <a:pt x="284" y="108"/>
                  </a:lnTo>
                  <a:lnTo>
                    <a:pt x="264" y="136"/>
                  </a:lnTo>
                  <a:lnTo>
                    <a:pt x="241" y="163"/>
                  </a:lnTo>
                  <a:lnTo>
                    <a:pt x="215" y="185"/>
                  </a:lnTo>
                  <a:lnTo>
                    <a:pt x="187" y="204"/>
                  </a:lnTo>
                  <a:lnTo>
                    <a:pt x="160" y="218"/>
                  </a:lnTo>
                  <a:lnTo>
                    <a:pt x="135" y="227"/>
                  </a:lnTo>
                  <a:lnTo>
                    <a:pt x="113" y="234"/>
                  </a:lnTo>
                  <a:lnTo>
                    <a:pt x="93" y="240"/>
                  </a:lnTo>
                  <a:lnTo>
                    <a:pt x="76" y="247"/>
                  </a:lnTo>
                  <a:lnTo>
                    <a:pt x="59" y="254"/>
                  </a:lnTo>
                  <a:lnTo>
                    <a:pt x="44" y="262"/>
                  </a:lnTo>
                  <a:lnTo>
                    <a:pt x="30" y="275"/>
                  </a:lnTo>
                  <a:lnTo>
                    <a:pt x="15" y="293"/>
                  </a:lnTo>
                  <a:lnTo>
                    <a:pt x="2" y="316"/>
                  </a:lnTo>
                  <a:lnTo>
                    <a:pt x="3" y="3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848" y="156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5 h 17"/>
                <a:gd name="T4" fmla="*/ 16 w 17"/>
                <a:gd name="T5" fmla="*/ 10 h 17"/>
                <a:gd name="T6" fmla="*/ 8 w 17"/>
                <a:gd name="T7" fmla="*/ 16 h 17"/>
                <a:gd name="T8" fmla="*/ 0 w 17"/>
                <a:gd name="T9" fmla="*/ 16 h 17"/>
                <a:gd name="T10" fmla="*/ 0 w 17"/>
                <a:gd name="T11" fmla="*/ 10 h 17"/>
                <a:gd name="T12" fmla="*/ 8 w 17"/>
                <a:gd name="T13" fmla="*/ 5 h 17"/>
                <a:gd name="T14" fmla="*/ 16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6" y="0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089" y="1772"/>
              <a:ext cx="85" cy="87"/>
            </a:xfrm>
            <a:custGeom>
              <a:avLst/>
              <a:gdLst>
                <a:gd name="T0" fmla="*/ 11 w 84"/>
                <a:gd name="T1" fmla="*/ 17 h 85"/>
                <a:gd name="T2" fmla="*/ 13 w 84"/>
                <a:gd name="T3" fmla="*/ 27 h 85"/>
                <a:gd name="T4" fmla="*/ 18 w 84"/>
                <a:gd name="T5" fmla="*/ 39 h 85"/>
                <a:gd name="T6" fmla="*/ 27 w 84"/>
                <a:gd name="T7" fmla="*/ 50 h 85"/>
                <a:gd name="T8" fmla="*/ 42 w 84"/>
                <a:gd name="T9" fmla="*/ 63 h 85"/>
                <a:gd name="T10" fmla="*/ 54 w 84"/>
                <a:gd name="T11" fmla="*/ 72 h 85"/>
                <a:gd name="T12" fmla="*/ 61 w 84"/>
                <a:gd name="T13" fmla="*/ 75 h 85"/>
                <a:gd name="T14" fmla="*/ 70 w 84"/>
                <a:gd name="T15" fmla="*/ 80 h 85"/>
                <a:gd name="T16" fmla="*/ 77 w 84"/>
                <a:gd name="T17" fmla="*/ 82 h 85"/>
                <a:gd name="T18" fmla="*/ 82 w 84"/>
                <a:gd name="T19" fmla="*/ 84 h 85"/>
                <a:gd name="T20" fmla="*/ 80 w 84"/>
                <a:gd name="T21" fmla="*/ 84 h 85"/>
                <a:gd name="T22" fmla="*/ 72 w 84"/>
                <a:gd name="T23" fmla="*/ 83 h 85"/>
                <a:gd name="T24" fmla="*/ 62 w 84"/>
                <a:gd name="T25" fmla="*/ 82 h 85"/>
                <a:gd name="T26" fmla="*/ 52 w 84"/>
                <a:gd name="T27" fmla="*/ 79 h 85"/>
                <a:gd name="T28" fmla="*/ 47 w 84"/>
                <a:gd name="T29" fmla="*/ 77 h 85"/>
                <a:gd name="T30" fmla="*/ 38 w 84"/>
                <a:gd name="T31" fmla="*/ 73 h 85"/>
                <a:gd name="T32" fmla="*/ 27 w 84"/>
                <a:gd name="T33" fmla="*/ 64 h 85"/>
                <a:gd name="T34" fmla="*/ 15 w 84"/>
                <a:gd name="T35" fmla="*/ 54 h 85"/>
                <a:gd name="T36" fmla="*/ 8 w 84"/>
                <a:gd name="T37" fmla="*/ 42 h 85"/>
                <a:gd name="T38" fmla="*/ 2 w 84"/>
                <a:gd name="T39" fmla="*/ 29 h 85"/>
                <a:gd name="T40" fmla="*/ 0 w 84"/>
                <a:gd name="T41" fmla="*/ 18 h 85"/>
                <a:gd name="T42" fmla="*/ 0 w 84"/>
                <a:gd name="T43" fmla="*/ 15 h 85"/>
                <a:gd name="T44" fmla="*/ 0 w 84"/>
                <a:gd name="T45" fmla="*/ 11 h 85"/>
                <a:gd name="T46" fmla="*/ 0 w 84"/>
                <a:gd name="T47" fmla="*/ 8 h 85"/>
                <a:gd name="T48" fmla="*/ 1 w 84"/>
                <a:gd name="T49" fmla="*/ 4 h 85"/>
                <a:gd name="T50" fmla="*/ 1 w 84"/>
                <a:gd name="T51" fmla="*/ 2 h 85"/>
                <a:gd name="T52" fmla="*/ 3 w 84"/>
                <a:gd name="T53" fmla="*/ 2 h 85"/>
                <a:gd name="T54" fmla="*/ 6 w 84"/>
                <a:gd name="T55" fmla="*/ 0 h 85"/>
                <a:gd name="T56" fmla="*/ 7 w 84"/>
                <a:gd name="T57" fmla="*/ 0 h 85"/>
                <a:gd name="T58" fmla="*/ 9 w 84"/>
                <a:gd name="T59" fmla="*/ 1 h 85"/>
                <a:gd name="T60" fmla="*/ 10 w 84"/>
                <a:gd name="T61" fmla="*/ 3 h 85"/>
                <a:gd name="T62" fmla="*/ 11 w 84"/>
                <a:gd name="T63" fmla="*/ 6 h 85"/>
                <a:gd name="T64" fmla="*/ 11 w 84"/>
                <a:gd name="T65" fmla="*/ 8 h 85"/>
                <a:gd name="T66" fmla="*/ 11 w 84"/>
                <a:gd name="T67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85">
                  <a:moveTo>
                    <a:pt x="11" y="12"/>
                  </a:moveTo>
                  <a:lnTo>
                    <a:pt x="11" y="17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5" y="32"/>
                  </a:lnTo>
                  <a:lnTo>
                    <a:pt x="18" y="39"/>
                  </a:lnTo>
                  <a:lnTo>
                    <a:pt x="22" y="44"/>
                  </a:lnTo>
                  <a:lnTo>
                    <a:pt x="27" y="50"/>
                  </a:lnTo>
                  <a:lnTo>
                    <a:pt x="34" y="56"/>
                  </a:lnTo>
                  <a:lnTo>
                    <a:pt x="42" y="63"/>
                  </a:lnTo>
                  <a:lnTo>
                    <a:pt x="52" y="70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61" y="75"/>
                  </a:lnTo>
                  <a:lnTo>
                    <a:pt x="65" y="78"/>
                  </a:lnTo>
                  <a:lnTo>
                    <a:pt x="70" y="80"/>
                  </a:lnTo>
                  <a:lnTo>
                    <a:pt x="74" y="81"/>
                  </a:lnTo>
                  <a:lnTo>
                    <a:pt x="77" y="82"/>
                  </a:lnTo>
                  <a:lnTo>
                    <a:pt x="80" y="83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0" y="84"/>
                  </a:lnTo>
                  <a:lnTo>
                    <a:pt x="76" y="83"/>
                  </a:lnTo>
                  <a:lnTo>
                    <a:pt x="72" y="83"/>
                  </a:lnTo>
                  <a:lnTo>
                    <a:pt x="67" y="82"/>
                  </a:lnTo>
                  <a:lnTo>
                    <a:pt x="62" y="82"/>
                  </a:lnTo>
                  <a:lnTo>
                    <a:pt x="57" y="81"/>
                  </a:lnTo>
                  <a:lnTo>
                    <a:pt x="52" y="79"/>
                  </a:lnTo>
                  <a:lnTo>
                    <a:pt x="50" y="78"/>
                  </a:lnTo>
                  <a:lnTo>
                    <a:pt x="47" y="77"/>
                  </a:lnTo>
                  <a:lnTo>
                    <a:pt x="45" y="76"/>
                  </a:lnTo>
                  <a:lnTo>
                    <a:pt x="38" y="73"/>
                  </a:lnTo>
                  <a:lnTo>
                    <a:pt x="32" y="68"/>
                  </a:lnTo>
                  <a:lnTo>
                    <a:pt x="27" y="64"/>
                  </a:lnTo>
                  <a:lnTo>
                    <a:pt x="22" y="58"/>
                  </a:lnTo>
                  <a:lnTo>
                    <a:pt x="15" y="54"/>
                  </a:lnTo>
                  <a:lnTo>
                    <a:pt x="13" y="48"/>
                  </a:lnTo>
                  <a:lnTo>
                    <a:pt x="8" y="42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180" y="1839"/>
              <a:ext cx="41" cy="61"/>
            </a:xfrm>
            <a:custGeom>
              <a:avLst/>
              <a:gdLst>
                <a:gd name="T0" fmla="*/ 8 w 40"/>
                <a:gd name="T1" fmla="*/ 34 h 59"/>
                <a:gd name="T2" fmla="*/ 9 w 40"/>
                <a:gd name="T3" fmla="*/ 41 h 59"/>
                <a:gd name="T4" fmla="*/ 11 w 40"/>
                <a:gd name="T5" fmla="*/ 46 h 59"/>
                <a:gd name="T6" fmla="*/ 13 w 40"/>
                <a:gd name="T7" fmla="*/ 49 h 59"/>
                <a:gd name="T8" fmla="*/ 15 w 40"/>
                <a:gd name="T9" fmla="*/ 52 h 59"/>
                <a:gd name="T10" fmla="*/ 18 w 40"/>
                <a:gd name="T11" fmla="*/ 53 h 59"/>
                <a:gd name="T12" fmla="*/ 22 w 40"/>
                <a:gd name="T13" fmla="*/ 55 h 59"/>
                <a:gd name="T14" fmla="*/ 25 w 40"/>
                <a:gd name="T15" fmla="*/ 54 h 59"/>
                <a:gd name="T16" fmla="*/ 29 w 40"/>
                <a:gd name="T17" fmla="*/ 54 h 59"/>
                <a:gd name="T18" fmla="*/ 33 w 40"/>
                <a:gd name="T19" fmla="*/ 54 h 59"/>
                <a:gd name="T20" fmla="*/ 39 w 40"/>
                <a:gd name="T21" fmla="*/ 54 h 59"/>
                <a:gd name="T22" fmla="*/ 39 w 40"/>
                <a:gd name="T23" fmla="*/ 54 h 59"/>
                <a:gd name="T24" fmla="*/ 36 w 40"/>
                <a:gd name="T25" fmla="*/ 55 h 59"/>
                <a:gd name="T26" fmla="*/ 34 w 40"/>
                <a:gd name="T27" fmla="*/ 56 h 59"/>
                <a:gd name="T28" fmla="*/ 30 w 40"/>
                <a:gd name="T29" fmla="*/ 57 h 59"/>
                <a:gd name="T30" fmla="*/ 24 w 40"/>
                <a:gd name="T31" fmla="*/ 58 h 59"/>
                <a:gd name="T32" fmla="*/ 19 w 40"/>
                <a:gd name="T33" fmla="*/ 56 h 59"/>
                <a:gd name="T34" fmla="*/ 14 w 40"/>
                <a:gd name="T35" fmla="*/ 55 h 59"/>
                <a:gd name="T36" fmla="*/ 8 w 40"/>
                <a:gd name="T37" fmla="*/ 50 h 59"/>
                <a:gd name="T38" fmla="*/ 4 w 40"/>
                <a:gd name="T39" fmla="*/ 42 h 59"/>
                <a:gd name="T40" fmla="*/ 0 w 40"/>
                <a:gd name="T41" fmla="*/ 32 h 59"/>
                <a:gd name="T42" fmla="*/ 0 w 40"/>
                <a:gd name="T43" fmla="*/ 31 h 59"/>
                <a:gd name="T44" fmla="*/ 0 w 40"/>
                <a:gd name="T45" fmla="*/ 27 h 59"/>
                <a:gd name="T46" fmla="*/ 0 w 40"/>
                <a:gd name="T47" fmla="*/ 24 h 59"/>
                <a:gd name="T48" fmla="*/ 1 w 40"/>
                <a:gd name="T49" fmla="*/ 20 h 59"/>
                <a:gd name="T50" fmla="*/ 2 w 40"/>
                <a:gd name="T51" fmla="*/ 15 h 59"/>
                <a:gd name="T52" fmla="*/ 3 w 40"/>
                <a:gd name="T53" fmla="*/ 11 h 59"/>
                <a:gd name="T54" fmla="*/ 4 w 40"/>
                <a:gd name="T55" fmla="*/ 7 h 59"/>
                <a:gd name="T56" fmla="*/ 5 w 40"/>
                <a:gd name="T57" fmla="*/ 3 h 59"/>
                <a:gd name="T58" fmla="*/ 7 w 40"/>
                <a:gd name="T59" fmla="*/ 1 h 59"/>
                <a:gd name="T60" fmla="*/ 7 w 40"/>
                <a:gd name="T61" fmla="*/ 0 h 59"/>
                <a:gd name="T62" fmla="*/ 7 w 40"/>
                <a:gd name="T63" fmla="*/ 1 h 59"/>
                <a:gd name="T64" fmla="*/ 8 w 40"/>
                <a:gd name="T65" fmla="*/ 3 h 59"/>
                <a:gd name="T66" fmla="*/ 8 w 40"/>
                <a:gd name="T67" fmla="*/ 6 h 59"/>
                <a:gd name="T68" fmla="*/ 9 w 40"/>
                <a:gd name="T69" fmla="*/ 9 h 59"/>
                <a:gd name="T70" fmla="*/ 9 w 40"/>
                <a:gd name="T71" fmla="*/ 12 h 59"/>
                <a:gd name="T72" fmla="*/ 8 w 40"/>
                <a:gd name="T73" fmla="*/ 17 h 59"/>
                <a:gd name="T74" fmla="*/ 8 w 40"/>
                <a:gd name="T75" fmla="*/ 20 h 59"/>
                <a:gd name="T76" fmla="*/ 7 w 40"/>
                <a:gd name="T77" fmla="*/ 23 h 59"/>
                <a:gd name="T78" fmla="*/ 7 w 40"/>
                <a:gd name="T79" fmla="*/ 26 h 59"/>
                <a:gd name="T80" fmla="*/ 7 w 40"/>
                <a:gd name="T81" fmla="*/ 27 h 59"/>
                <a:gd name="T82" fmla="*/ 8 w 40"/>
                <a:gd name="T83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9">
                  <a:moveTo>
                    <a:pt x="8" y="34"/>
                  </a:moveTo>
                  <a:lnTo>
                    <a:pt x="9" y="41"/>
                  </a:lnTo>
                  <a:lnTo>
                    <a:pt x="11" y="46"/>
                  </a:lnTo>
                  <a:lnTo>
                    <a:pt x="13" y="49"/>
                  </a:lnTo>
                  <a:lnTo>
                    <a:pt x="15" y="52"/>
                  </a:lnTo>
                  <a:lnTo>
                    <a:pt x="18" y="53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6"/>
                  </a:lnTo>
                  <a:lnTo>
                    <a:pt x="30" y="57"/>
                  </a:lnTo>
                  <a:lnTo>
                    <a:pt x="24" y="58"/>
                  </a:lnTo>
                  <a:lnTo>
                    <a:pt x="19" y="56"/>
                  </a:lnTo>
                  <a:lnTo>
                    <a:pt x="14" y="55"/>
                  </a:lnTo>
                  <a:lnTo>
                    <a:pt x="8" y="50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4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3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115" y="1670"/>
              <a:ext cx="22" cy="78"/>
            </a:xfrm>
            <a:custGeom>
              <a:avLst/>
              <a:gdLst>
                <a:gd name="T0" fmla="*/ 14 w 23"/>
                <a:gd name="T1" fmla="*/ 3 h 77"/>
                <a:gd name="T2" fmla="*/ 16 w 23"/>
                <a:gd name="T3" fmla="*/ 7 h 77"/>
                <a:gd name="T4" fmla="*/ 19 w 23"/>
                <a:gd name="T5" fmla="*/ 11 h 77"/>
                <a:gd name="T6" fmla="*/ 21 w 23"/>
                <a:gd name="T7" fmla="*/ 15 h 77"/>
                <a:gd name="T8" fmla="*/ 22 w 23"/>
                <a:gd name="T9" fmla="*/ 20 h 77"/>
                <a:gd name="T10" fmla="*/ 22 w 23"/>
                <a:gd name="T11" fmla="*/ 24 h 77"/>
                <a:gd name="T12" fmla="*/ 22 w 23"/>
                <a:gd name="T13" fmla="*/ 28 h 77"/>
                <a:gd name="T14" fmla="*/ 22 w 23"/>
                <a:gd name="T15" fmla="*/ 32 h 77"/>
                <a:gd name="T16" fmla="*/ 21 w 23"/>
                <a:gd name="T17" fmla="*/ 37 h 77"/>
                <a:gd name="T18" fmla="*/ 21 w 23"/>
                <a:gd name="T19" fmla="*/ 41 h 77"/>
                <a:gd name="T20" fmla="*/ 20 w 23"/>
                <a:gd name="T21" fmla="*/ 46 h 77"/>
                <a:gd name="T22" fmla="*/ 19 w 23"/>
                <a:gd name="T23" fmla="*/ 48 h 77"/>
                <a:gd name="T24" fmla="*/ 18 w 23"/>
                <a:gd name="T25" fmla="*/ 51 h 77"/>
                <a:gd name="T26" fmla="*/ 14 w 23"/>
                <a:gd name="T27" fmla="*/ 54 h 77"/>
                <a:gd name="T28" fmla="*/ 12 w 23"/>
                <a:gd name="T29" fmla="*/ 59 h 77"/>
                <a:gd name="T30" fmla="*/ 9 w 23"/>
                <a:gd name="T31" fmla="*/ 64 h 77"/>
                <a:gd name="T32" fmla="*/ 7 w 23"/>
                <a:gd name="T33" fmla="*/ 68 h 77"/>
                <a:gd name="T34" fmla="*/ 3 w 23"/>
                <a:gd name="T35" fmla="*/ 72 h 77"/>
                <a:gd name="T36" fmla="*/ 1 w 23"/>
                <a:gd name="T37" fmla="*/ 74 h 77"/>
                <a:gd name="T38" fmla="*/ 0 w 23"/>
                <a:gd name="T39" fmla="*/ 76 h 77"/>
                <a:gd name="T40" fmla="*/ 2 w 23"/>
                <a:gd name="T41" fmla="*/ 72 h 77"/>
                <a:gd name="T42" fmla="*/ 6 w 23"/>
                <a:gd name="T43" fmla="*/ 68 h 77"/>
                <a:gd name="T44" fmla="*/ 7 w 23"/>
                <a:gd name="T45" fmla="*/ 63 h 77"/>
                <a:gd name="T46" fmla="*/ 9 w 23"/>
                <a:gd name="T47" fmla="*/ 59 h 77"/>
                <a:gd name="T48" fmla="*/ 10 w 23"/>
                <a:gd name="T49" fmla="*/ 55 h 77"/>
                <a:gd name="T50" fmla="*/ 11 w 23"/>
                <a:gd name="T51" fmla="*/ 52 h 77"/>
                <a:gd name="T52" fmla="*/ 12 w 23"/>
                <a:gd name="T53" fmla="*/ 49 h 77"/>
                <a:gd name="T54" fmla="*/ 12 w 23"/>
                <a:gd name="T55" fmla="*/ 46 h 77"/>
                <a:gd name="T56" fmla="*/ 13 w 23"/>
                <a:gd name="T57" fmla="*/ 44 h 77"/>
                <a:gd name="T58" fmla="*/ 13 w 23"/>
                <a:gd name="T59" fmla="*/ 43 h 77"/>
                <a:gd name="T60" fmla="*/ 14 w 23"/>
                <a:gd name="T61" fmla="*/ 40 h 77"/>
                <a:gd name="T62" fmla="*/ 14 w 23"/>
                <a:gd name="T63" fmla="*/ 36 h 77"/>
                <a:gd name="T64" fmla="*/ 14 w 23"/>
                <a:gd name="T65" fmla="*/ 32 h 77"/>
                <a:gd name="T66" fmla="*/ 14 w 23"/>
                <a:gd name="T67" fmla="*/ 29 h 77"/>
                <a:gd name="T68" fmla="*/ 14 w 23"/>
                <a:gd name="T69" fmla="*/ 26 h 77"/>
                <a:gd name="T70" fmla="*/ 12 w 23"/>
                <a:gd name="T71" fmla="*/ 22 h 77"/>
                <a:gd name="T72" fmla="*/ 10 w 23"/>
                <a:gd name="T73" fmla="*/ 20 h 77"/>
                <a:gd name="T74" fmla="*/ 9 w 23"/>
                <a:gd name="T75" fmla="*/ 17 h 77"/>
                <a:gd name="T76" fmla="*/ 7 w 23"/>
                <a:gd name="T77" fmla="*/ 13 h 77"/>
                <a:gd name="T78" fmla="*/ 5 w 23"/>
                <a:gd name="T79" fmla="*/ 10 h 77"/>
                <a:gd name="T80" fmla="*/ 4 w 23"/>
                <a:gd name="T81" fmla="*/ 9 h 77"/>
                <a:gd name="T82" fmla="*/ 3 w 23"/>
                <a:gd name="T83" fmla="*/ 8 h 77"/>
                <a:gd name="T84" fmla="*/ 3 w 23"/>
                <a:gd name="T85" fmla="*/ 7 h 77"/>
                <a:gd name="T86" fmla="*/ 3 w 23"/>
                <a:gd name="T87" fmla="*/ 6 h 77"/>
                <a:gd name="T88" fmla="*/ 3 w 23"/>
                <a:gd name="T89" fmla="*/ 4 h 77"/>
                <a:gd name="T90" fmla="*/ 3 w 23"/>
                <a:gd name="T91" fmla="*/ 4 h 77"/>
                <a:gd name="T92" fmla="*/ 3 w 23"/>
                <a:gd name="T93" fmla="*/ 3 h 77"/>
                <a:gd name="T94" fmla="*/ 5 w 23"/>
                <a:gd name="T95" fmla="*/ 2 h 77"/>
                <a:gd name="T96" fmla="*/ 5 w 23"/>
                <a:gd name="T97" fmla="*/ 2 h 77"/>
                <a:gd name="T98" fmla="*/ 6 w 23"/>
                <a:gd name="T99" fmla="*/ 1 h 77"/>
                <a:gd name="T100" fmla="*/ 6 w 23"/>
                <a:gd name="T101" fmla="*/ 0 h 77"/>
                <a:gd name="T102" fmla="*/ 7 w 23"/>
                <a:gd name="T103" fmla="*/ 0 h 77"/>
                <a:gd name="T104" fmla="*/ 7 w 23"/>
                <a:gd name="T105" fmla="*/ 0 h 77"/>
                <a:gd name="T106" fmla="*/ 9 w 23"/>
                <a:gd name="T107" fmla="*/ 1 h 77"/>
                <a:gd name="T108" fmla="*/ 9 w 23"/>
                <a:gd name="T109" fmla="*/ 0 h 77"/>
                <a:gd name="T110" fmla="*/ 11 w 23"/>
                <a:gd name="T111" fmla="*/ 0 h 77"/>
                <a:gd name="T112" fmla="*/ 12 w 23"/>
                <a:gd name="T113" fmla="*/ 1 h 77"/>
                <a:gd name="T114" fmla="*/ 12 w 23"/>
                <a:gd name="T115" fmla="*/ 2 h 77"/>
                <a:gd name="T116" fmla="*/ 12 w 23"/>
                <a:gd name="T117" fmla="*/ 2 h 77"/>
                <a:gd name="T118" fmla="*/ 14 w 23"/>
                <a:gd name="T119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" h="77">
                  <a:moveTo>
                    <a:pt x="14" y="3"/>
                  </a:moveTo>
                  <a:lnTo>
                    <a:pt x="16" y="7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1" y="37"/>
                  </a:lnTo>
                  <a:lnTo>
                    <a:pt x="21" y="41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1"/>
                  </a:lnTo>
                  <a:lnTo>
                    <a:pt x="14" y="54"/>
                  </a:lnTo>
                  <a:lnTo>
                    <a:pt x="12" y="59"/>
                  </a:lnTo>
                  <a:lnTo>
                    <a:pt x="9" y="64"/>
                  </a:lnTo>
                  <a:lnTo>
                    <a:pt x="7" y="68"/>
                  </a:lnTo>
                  <a:lnTo>
                    <a:pt x="3" y="72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6" y="68"/>
                  </a:lnTo>
                  <a:lnTo>
                    <a:pt x="7" y="63"/>
                  </a:lnTo>
                  <a:lnTo>
                    <a:pt x="9" y="59"/>
                  </a:lnTo>
                  <a:lnTo>
                    <a:pt x="10" y="55"/>
                  </a:lnTo>
                  <a:lnTo>
                    <a:pt x="11" y="52"/>
                  </a:lnTo>
                  <a:lnTo>
                    <a:pt x="12" y="49"/>
                  </a:lnTo>
                  <a:lnTo>
                    <a:pt x="12" y="46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1136" y="1705"/>
              <a:ext cx="30" cy="35"/>
            </a:xfrm>
            <a:custGeom>
              <a:avLst/>
              <a:gdLst>
                <a:gd name="T0" fmla="*/ 7 w 31"/>
                <a:gd name="T1" fmla="*/ 1 h 33"/>
                <a:gd name="T2" fmla="*/ 10 w 31"/>
                <a:gd name="T3" fmla="*/ 2 h 33"/>
                <a:gd name="T4" fmla="*/ 13 w 31"/>
                <a:gd name="T5" fmla="*/ 3 h 33"/>
                <a:gd name="T6" fmla="*/ 15 w 31"/>
                <a:gd name="T7" fmla="*/ 6 h 33"/>
                <a:gd name="T8" fmla="*/ 17 w 31"/>
                <a:gd name="T9" fmla="*/ 7 h 33"/>
                <a:gd name="T10" fmla="*/ 21 w 31"/>
                <a:gd name="T11" fmla="*/ 9 h 33"/>
                <a:gd name="T12" fmla="*/ 22 w 31"/>
                <a:gd name="T13" fmla="*/ 11 h 33"/>
                <a:gd name="T14" fmla="*/ 24 w 31"/>
                <a:gd name="T15" fmla="*/ 13 h 33"/>
                <a:gd name="T16" fmla="*/ 26 w 31"/>
                <a:gd name="T17" fmla="*/ 16 h 33"/>
                <a:gd name="T18" fmla="*/ 27 w 31"/>
                <a:gd name="T19" fmla="*/ 19 h 33"/>
                <a:gd name="T20" fmla="*/ 29 w 31"/>
                <a:gd name="T21" fmla="*/ 22 h 33"/>
                <a:gd name="T22" fmla="*/ 29 w 31"/>
                <a:gd name="T23" fmla="*/ 23 h 33"/>
                <a:gd name="T24" fmla="*/ 29 w 31"/>
                <a:gd name="T25" fmla="*/ 24 h 33"/>
                <a:gd name="T26" fmla="*/ 30 w 31"/>
                <a:gd name="T27" fmla="*/ 25 h 33"/>
                <a:gd name="T28" fmla="*/ 30 w 31"/>
                <a:gd name="T29" fmla="*/ 26 h 33"/>
                <a:gd name="T30" fmla="*/ 30 w 31"/>
                <a:gd name="T31" fmla="*/ 27 h 33"/>
                <a:gd name="T32" fmla="*/ 29 w 31"/>
                <a:gd name="T33" fmla="*/ 28 h 33"/>
                <a:gd name="T34" fmla="*/ 29 w 31"/>
                <a:gd name="T35" fmla="*/ 29 h 33"/>
                <a:gd name="T36" fmla="*/ 29 w 31"/>
                <a:gd name="T37" fmla="*/ 30 h 33"/>
                <a:gd name="T38" fmla="*/ 28 w 31"/>
                <a:gd name="T39" fmla="*/ 30 h 33"/>
                <a:gd name="T40" fmla="*/ 28 w 31"/>
                <a:gd name="T41" fmla="*/ 31 h 33"/>
                <a:gd name="T42" fmla="*/ 26 w 31"/>
                <a:gd name="T43" fmla="*/ 31 h 33"/>
                <a:gd name="T44" fmla="*/ 26 w 31"/>
                <a:gd name="T45" fmla="*/ 32 h 33"/>
                <a:gd name="T46" fmla="*/ 25 w 31"/>
                <a:gd name="T47" fmla="*/ 32 h 33"/>
                <a:gd name="T48" fmla="*/ 24 w 31"/>
                <a:gd name="T49" fmla="*/ 31 h 33"/>
                <a:gd name="T50" fmla="*/ 23 w 31"/>
                <a:gd name="T51" fmla="*/ 31 h 33"/>
                <a:gd name="T52" fmla="*/ 22 w 31"/>
                <a:gd name="T53" fmla="*/ 31 h 33"/>
                <a:gd name="T54" fmla="*/ 22 w 31"/>
                <a:gd name="T55" fmla="*/ 31 h 33"/>
                <a:gd name="T56" fmla="*/ 21 w 31"/>
                <a:gd name="T57" fmla="*/ 30 h 33"/>
                <a:gd name="T58" fmla="*/ 21 w 31"/>
                <a:gd name="T59" fmla="*/ 30 h 33"/>
                <a:gd name="T60" fmla="*/ 21 w 31"/>
                <a:gd name="T61" fmla="*/ 29 h 33"/>
                <a:gd name="T62" fmla="*/ 19 w 31"/>
                <a:gd name="T63" fmla="*/ 26 h 33"/>
                <a:gd name="T64" fmla="*/ 17 w 31"/>
                <a:gd name="T65" fmla="*/ 24 h 33"/>
                <a:gd name="T66" fmla="*/ 16 w 31"/>
                <a:gd name="T67" fmla="*/ 22 h 33"/>
                <a:gd name="T68" fmla="*/ 14 w 31"/>
                <a:gd name="T69" fmla="*/ 20 h 33"/>
                <a:gd name="T70" fmla="*/ 13 w 31"/>
                <a:gd name="T71" fmla="*/ 18 h 33"/>
                <a:gd name="T72" fmla="*/ 11 w 31"/>
                <a:gd name="T73" fmla="*/ 16 h 33"/>
                <a:gd name="T74" fmla="*/ 8 w 31"/>
                <a:gd name="T75" fmla="*/ 15 h 33"/>
                <a:gd name="T76" fmla="*/ 7 w 31"/>
                <a:gd name="T77" fmla="*/ 14 h 33"/>
                <a:gd name="T78" fmla="*/ 5 w 31"/>
                <a:gd name="T79" fmla="*/ 13 h 33"/>
                <a:gd name="T80" fmla="*/ 2 w 31"/>
                <a:gd name="T81" fmla="*/ 11 h 33"/>
                <a:gd name="T82" fmla="*/ 1 w 31"/>
                <a:gd name="T83" fmla="*/ 11 h 33"/>
                <a:gd name="T84" fmla="*/ 1 w 31"/>
                <a:gd name="T85" fmla="*/ 10 h 33"/>
                <a:gd name="T86" fmla="*/ 1 w 31"/>
                <a:gd name="T87" fmla="*/ 10 h 33"/>
                <a:gd name="T88" fmla="*/ 0 w 31"/>
                <a:gd name="T89" fmla="*/ 9 h 33"/>
                <a:gd name="T90" fmla="*/ 0 w 31"/>
                <a:gd name="T91" fmla="*/ 8 h 33"/>
                <a:gd name="T92" fmla="*/ 0 w 31"/>
                <a:gd name="T93" fmla="*/ 7 h 33"/>
                <a:gd name="T94" fmla="*/ 0 w 31"/>
                <a:gd name="T95" fmla="*/ 6 h 33"/>
                <a:gd name="T96" fmla="*/ 0 w 31"/>
                <a:gd name="T97" fmla="*/ 5 h 33"/>
                <a:gd name="T98" fmla="*/ 0 w 31"/>
                <a:gd name="T99" fmla="*/ 4 h 33"/>
                <a:gd name="T100" fmla="*/ 0 w 31"/>
                <a:gd name="T101" fmla="*/ 4 h 33"/>
                <a:gd name="T102" fmla="*/ 0 w 31"/>
                <a:gd name="T103" fmla="*/ 3 h 33"/>
                <a:gd name="T104" fmla="*/ 0 w 31"/>
                <a:gd name="T105" fmla="*/ 2 h 33"/>
                <a:gd name="T106" fmla="*/ 1 w 31"/>
                <a:gd name="T107" fmla="*/ 2 h 33"/>
                <a:gd name="T108" fmla="*/ 2 w 31"/>
                <a:gd name="T109" fmla="*/ 1 h 33"/>
                <a:gd name="T110" fmla="*/ 3 w 31"/>
                <a:gd name="T111" fmla="*/ 1 h 33"/>
                <a:gd name="T112" fmla="*/ 4 w 31"/>
                <a:gd name="T113" fmla="*/ 1 h 33"/>
                <a:gd name="T114" fmla="*/ 5 w 31"/>
                <a:gd name="T115" fmla="*/ 0 h 33"/>
                <a:gd name="T116" fmla="*/ 6 w 31"/>
                <a:gd name="T117" fmla="*/ 1 h 33"/>
                <a:gd name="T118" fmla="*/ 7 w 31"/>
                <a:gd name="T119" fmla="*/ 1 h 33"/>
                <a:gd name="T120" fmla="*/ 7 w 31"/>
                <a:gd name="T12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3">
                  <a:moveTo>
                    <a:pt x="7" y="1"/>
                  </a:moveTo>
                  <a:lnTo>
                    <a:pt x="10" y="2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6" y="16"/>
                  </a:lnTo>
                  <a:lnTo>
                    <a:pt x="27" y="19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012" y="1573"/>
              <a:ext cx="35" cy="78"/>
            </a:xfrm>
            <a:custGeom>
              <a:avLst/>
              <a:gdLst>
                <a:gd name="T0" fmla="*/ 9 w 36"/>
                <a:gd name="T1" fmla="*/ 4 h 78"/>
                <a:gd name="T2" fmla="*/ 12 w 36"/>
                <a:gd name="T3" fmla="*/ 8 h 78"/>
                <a:gd name="T4" fmla="*/ 15 w 36"/>
                <a:gd name="T5" fmla="*/ 13 h 78"/>
                <a:gd name="T6" fmla="*/ 18 w 36"/>
                <a:gd name="T7" fmla="*/ 16 h 78"/>
                <a:gd name="T8" fmla="*/ 21 w 36"/>
                <a:gd name="T9" fmla="*/ 20 h 78"/>
                <a:gd name="T10" fmla="*/ 21 w 36"/>
                <a:gd name="T11" fmla="*/ 25 h 78"/>
                <a:gd name="T12" fmla="*/ 24 w 36"/>
                <a:gd name="T13" fmla="*/ 29 h 78"/>
                <a:gd name="T14" fmla="*/ 25 w 36"/>
                <a:gd name="T15" fmla="*/ 34 h 78"/>
                <a:gd name="T16" fmla="*/ 28 w 36"/>
                <a:gd name="T17" fmla="*/ 39 h 78"/>
                <a:gd name="T18" fmla="*/ 28 w 36"/>
                <a:gd name="T19" fmla="*/ 44 h 78"/>
                <a:gd name="T20" fmla="*/ 29 w 36"/>
                <a:gd name="T21" fmla="*/ 51 h 78"/>
                <a:gd name="T22" fmla="*/ 29 w 36"/>
                <a:gd name="T23" fmla="*/ 52 h 78"/>
                <a:gd name="T24" fmla="*/ 30 w 36"/>
                <a:gd name="T25" fmla="*/ 55 h 78"/>
                <a:gd name="T26" fmla="*/ 30 w 36"/>
                <a:gd name="T27" fmla="*/ 57 h 78"/>
                <a:gd name="T28" fmla="*/ 32 w 36"/>
                <a:gd name="T29" fmla="*/ 61 h 78"/>
                <a:gd name="T30" fmla="*/ 33 w 36"/>
                <a:gd name="T31" fmla="*/ 66 h 78"/>
                <a:gd name="T32" fmla="*/ 34 w 36"/>
                <a:gd name="T33" fmla="*/ 69 h 78"/>
                <a:gd name="T34" fmla="*/ 35 w 36"/>
                <a:gd name="T35" fmla="*/ 71 h 78"/>
                <a:gd name="T36" fmla="*/ 34 w 36"/>
                <a:gd name="T37" fmla="*/ 74 h 78"/>
                <a:gd name="T38" fmla="*/ 35 w 36"/>
                <a:gd name="T39" fmla="*/ 76 h 78"/>
                <a:gd name="T40" fmla="*/ 34 w 36"/>
                <a:gd name="T41" fmla="*/ 77 h 78"/>
                <a:gd name="T42" fmla="*/ 33 w 36"/>
                <a:gd name="T43" fmla="*/ 76 h 78"/>
                <a:gd name="T44" fmla="*/ 32 w 36"/>
                <a:gd name="T45" fmla="*/ 75 h 78"/>
                <a:gd name="T46" fmla="*/ 31 w 36"/>
                <a:gd name="T47" fmla="*/ 73 h 78"/>
                <a:gd name="T48" fmla="*/ 29 w 36"/>
                <a:gd name="T49" fmla="*/ 70 h 78"/>
                <a:gd name="T50" fmla="*/ 28 w 36"/>
                <a:gd name="T51" fmla="*/ 66 h 78"/>
                <a:gd name="T52" fmla="*/ 27 w 36"/>
                <a:gd name="T53" fmla="*/ 61 h 78"/>
                <a:gd name="T54" fmla="*/ 25 w 36"/>
                <a:gd name="T55" fmla="*/ 56 h 78"/>
                <a:gd name="T56" fmla="*/ 22 w 36"/>
                <a:gd name="T57" fmla="*/ 49 h 78"/>
                <a:gd name="T58" fmla="*/ 21 w 36"/>
                <a:gd name="T59" fmla="*/ 44 h 78"/>
                <a:gd name="T60" fmla="*/ 17 w 36"/>
                <a:gd name="T61" fmla="*/ 37 h 78"/>
                <a:gd name="T62" fmla="*/ 14 w 36"/>
                <a:gd name="T63" fmla="*/ 30 h 78"/>
                <a:gd name="T64" fmla="*/ 13 w 36"/>
                <a:gd name="T65" fmla="*/ 26 h 78"/>
                <a:gd name="T66" fmla="*/ 12 w 36"/>
                <a:gd name="T67" fmla="*/ 22 h 78"/>
                <a:gd name="T68" fmla="*/ 9 w 36"/>
                <a:gd name="T69" fmla="*/ 20 h 78"/>
                <a:gd name="T70" fmla="*/ 8 w 36"/>
                <a:gd name="T71" fmla="*/ 20 h 78"/>
                <a:gd name="T72" fmla="*/ 7 w 36"/>
                <a:gd name="T73" fmla="*/ 19 h 78"/>
                <a:gd name="T74" fmla="*/ 7 w 36"/>
                <a:gd name="T75" fmla="*/ 17 h 78"/>
                <a:gd name="T76" fmla="*/ 5 w 36"/>
                <a:gd name="T77" fmla="*/ 17 h 78"/>
                <a:gd name="T78" fmla="*/ 2 w 36"/>
                <a:gd name="T79" fmla="*/ 14 h 78"/>
                <a:gd name="T80" fmla="*/ 0 w 36"/>
                <a:gd name="T81" fmla="*/ 11 h 78"/>
                <a:gd name="T82" fmla="*/ 0 w 36"/>
                <a:gd name="T83" fmla="*/ 10 h 78"/>
                <a:gd name="T84" fmla="*/ 0 w 36"/>
                <a:gd name="T85" fmla="*/ 8 h 78"/>
                <a:gd name="T86" fmla="*/ 0 w 36"/>
                <a:gd name="T87" fmla="*/ 8 h 78"/>
                <a:gd name="T88" fmla="*/ 0 w 36"/>
                <a:gd name="T89" fmla="*/ 7 h 78"/>
                <a:gd name="T90" fmla="*/ 0 w 36"/>
                <a:gd name="T91" fmla="*/ 6 h 78"/>
                <a:gd name="T92" fmla="*/ 0 w 36"/>
                <a:gd name="T93" fmla="*/ 5 h 78"/>
                <a:gd name="T94" fmla="*/ 0 w 36"/>
                <a:gd name="T95" fmla="*/ 4 h 78"/>
                <a:gd name="T96" fmla="*/ 0 w 36"/>
                <a:gd name="T97" fmla="*/ 4 h 78"/>
                <a:gd name="T98" fmla="*/ 1 w 36"/>
                <a:gd name="T99" fmla="*/ 2 h 78"/>
                <a:gd name="T100" fmla="*/ 1 w 36"/>
                <a:gd name="T101" fmla="*/ 2 h 78"/>
                <a:gd name="T102" fmla="*/ 2 w 36"/>
                <a:gd name="T103" fmla="*/ 1 h 78"/>
                <a:gd name="T104" fmla="*/ 3 w 36"/>
                <a:gd name="T105" fmla="*/ 1 h 78"/>
                <a:gd name="T106" fmla="*/ 4 w 36"/>
                <a:gd name="T107" fmla="*/ 0 h 78"/>
                <a:gd name="T108" fmla="*/ 5 w 36"/>
                <a:gd name="T109" fmla="*/ 1 h 78"/>
                <a:gd name="T110" fmla="*/ 6 w 36"/>
                <a:gd name="T111" fmla="*/ 1 h 78"/>
                <a:gd name="T112" fmla="*/ 6 w 36"/>
                <a:gd name="T113" fmla="*/ 1 h 78"/>
                <a:gd name="T114" fmla="*/ 7 w 36"/>
                <a:gd name="T115" fmla="*/ 2 h 78"/>
                <a:gd name="T116" fmla="*/ 8 w 36"/>
                <a:gd name="T117" fmla="*/ 2 h 78"/>
                <a:gd name="T118" fmla="*/ 9 w 36"/>
                <a:gd name="T119" fmla="*/ 3 h 78"/>
                <a:gd name="T120" fmla="*/ 9 w 36"/>
                <a:gd name="T121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" h="78">
                  <a:moveTo>
                    <a:pt x="9" y="4"/>
                  </a:moveTo>
                  <a:lnTo>
                    <a:pt x="12" y="8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20"/>
                  </a:lnTo>
                  <a:lnTo>
                    <a:pt x="21" y="25"/>
                  </a:lnTo>
                  <a:lnTo>
                    <a:pt x="24" y="29"/>
                  </a:lnTo>
                  <a:lnTo>
                    <a:pt x="25" y="34"/>
                  </a:lnTo>
                  <a:lnTo>
                    <a:pt x="28" y="39"/>
                  </a:lnTo>
                  <a:lnTo>
                    <a:pt x="28" y="44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30" y="55"/>
                  </a:lnTo>
                  <a:lnTo>
                    <a:pt x="30" y="57"/>
                  </a:lnTo>
                  <a:lnTo>
                    <a:pt x="32" y="61"/>
                  </a:lnTo>
                  <a:lnTo>
                    <a:pt x="33" y="66"/>
                  </a:lnTo>
                  <a:lnTo>
                    <a:pt x="34" y="69"/>
                  </a:lnTo>
                  <a:lnTo>
                    <a:pt x="35" y="71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4" y="77"/>
                  </a:lnTo>
                  <a:lnTo>
                    <a:pt x="33" y="76"/>
                  </a:lnTo>
                  <a:lnTo>
                    <a:pt x="32" y="75"/>
                  </a:lnTo>
                  <a:lnTo>
                    <a:pt x="31" y="73"/>
                  </a:lnTo>
                  <a:lnTo>
                    <a:pt x="29" y="70"/>
                  </a:lnTo>
                  <a:lnTo>
                    <a:pt x="28" y="66"/>
                  </a:lnTo>
                  <a:lnTo>
                    <a:pt x="27" y="61"/>
                  </a:lnTo>
                  <a:lnTo>
                    <a:pt x="25" y="56"/>
                  </a:lnTo>
                  <a:lnTo>
                    <a:pt x="22" y="49"/>
                  </a:lnTo>
                  <a:lnTo>
                    <a:pt x="21" y="44"/>
                  </a:lnTo>
                  <a:lnTo>
                    <a:pt x="17" y="37"/>
                  </a:lnTo>
                  <a:lnTo>
                    <a:pt x="14" y="30"/>
                  </a:lnTo>
                  <a:lnTo>
                    <a:pt x="13" y="26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038" y="1601"/>
              <a:ext cx="28" cy="17"/>
            </a:xfrm>
            <a:custGeom>
              <a:avLst/>
              <a:gdLst>
                <a:gd name="T0" fmla="*/ 4 w 29"/>
                <a:gd name="T1" fmla="*/ 3 h 17"/>
                <a:gd name="T2" fmla="*/ 6 w 29"/>
                <a:gd name="T3" fmla="*/ 2 h 17"/>
                <a:gd name="T4" fmla="*/ 8 w 29"/>
                <a:gd name="T5" fmla="*/ 2 h 17"/>
                <a:gd name="T6" fmla="*/ 10 w 29"/>
                <a:gd name="T7" fmla="*/ 2 h 17"/>
                <a:gd name="T8" fmla="*/ 12 w 29"/>
                <a:gd name="T9" fmla="*/ 2 h 17"/>
                <a:gd name="T10" fmla="*/ 14 w 29"/>
                <a:gd name="T11" fmla="*/ 1 h 17"/>
                <a:gd name="T12" fmla="*/ 16 w 29"/>
                <a:gd name="T13" fmla="*/ 1 h 17"/>
                <a:gd name="T14" fmla="*/ 18 w 29"/>
                <a:gd name="T15" fmla="*/ 0 h 17"/>
                <a:gd name="T16" fmla="*/ 20 w 29"/>
                <a:gd name="T17" fmla="*/ 1 h 17"/>
                <a:gd name="T18" fmla="*/ 22 w 29"/>
                <a:gd name="T19" fmla="*/ 1 h 17"/>
                <a:gd name="T20" fmla="*/ 24 w 29"/>
                <a:gd name="T21" fmla="*/ 1 h 17"/>
                <a:gd name="T22" fmla="*/ 24 w 29"/>
                <a:gd name="T23" fmla="*/ 2 h 17"/>
                <a:gd name="T24" fmla="*/ 25 w 29"/>
                <a:gd name="T25" fmla="*/ 2 h 17"/>
                <a:gd name="T26" fmla="*/ 26 w 29"/>
                <a:gd name="T27" fmla="*/ 2 h 17"/>
                <a:gd name="T28" fmla="*/ 26 w 29"/>
                <a:gd name="T29" fmla="*/ 3 h 17"/>
                <a:gd name="T30" fmla="*/ 27 w 29"/>
                <a:gd name="T31" fmla="*/ 3 h 17"/>
                <a:gd name="T32" fmla="*/ 27 w 29"/>
                <a:gd name="T33" fmla="*/ 4 h 17"/>
                <a:gd name="T34" fmla="*/ 27 w 29"/>
                <a:gd name="T35" fmla="*/ 5 h 17"/>
                <a:gd name="T36" fmla="*/ 28 w 29"/>
                <a:gd name="T37" fmla="*/ 6 h 17"/>
                <a:gd name="T38" fmla="*/ 28 w 29"/>
                <a:gd name="T39" fmla="*/ 8 h 17"/>
                <a:gd name="T40" fmla="*/ 28 w 29"/>
                <a:gd name="T41" fmla="*/ 9 h 17"/>
                <a:gd name="T42" fmla="*/ 27 w 29"/>
                <a:gd name="T43" fmla="*/ 9 h 17"/>
                <a:gd name="T44" fmla="*/ 27 w 29"/>
                <a:gd name="T45" fmla="*/ 11 h 17"/>
                <a:gd name="T46" fmla="*/ 26 w 29"/>
                <a:gd name="T47" fmla="*/ 11 h 17"/>
                <a:gd name="T48" fmla="*/ 26 w 29"/>
                <a:gd name="T49" fmla="*/ 12 h 17"/>
                <a:gd name="T50" fmla="*/ 25 w 29"/>
                <a:gd name="T51" fmla="*/ 13 h 17"/>
                <a:gd name="T52" fmla="*/ 24 w 29"/>
                <a:gd name="T53" fmla="*/ 13 h 17"/>
                <a:gd name="T54" fmla="*/ 24 w 29"/>
                <a:gd name="T55" fmla="*/ 13 h 17"/>
                <a:gd name="T56" fmla="*/ 22 w 29"/>
                <a:gd name="T57" fmla="*/ 13 h 17"/>
                <a:gd name="T58" fmla="*/ 22 w 29"/>
                <a:gd name="T59" fmla="*/ 14 h 17"/>
                <a:gd name="T60" fmla="*/ 21 w 29"/>
                <a:gd name="T61" fmla="*/ 13 h 17"/>
                <a:gd name="T62" fmla="*/ 19 w 29"/>
                <a:gd name="T63" fmla="*/ 14 h 17"/>
                <a:gd name="T64" fmla="*/ 18 w 29"/>
                <a:gd name="T65" fmla="*/ 14 h 17"/>
                <a:gd name="T66" fmla="*/ 17 w 29"/>
                <a:gd name="T67" fmla="*/ 13 h 17"/>
                <a:gd name="T68" fmla="*/ 16 w 29"/>
                <a:gd name="T69" fmla="*/ 13 h 17"/>
                <a:gd name="T70" fmla="*/ 14 w 29"/>
                <a:gd name="T71" fmla="*/ 14 h 17"/>
                <a:gd name="T72" fmla="*/ 13 w 29"/>
                <a:gd name="T73" fmla="*/ 13 h 17"/>
                <a:gd name="T74" fmla="*/ 11 w 29"/>
                <a:gd name="T75" fmla="*/ 13 h 17"/>
                <a:gd name="T76" fmla="*/ 10 w 29"/>
                <a:gd name="T77" fmla="*/ 14 h 17"/>
                <a:gd name="T78" fmla="*/ 9 w 29"/>
                <a:gd name="T79" fmla="*/ 14 h 17"/>
                <a:gd name="T80" fmla="*/ 7 w 29"/>
                <a:gd name="T81" fmla="*/ 16 h 17"/>
                <a:gd name="T82" fmla="*/ 7 w 29"/>
                <a:gd name="T83" fmla="*/ 16 h 17"/>
                <a:gd name="T84" fmla="*/ 5 w 29"/>
                <a:gd name="T85" fmla="*/ 16 h 17"/>
                <a:gd name="T86" fmla="*/ 5 w 29"/>
                <a:gd name="T87" fmla="*/ 14 h 17"/>
                <a:gd name="T88" fmla="*/ 4 w 29"/>
                <a:gd name="T89" fmla="*/ 16 h 17"/>
                <a:gd name="T90" fmla="*/ 2 w 29"/>
                <a:gd name="T91" fmla="*/ 16 h 17"/>
                <a:gd name="T92" fmla="*/ 2 w 29"/>
                <a:gd name="T93" fmla="*/ 14 h 17"/>
                <a:gd name="T94" fmla="*/ 1 w 29"/>
                <a:gd name="T95" fmla="*/ 13 h 17"/>
                <a:gd name="T96" fmla="*/ 1 w 29"/>
                <a:gd name="T97" fmla="*/ 12 h 17"/>
                <a:gd name="T98" fmla="*/ 0 w 29"/>
                <a:gd name="T99" fmla="*/ 12 h 17"/>
                <a:gd name="T100" fmla="*/ 0 w 29"/>
                <a:gd name="T101" fmla="*/ 11 h 17"/>
                <a:gd name="T102" fmla="*/ 0 w 29"/>
                <a:gd name="T103" fmla="*/ 11 h 17"/>
                <a:gd name="T104" fmla="*/ 0 w 29"/>
                <a:gd name="T105" fmla="*/ 9 h 17"/>
                <a:gd name="T106" fmla="*/ 0 w 29"/>
                <a:gd name="T107" fmla="*/ 8 h 17"/>
                <a:gd name="T108" fmla="*/ 1 w 29"/>
                <a:gd name="T109" fmla="*/ 6 h 17"/>
                <a:gd name="T110" fmla="*/ 1 w 29"/>
                <a:gd name="T111" fmla="*/ 6 h 17"/>
                <a:gd name="T112" fmla="*/ 1 w 29"/>
                <a:gd name="T113" fmla="*/ 4 h 17"/>
                <a:gd name="T114" fmla="*/ 1 w 29"/>
                <a:gd name="T115" fmla="*/ 4 h 17"/>
                <a:gd name="T116" fmla="*/ 2 w 29"/>
                <a:gd name="T117" fmla="*/ 4 h 17"/>
                <a:gd name="T118" fmla="*/ 3 w 29"/>
                <a:gd name="T119" fmla="*/ 3 h 17"/>
                <a:gd name="T120" fmla="*/ 4 w 29"/>
                <a:gd name="T12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17">
                  <a:moveTo>
                    <a:pt x="4" y="3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861" y="1495"/>
              <a:ext cx="80" cy="84"/>
            </a:xfrm>
            <a:custGeom>
              <a:avLst/>
              <a:gdLst>
                <a:gd name="T0" fmla="*/ 64 w 80"/>
                <a:gd name="T1" fmla="*/ 23 h 85"/>
                <a:gd name="T2" fmla="*/ 66 w 80"/>
                <a:gd name="T3" fmla="*/ 24 h 85"/>
                <a:gd name="T4" fmla="*/ 69 w 80"/>
                <a:gd name="T5" fmla="*/ 28 h 85"/>
                <a:gd name="T6" fmla="*/ 71 w 80"/>
                <a:gd name="T7" fmla="*/ 30 h 85"/>
                <a:gd name="T8" fmla="*/ 72 w 80"/>
                <a:gd name="T9" fmla="*/ 33 h 85"/>
                <a:gd name="T10" fmla="*/ 74 w 80"/>
                <a:gd name="T11" fmla="*/ 37 h 85"/>
                <a:gd name="T12" fmla="*/ 76 w 80"/>
                <a:gd name="T13" fmla="*/ 39 h 85"/>
                <a:gd name="T14" fmla="*/ 77 w 80"/>
                <a:gd name="T15" fmla="*/ 43 h 85"/>
                <a:gd name="T16" fmla="*/ 77 w 80"/>
                <a:gd name="T17" fmla="*/ 47 h 85"/>
                <a:gd name="T18" fmla="*/ 78 w 80"/>
                <a:gd name="T19" fmla="*/ 51 h 85"/>
                <a:gd name="T20" fmla="*/ 78 w 80"/>
                <a:gd name="T21" fmla="*/ 55 h 85"/>
                <a:gd name="T22" fmla="*/ 79 w 80"/>
                <a:gd name="T23" fmla="*/ 56 h 85"/>
                <a:gd name="T24" fmla="*/ 78 w 80"/>
                <a:gd name="T25" fmla="*/ 59 h 85"/>
                <a:gd name="T26" fmla="*/ 78 w 80"/>
                <a:gd name="T27" fmla="*/ 62 h 85"/>
                <a:gd name="T28" fmla="*/ 77 w 80"/>
                <a:gd name="T29" fmla="*/ 65 h 85"/>
                <a:gd name="T30" fmla="*/ 76 w 80"/>
                <a:gd name="T31" fmla="*/ 70 h 85"/>
                <a:gd name="T32" fmla="*/ 75 w 80"/>
                <a:gd name="T33" fmla="*/ 74 h 85"/>
                <a:gd name="T34" fmla="*/ 73 w 80"/>
                <a:gd name="T35" fmla="*/ 78 h 85"/>
                <a:gd name="T36" fmla="*/ 71 w 80"/>
                <a:gd name="T37" fmla="*/ 81 h 85"/>
                <a:gd name="T38" fmla="*/ 71 w 80"/>
                <a:gd name="T39" fmla="*/ 83 h 85"/>
                <a:gd name="T40" fmla="*/ 70 w 80"/>
                <a:gd name="T41" fmla="*/ 84 h 85"/>
                <a:gd name="T42" fmla="*/ 70 w 80"/>
                <a:gd name="T43" fmla="*/ 84 h 85"/>
                <a:gd name="T44" fmla="*/ 69 w 80"/>
                <a:gd name="T45" fmla="*/ 82 h 85"/>
                <a:gd name="T46" fmla="*/ 69 w 80"/>
                <a:gd name="T47" fmla="*/ 79 h 85"/>
                <a:gd name="T48" fmla="*/ 69 w 80"/>
                <a:gd name="T49" fmla="*/ 76 h 85"/>
                <a:gd name="T50" fmla="*/ 69 w 80"/>
                <a:gd name="T51" fmla="*/ 72 h 85"/>
                <a:gd name="T52" fmla="*/ 70 w 80"/>
                <a:gd name="T53" fmla="*/ 68 h 85"/>
                <a:gd name="T54" fmla="*/ 71 w 80"/>
                <a:gd name="T55" fmla="*/ 65 h 85"/>
                <a:gd name="T56" fmla="*/ 71 w 80"/>
                <a:gd name="T57" fmla="*/ 61 h 85"/>
                <a:gd name="T58" fmla="*/ 71 w 80"/>
                <a:gd name="T59" fmla="*/ 58 h 85"/>
                <a:gd name="T60" fmla="*/ 71 w 80"/>
                <a:gd name="T61" fmla="*/ 57 h 85"/>
                <a:gd name="T62" fmla="*/ 71 w 80"/>
                <a:gd name="T63" fmla="*/ 54 h 85"/>
                <a:gd name="T64" fmla="*/ 70 w 80"/>
                <a:gd name="T65" fmla="*/ 52 h 85"/>
                <a:gd name="T66" fmla="*/ 69 w 80"/>
                <a:gd name="T67" fmla="*/ 49 h 85"/>
                <a:gd name="T68" fmla="*/ 68 w 80"/>
                <a:gd name="T69" fmla="*/ 46 h 85"/>
                <a:gd name="T70" fmla="*/ 66 w 80"/>
                <a:gd name="T71" fmla="*/ 45 h 85"/>
                <a:gd name="T72" fmla="*/ 64 w 80"/>
                <a:gd name="T73" fmla="*/ 43 h 85"/>
                <a:gd name="T74" fmla="*/ 62 w 80"/>
                <a:gd name="T75" fmla="*/ 41 h 85"/>
                <a:gd name="T76" fmla="*/ 60 w 80"/>
                <a:gd name="T77" fmla="*/ 40 h 85"/>
                <a:gd name="T78" fmla="*/ 57 w 80"/>
                <a:gd name="T79" fmla="*/ 38 h 85"/>
                <a:gd name="T80" fmla="*/ 55 w 80"/>
                <a:gd name="T81" fmla="*/ 36 h 85"/>
                <a:gd name="T82" fmla="*/ 53 w 80"/>
                <a:gd name="T83" fmla="*/ 34 h 85"/>
                <a:gd name="T84" fmla="*/ 48 w 80"/>
                <a:gd name="T85" fmla="*/ 32 h 85"/>
                <a:gd name="T86" fmla="*/ 42 w 80"/>
                <a:gd name="T87" fmla="*/ 27 h 85"/>
                <a:gd name="T88" fmla="*/ 34 w 80"/>
                <a:gd name="T89" fmla="*/ 23 h 85"/>
                <a:gd name="T90" fmla="*/ 26 w 80"/>
                <a:gd name="T91" fmla="*/ 18 h 85"/>
                <a:gd name="T92" fmla="*/ 18 w 80"/>
                <a:gd name="T93" fmla="*/ 14 h 85"/>
                <a:gd name="T94" fmla="*/ 10 w 80"/>
                <a:gd name="T95" fmla="*/ 9 h 85"/>
                <a:gd name="T96" fmla="*/ 4 w 80"/>
                <a:gd name="T97" fmla="*/ 5 h 85"/>
                <a:gd name="T98" fmla="*/ 1 w 80"/>
                <a:gd name="T99" fmla="*/ 2 h 85"/>
                <a:gd name="T100" fmla="*/ 0 w 80"/>
                <a:gd name="T101" fmla="*/ 1 h 85"/>
                <a:gd name="T102" fmla="*/ 2 w 80"/>
                <a:gd name="T103" fmla="*/ 0 h 85"/>
                <a:gd name="T104" fmla="*/ 7 w 80"/>
                <a:gd name="T105" fmla="*/ 1 h 85"/>
                <a:gd name="T106" fmla="*/ 14 w 80"/>
                <a:gd name="T107" fmla="*/ 4 h 85"/>
                <a:gd name="T108" fmla="*/ 23 w 80"/>
                <a:gd name="T109" fmla="*/ 6 h 85"/>
                <a:gd name="T110" fmla="*/ 31 w 80"/>
                <a:gd name="T111" fmla="*/ 10 h 85"/>
                <a:gd name="T112" fmla="*/ 41 w 80"/>
                <a:gd name="T113" fmla="*/ 13 h 85"/>
                <a:gd name="T114" fmla="*/ 49 w 80"/>
                <a:gd name="T115" fmla="*/ 16 h 85"/>
                <a:gd name="T116" fmla="*/ 55 w 80"/>
                <a:gd name="T117" fmla="*/ 19 h 85"/>
                <a:gd name="T118" fmla="*/ 61 w 80"/>
                <a:gd name="T119" fmla="*/ 21 h 85"/>
                <a:gd name="T120" fmla="*/ 64 w 80"/>
                <a:gd name="T121" fmla="*/ 2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5">
                  <a:moveTo>
                    <a:pt x="64" y="23"/>
                  </a:moveTo>
                  <a:lnTo>
                    <a:pt x="66" y="24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2" y="33"/>
                  </a:lnTo>
                  <a:lnTo>
                    <a:pt x="74" y="37"/>
                  </a:lnTo>
                  <a:lnTo>
                    <a:pt x="76" y="39"/>
                  </a:lnTo>
                  <a:lnTo>
                    <a:pt x="77" y="43"/>
                  </a:lnTo>
                  <a:lnTo>
                    <a:pt x="77" y="47"/>
                  </a:lnTo>
                  <a:lnTo>
                    <a:pt x="78" y="51"/>
                  </a:lnTo>
                  <a:lnTo>
                    <a:pt x="78" y="55"/>
                  </a:lnTo>
                  <a:lnTo>
                    <a:pt x="79" y="56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77" y="65"/>
                  </a:lnTo>
                  <a:lnTo>
                    <a:pt x="76" y="70"/>
                  </a:lnTo>
                  <a:lnTo>
                    <a:pt x="75" y="74"/>
                  </a:lnTo>
                  <a:lnTo>
                    <a:pt x="73" y="78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9" y="82"/>
                  </a:lnTo>
                  <a:lnTo>
                    <a:pt x="69" y="79"/>
                  </a:lnTo>
                  <a:lnTo>
                    <a:pt x="69" y="76"/>
                  </a:lnTo>
                  <a:lnTo>
                    <a:pt x="69" y="72"/>
                  </a:lnTo>
                  <a:lnTo>
                    <a:pt x="70" y="68"/>
                  </a:lnTo>
                  <a:lnTo>
                    <a:pt x="71" y="65"/>
                  </a:lnTo>
                  <a:lnTo>
                    <a:pt x="71" y="61"/>
                  </a:lnTo>
                  <a:lnTo>
                    <a:pt x="71" y="58"/>
                  </a:lnTo>
                  <a:lnTo>
                    <a:pt x="71" y="57"/>
                  </a:lnTo>
                  <a:lnTo>
                    <a:pt x="71" y="54"/>
                  </a:lnTo>
                  <a:lnTo>
                    <a:pt x="70" y="52"/>
                  </a:lnTo>
                  <a:lnTo>
                    <a:pt x="69" y="49"/>
                  </a:lnTo>
                  <a:lnTo>
                    <a:pt x="68" y="46"/>
                  </a:lnTo>
                  <a:lnTo>
                    <a:pt x="66" y="45"/>
                  </a:lnTo>
                  <a:lnTo>
                    <a:pt x="64" y="43"/>
                  </a:lnTo>
                  <a:lnTo>
                    <a:pt x="62" y="41"/>
                  </a:lnTo>
                  <a:lnTo>
                    <a:pt x="60" y="40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3" y="34"/>
                  </a:lnTo>
                  <a:lnTo>
                    <a:pt x="48" y="32"/>
                  </a:lnTo>
                  <a:lnTo>
                    <a:pt x="42" y="27"/>
                  </a:lnTo>
                  <a:lnTo>
                    <a:pt x="34" y="23"/>
                  </a:lnTo>
                  <a:lnTo>
                    <a:pt x="26" y="18"/>
                  </a:lnTo>
                  <a:lnTo>
                    <a:pt x="18" y="14"/>
                  </a:lnTo>
                  <a:lnTo>
                    <a:pt x="10" y="9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1"/>
                  </a:lnTo>
                  <a:lnTo>
                    <a:pt x="14" y="4"/>
                  </a:lnTo>
                  <a:lnTo>
                    <a:pt x="23" y="6"/>
                  </a:lnTo>
                  <a:lnTo>
                    <a:pt x="31" y="10"/>
                  </a:lnTo>
                  <a:lnTo>
                    <a:pt x="41" y="13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61" y="21"/>
                  </a:lnTo>
                  <a:lnTo>
                    <a:pt x="64" y="2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936" y="1536"/>
              <a:ext cx="24" cy="17"/>
            </a:xfrm>
            <a:custGeom>
              <a:avLst/>
              <a:gdLst>
                <a:gd name="T0" fmla="*/ 4 w 24"/>
                <a:gd name="T1" fmla="*/ 3 h 17"/>
                <a:gd name="T2" fmla="*/ 6 w 24"/>
                <a:gd name="T3" fmla="*/ 2 h 17"/>
                <a:gd name="T4" fmla="*/ 7 w 24"/>
                <a:gd name="T5" fmla="*/ 2 h 17"/>
                <a:gd name="T6" fmla="*/ 8 w 24"/>
                <a:gd name="T7" fmla="*/ 2 h 17"/>
                <a:gd name="T8" fmla="*/ 9 w 24"/>
                <a:gd name="T9" fmla="*/ 1 h 17"/>
                <a:gd name="T10" fmla="*/ 11 w 24"/>
                <a:gd name="T11" fmla="*/ 1 h 17"/>
                <a:gd name="T12" fmla="*/ 12 w 24"/>
                <a:gd name="T13" fmla="*/ 1 h 17"/>
                <a:gd name="T14" fmla="*/ 13 w 24"/>
                <a:gd name="T15" fmla="*/ 0 h 17"/>
                <a:gd name="T16" fmla="*/ 15 w 24"/>
                <a:gd name="T17" fmla="*/ 1 h 17"/>
                <a:gd name="T18" fmla="*/ 15 w 24"/>
                <a:gd name="T19" fmla="*/ 1 h 17"/>
                <a:gd name="T20" fmla="*/ 17 w 24"/>
                <a:gd name="T21" fmla="*/ 1 h 17"/>
                <a:gd name="T22" fmla="*/ 18 w 24"/>
                <a:gd name="T23" fmla="*/ 1 h 17"/>
                <a:gd name="T24" fmla="*/ 20 w 24"/>
                <a:gd name="T25" fmla="*/ 1 h 17"/>
                <a:gd name="T26" fmla="*/ 20 w 24"/>
                <a:gd name="T27" fmla="*/ 2 h 17"/>
                <a:gd name="T28" fmla="*/ 20 w 24"/>
                <a:gd name="T29" fmla="*/ 2 h 17"/>
                <a:gd name="T30" fmla="*/ 21 w 24"/>
                <a:gd name="T31" fmla="*/ 3 h 17"/>
                <a:gd name="T32" fmla="*/ 22 w 24"/>
                <a:gd name="T33" fmla="*/ 3 h 17"/>
                <a:gd name="T34" fmla="*/ 22 w 24"/>
                <a:gd name="T35" fmla="*/ 3 h 17"/>
                <a:gd name="T36" fmla="*/ 23 w 24"/>
                <a:gd name="T37" fmla="*/ 5 h 17"/>
                <a:gd name="T38" fmla="*/ 22 w 24"/>
                <a:gd name="T39" fmla="*/ 6 h 17"/>
                <a:gd name="T40" fmla="*/ 23 w 24"/>
                <a:gd name="T41" fmla="*/ 8 h 17"/>
                <a:gd name="T42" fmla="*/ 22 w 24"/>
                <a:gd name="T43" fmla="*/ 9 h 17"/>
                <a:gd name="T44" fmla="*/ 21 w 24"/>
                <a:gd name="T45" fmla="*/ 9 h 17"/>
                <a:gd name="T46" fmla="*/ 21 w 24"/>
                <a:gd name="T47" fmla="*/ 10 h 17"/>
                <a:gd name="T48" fmla="*/ 21 w 24"/>
                <a:gd name="T49" fmla="*/ 11 h 17"/>
                <a:gd name="T50" fmla="*/ 20 w 24"/>
                <a:gd name="T51" fmla="*/ 11 h 17"/>
                <a:gd name="T52" fmla="*/ 20 w 24"/>
                <a:gd name="T53" fmla="*/ 12 h 17"/>
                <a:gd name="T54" fmla="*/ 18 w 24"/>
                <a:gd name="T55" fmla="*/ 13 h 17"/>
                <a:gd name="T56" fmla="*/ 18 w 24"/>
                <a:gd name="T57" fmla="*/ 13 h 17"/>
                <a:gd name="T58" fmla="*/ 17 w 24"/>
                <a:gd name="T59" fmla="*/ 13 h 17"/>
                <a:gd name="T60" fmla="*/ 16 w 24"/>
                <a:gd name="T61" fmla="*/ 13 h 17"/>
                <a:gd name="T62" fmla="*/ 15 w 24"/>
                <a:gd name="T63" fmla="*/ 12 h 17"/>
                <a:gd name="T64" fmla="*/ 14 w 24"/>
                <a:gd name="T65" fmla="*/ 12 h 17"/>
                <a:gd name="T66" fmla="*/ 13 w 24"/>
                <a:gd name="T67" fmla="*/ 12 h 17"/>
                <a:gd name="T68" fmla="*/ 13 w 24"/>
                <a:gd name="T69" fmla="*/ 12 h 17"/>
                <a:gd name="T70" fmla="*/ 11 w 24"/>
                <a:gd name="T71" fmla="*/ 12 h 17"/>
                <a:gd name="T72" fmla="*/ 10 w 24"/>
                <a:gd name="T73" fmla="*/ 13 h 17"/>
                <a:gd name="T74" fmla="*/ 10 w 24"/>
                <a:gd name="T75" fmla="*/ 14 h 17"/>
                <a:gd name="T76" fmla="*/ 9 w 24"/>
                <a:gd name="T77" fmla="*/ 14 h 17"/>
                <a:gd name="T78" fmla="*/ 8 w 24"/>
                <a:gd name="T79" fmla="*/ 14 h 17"/>
                <a:gd name="T80" fmla="*/ 7 w 24"/>
                <a:gd name="T81" fmla="*/ 16 h 17"/>
                <a:gd name="T82" fmla="*/ 6 w 24"/>
                <a:gd name="T83" fmla="*/ 16 h 17"/>
                <a:gd name="T84" fmla="*/ 5 w 24"/>
                <a:gd name="T85" fmla="*/ 16 h 17"/>
                <a:gd name="T86" fmla="*/ 4 w 24"/>
                <a:gd name="T87" fmla="*/ 16 h 17"/>
                <a:gd name="T88" fmla="*/ 3 w 24"/>
                <a:gd name="T89" fmla="*/ 14 h 17"/>
                <a:gd name="T90" fmla="*/ 3 w 24"/>
                <a:gd name="T91" fmla="*/ 14 h 17"/>
                <a:gd name="T92" fmla="*/ 1 w 24"/>
                <a:gd name="T93" fmla="*/ 14 h 17"/>
                <a:gd name="T94" fmla="*/ 1 w 24"/>
                <a:gd name="T95" fmla="*/ 13 h 17"/>
                <a:gd name="T96" fmla="*/ 0 w 24"/>
                <a:gd name="T97" fmla="*/ 13 h 17"/>
                <a:gd name="T98" fmla="*/ 0 w 24"/>
                <a:gd name="T99" fmla="*/ 12 h 17"/>
                <a:gd name="T100" fmla="*/ 0 w 24"/>
                <a:gd name="T101" fmla="*/ 11 h 17"/>
                <a:gd name="T102" fmla="*/ 0 w 24"/>
                <a:gd name="T103" fmla="*/ 10 h 17"/>
                <a:gd name="T104" fmla="*/ 0 w 24"/>
                <a:gd name="T105" fmla="*/ 9 h 17"/>
                <a:gd name="T106" fmla="*/ 0 w 24"/>
                <a:gd name="T107" fmla="*/ 9 h 17"/>
                <a:gd name="T108" fmla="*/ 0 w 24"/>
                <a:gd name="T109" fmla="*/ 8 h 17"/>
                <a:gd name="T110" fmla="*/ 1 w 24"/>
                <a:gd name="T111" fmla="*/ 6 h 17"/>
                <a:gd name="T112" fmla="*/ 0 w 24"/>
                <a:gd name="T113" fmla="*/ 6 h 17"/>
                <a:gd name="T114" fmla="*/ 1 w 24"/>
                <a:gd name="T115" fmla="*/ 4 h 17"/>
                <a:gd name="T116" fmla="*/ 2 w 24"/>
                <a:gd name="T117" fmla="*/ 3 h 17"/>
                <a:gd name="T118" fmla="*/ 3 w 24"/>
                <a:gd name="T119" fmla="*/ 3 h 17"/>
                <a:gd name="T120" fmla="*/ 4 w 24"/>
                <a:gd name="T12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17">
                  <a:moveTo>
                    <a:pt x="4" y="3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797" y="1452"/>
              <a:ext cx="30" cy="41"/>
            </a:xfrm>
            <a:custGeom>
              <a:avLst/>
              <a:gdLst>
                <a:gd name="T0" fmla="*/ 7 w 31"/>
                <a:gd name="T1" fmla="*/ 1 h 42"/>
                <a:gd name="T2" fmla="*/ 11 w 31"/>
                <a:gd name="T3" fmla="*/ 3 h 42"/>
                <a:gd name="T4" fmla="*/ 14 w 31"/>
                <a:gd name="T5" fmla="*/ 5 h 42"/>
                <a:gd name="T6" fmla="*/ 16 w 31"/>
                <a:gd name="T7" fmla="*/ 8 h 42"/>
                <a:gd name="T8" fmla="*/ 19 w 31"/>
                <a:gd name="T9" fmla="*/ 9 h 42"/>
                <a:gd name="T10" fmla="*/ 20 w 31"/>
                <a:gd name="T11" fmla="*/ 13 h 42"/>
                <a:gd name="T12" fmla="*/ 22 w 31"/>
                <a:gd name="T13" fmla="*/ 16 h 42"/>
                <a:gd name="T14" fmla="*/ 24 w 31"/>
                <a:gd name="T15" fmla="*/ 20 h 42"/>
                <a:gd name="T16" fmla="*/ 25 w 31"/>
                <a:gd name="T17" fmla="*/ 23 h 42"/>
                <a:gd name="T18" fmla="*/ 27 w 31"/>
                <a:gd name="T19" fmla="*/ 26 h 42"/>
                <a:gd name="T20" fmla="*/ 29 w 31"/>
                <a:gd name="T21" fmla="*/ 30 h 42"/>
                <a:gd name="T22" fmla="*/ 29 w 31"/>
                <a:gd name="T23" fmla="*/ 31 h 42"/>
                <a:gd name="T24" fmla="*/ 30 w 31"/>
                <a:gd name="T25" fmla="*/ 32 h 42"/>
                <a:gd name="T26" fmla="*/ 30 w 31"/>
                <a:gd name="T27" fmla="*/ 33 h 42"/>
                <a:gd name="T28" fmla="*/ 30 w 31"/>
                <a:gd name="T29" fmla="*/ 35 h 42"/>
                <a:gd name="T30" fmla="*/ 30 w 31"/>
                <a:gd name="T31" fmla="*/ 35 h 42"/>
                <a:gd name="T32" fmla="*/ 30 w 31"/>
                <a:gd name="T33" fmla="*/ 36 h 42"/>
                <a:gd name="T34" fmla="*/ 29 w 31"/>
                <a:gd name="T35" fmla="*/ 36 h 42"/>
                <a:gd name="T36" fmla="*/ 29 w 31"/>
                <a:gd name="T37" fmla="*/ 37 h 42"/>
                <a:gd name="T38" fmla="*/ 28 w 31"/>
                <a:gd name="T39" fmla="*/ 39 h 42"/>
                <a:gd name="T40" fmla="*/ 27 w 31"/>
                <a:gd name="T41" fmla="*/ 40 h 42"/>
                <a:gd name="T42" fmla="*/ 26 w 31"/>
                <a:gd name="T43" fmla="*/ 40 h 42"/>
                <a:gd name="T44" fmla="*/ 25 w 31"/>
                <a:gd name="T45" fmla="*/ 40 h 42"/>
                <a:gd name="T46" fmla="*/ 24 w 31"/>
                <a:gd name="T47" fmla="*/ 40 h 42"/>
                <a:gd name="T48" fmla="*/ 24 w 31"/>
                <a:gd name="T49" fmla="*/ 41 h 42"/>
                <a:gd name="T50" fmla="*/ 22 w 31"/>
                <a:gd name="T51" fmla="*/ 40 h 42"/>
                <a:gd name="T52" fmla="*/ 22 w 31"/>
                <a:gd name="T53" fmla="*/ 40 h 42"/>
                <a:gd name="T54" fmla="*/ 22 w 31"/>
                <a:gd name="T55" fmla="*/ 39 h 42"/>
                <a:gd name="T56" fmla="*/ 22 w 31"/>
                <a:gd name="T57" fmla="*/ 39 h 42"/>
                <a:gd name="T58" fmla="*/ 21 w 31"/>
                <a:gd name="T59" fmla="*/ 38 h 42"/>
                <a:gd name="T60" fmla="*/ 20 w 31"/>
                <a:gd name="T61" fmla="*/ 38 h 42"/>
                <a:gd name="T62" fmla="*/ 18 w 31"/>
                <a:gd name="T63" fmla="*/ 35 h 42"/>
                <a:gd name="T64" fmla="*/ 17 w 31"/>
                <a:gd name="T65" fmla="*/ 31 h 42"/>
                <a:gd name="T66" fmla="*/ 15 w 31"/>
                <a:gd name="T67" fmla="*/ 29 h 42"/>
                <a:gd name="T68" fmla="*/ 15 w 31"/>
                <a:gd name="T69" fmla="*/ 26 h 42"/>
                <a:gd name="T70" fmla="*/ 14 w 31"/>
                <a:gd name="T71" fmla="*/ 23 h 42"/>
                <a:gd name="T72" fmla="*/ 11 w 31"/>
                <a:gd name="T73" fmla="*/ 21 h 42"/>
                <a:gd name="T74" fmla="*/ 10 w 31"/>
                <a:gd name="T75" fmla="*/ 18 h 42"/>
                <a:gd name="T76" fmla="*/ 7 w 31"/>
                <a:gd name="T77" fmla="*/ 15 h 42"/>
                <a:gd name="T78" fmla="*/ 6 w 31"/>
                <a:gd name="T79" fmla="*/ 14 h 42"/>
                <a:gd name="T80" fmla="*/ 3 w 31"/>
                <a:gd name="T81" fmla="*/ 13 h 42"/>
                <a:gd name="T82" fmla="*/ 2 w 31"/>
                <a:gd name="T83" fmla="*/ 12 h 42"/>
                <a:gd name="T84" fmla="*/ 2 w 31"/>
                <a:gd name="T85" fmla="*/ 11 h 42"/>
                <a:gd name="T86" fmla="*/ 1 w 31"/>
                <a:gd name="T87" fmla="*/ 10 h 42"/>
                <a:gd name="T88" fmla="*/ 0 w 31"/>
                <a:gd name="T89" fmla="*/ 10 h 42"/>
                <a:gd name="T90" fmla="*/ 0 w 31"/>
                <a:gd name="T91" fmla="*/ 9 h 42"/>
                <a:gd name="T92" fmla="*/ 0 w 31"/>
                <a:gd name="T93" fmla="*/ 8 h 42"/>
                <a:gd name="T94" fmla="*/ 0 w 31"/>
                <a:gd name="T95" fmla="*/ 6 h 42"/>
                <a:gd name="T96" fmla="*/ 0 w 31"/>
                <a:gd name="T97" fmla="*/ 6 h 42"/>
                <a:gd name="T98" fmla="*/ 0 w 31"/>
                <a:gd name="T99" fmla="*/ 5 h 42"/>
                <a:gd name="T100" fmla="*/ 0 w 31"/>
                <a:gd name="T101" fmla="*/ 4 h 42"/>
                <a:gd name="T102" fmla="*/ 0 w 31"/>
                <a:gd name="T103" fmla="*/ 3 h 42"/>
                <a:gd name="T104" fmla="*/ 1 w 31"/>
                <a:gd name="T105" fmla="*/ 2 h 42"/>
                <a:gd name="T106" fmla="*/ 2 w 31"/>
                <a:gd name="T107" fmla="*/ 1 h 42"/>
                <a:gd name="T108" fmla="*/ 3 w 31"/>
                <a:gd name="T109" fmla="*/ 1 h 42"/>
                <a:gd name="T110" fmla="*/ 4 w 31"/>
                <a:gd name="T111" fmla="*/ 1 h 42"/>
                <a:gd name="T112" fmla="*/ 5 w 31"/>
                <a:gd name="T113" fmla="*/ 1 h 42"/>
                <a:gd name="T114" fmla="*/ 5 w 31"/>
                <a:gd name="T115" fmla="*/ 1 h 42"/>
                <a:gd name="T116" fmla="*/ 7 w 31"/>
                <a:gd name="T117" fmla="*/ 0 h 42"/>
                <a:gd name="T118" fmla="*/ 7 w 31"/>
                <a:gd name="T119" fmla="*/ 0 h 42"/>
                <a:gd name="T120" fmla="*/ 7 w 31"/>
                <a:gd name="T12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42">
                  <a:moveTo>
                    <a:pt x="7" y="1"/>
                  </a:moveTo>
                  <a:lnTo>
                    <a:pt x="11" y="3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5" y="23"/>
                  </a:lnTo>
                  <a:lnTo>
                    <a:pt x="27" y="26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8" y="39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5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1" y="21"/>
                  </a:lnTo>
                  <a:lnTo>
                    <a:pt x="10" y="18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819" y="1473"/>
              <a:ext cx="30" cy="17"/>
            </a:xfrm>
            <a:custGeom>
              <a:avLst/>
              <a:gdLst>
                <a:gd name="T0" fmla="*/ 4 w 30"/>
                <a:gd name="T1" fmla="*/ 2 h 17"/>
                <a:gd name="T2" fmla="*/ 7 w 30"/>
                <a:gd name="T3" fmla="*/ 2 h 17"/>
                <a:gd name="T4" fmla="*/ 8 w 30"/>
                <a:gd name="T5" fmla="*/ 1 h 17"/>
                <a:gd name="T6" fmla="*/ 10 w 30"/>
                <a:gd name="T7" fmla="*/ 1 h 17"/>
                <a:gd name="T8" fmla="*/ 12 w 30"/>
                <a:gd name="T9" fmla="*/ 1 h 17"/>
                <a:gd name="T10" fmla="*/ 14 w 30"/>
                <a:gd name="T11" fmla="*/ 0 h 17"/>
                <a:gd name="T12" fmla="*/ 16 w 30"/>
                <a:gd name="T13" fmla="*/ 1 h 17"/>
                <a:gd name="T14" fmla="*/ 18 w 30"/>
                <a:gd name="T15" fmla="*/ 1 h 17"/>
                <a:gd name="T16" fmla="*/ 20 w 30"/>
                <a:gd name="T17" fmla="*/ 2 h 17"/>
                <a:gd name="T18" fmla="*/ 21 w 30"/>
                <a:gd name="T19" fmla="*/ 1 h 17"/>
                <a:gd name="T20" fmla="*/ 23 w 30"/>
                <a:gd name="T21" fmla="*/ 2 h 17"/>
                <a:gd name="T22" fmla="*/ 24 w 30"/>
                <a:gd name="T23" fmla="*/ 2 h 17"/>
                <a:gd name="T24" fmla="*/ 26 w 30"/>
                <a:gd name="T25" fmla="*/ 2 h 17"/>
                <a:gd name="T26" fmla="*/ 27 w 30"/>
                <a:gd name="T27" fmla="*/ 3 h 17"/>
                <a:gd name="T28" fmla="*/ 27 w 30"/>
                <a:gd name="T29" fmla="*/ 3 h 17"/>
                <a:gd name="T30" fmla="*/ 27 w 30"/>
                <a:gd name="T31" fmla="*/ 4 h 17"/>
                <a:gd name="T32" fmla="*/ 28 w 30"/>
                <a:gd name="T33" fmla="*/ 5 h 17"/>
                <a:gd name="T34" fmla="*/ 28 w 30"/>
                <a:gd name="T35" fmla="*/ 6 h 17"/>
                <a:gd name="T36" fmla="*/ 29 w 30"/>
                <a:gd name="T37" fmla="*/ 8 h 17"/>
                <a:gd name="T38" fmla="*/ 29 w 30"/>
                <a:gd name="T39" fmla="*/ 9 h 17"/>
                <a:gd name="T40" fmla="*/ 28 w 30"/>
                <a:gd name="T41" fmla="*/ 10 h 17"/>
                <a:gd name="T42" fmla="*/ 28 w 30"/>
                <a:gd name="T43" fmla="*/ 10 h 17"/>
                <a:gd name="T44" fmla="*/ 28 w 30"/>
                <a:gd name="T45" fmla="*/ 11 h 17"/>
                <a:gd name="T46" fmla="*/ 27 w 30"/>
                <a:gd name="T47" fmla="*/ 12 h 17"/>
                <a:gd name="T48" fmla="*/ 27 w 30"/>
                <a:gd name="T49" fmla="*/ 12 h 17"/>
                <a:gd name="T50" fmla="*/ 26 w 30"/>
                <a:gd name="T51" fmla="*/ 13 h 17"/>
                <a:gd name="T52" fmla="*/ 25 w 30"/>
                <a:gd name="T53" fmla="*/ 14 h 17"/>
                <a:gd name="T54" fmla="*/ 24 w 30"/>
                <a:gd name="T55" fmla="*/ 14 h 17"/>
                <a:gd name="T56" fmla="*/ 23 w 30"/>
                <a:gd name="T57" fmla="*/ 14 h 17"/>
                <a:gd name="T58" fmla="*/ 22 w 30"/>
                <a:gd name="T59" fmla="*/ 14 h 17"/>
                <a:gd name="T60" fmla="*/ 21 w 30"/>
                <a:gd name="T61" fmla="*/ 14 h 17"/>
                <a:gd name="T62" fmla="*/ 20 w 30"/>
                <a:gd name="T63" fmla="*/ 14 h 17"/>
                <a:gd name="T64" fmla="*/ 18 w 30"/>
                <a:gd name="T65" fmla="*/ 14 h 17"/>
                <a:gd name="T66" fmla="*/ 18 w 30"/>
                <a:gd name="T67" fmla="*/ 13 h 17"/>
                <a:gd name="T68" fmla="*/ 16 w 30"/>
                <a:gd name="T69" fmla="*/ 13 h 17"/>
                <a:gd name="T70" fmla="*/ 14 w 30"/>
                <a:gd name="T71" fmla="*/ 13 h 17"/>
                <a:gd name="T72" fmla="*/ 12 w 30"/>
                <a:gd name="T73" fmla="*/ 13 h 17"/>
                <a:gd name="T74" fmla="*/ 11 w 30"/>
                <a:gd name="T75" fmla="*/ 13 h 17"/>
                <a:gd name="T76" fmla="*/ 10 w 30"/>
                <a:gd name="T77" fmla="*/ 13 h 17"/>
                <a:gd name="T78" fmla="*/ 8 w 30"/>
                <a:gd name="T79" fmla="*/ 13 h 17"/>
                <a:gd name="T80" fmla="*/ 7 w 30"/>
                <a:gd name="T81" fmla="*/ 14 h 17"/>
                <a:gd name="T82" fmla="*/ 7 w 30"/>
                <a:gd name="T83" fmla="*/ 14 h 17"/>
                <a:gd name="T84" fmla="*/ 5 w 30"/>
                <a:gd name="T85" fmla="*/ 14 h 17"/>
                <a:gd name="T86" fmla="*/ 5 w 30"/>
                <a:gd name="T87" fmla="*/ 16 h 17"/>
                <a:gd name="T88" fmla="*/ 3 w 30"/>
                <a:gd name="T89" fmla="*/ 14 h 17"/>
                <a:gd name="T90" fmla="*/ 2 w 30"/>
                <a:gd name="T91" fmla="*/ 14 h 17"/>
                <a:gd name="T92" fmla="*/ 2 w 30"/>
                <a:gd name="T93" fmla="*/ 13 h 17"/>
                <a:gd name="T94" fmla="*/ 1 w 30"/>
                <a:gd name="T95" fmla="*/ 13 h 17"/>
                <a:gd name="T96" fmla="*/ 1 w 30"/>
                <a:gd name="T97" fmla="*/ 11 h 17"/>
                <a:gd name="T98" fmla="*/ 0 w 30"/>
                <a:gd name="T99" fmla="*/ 11 h 17"/>
                <a:gd name="T100" fmla="*/ 0 w 30"/>
                <a:gd name="T101" fmla="*/ 11 h 17"/>
                <a:gd name="T102" fmla="*/ 0 w 30"/>
                <a:gd name="T103" fmla="*/ 10 h 17"/>
                <a:gd name="T104" fmla="*/ 0 w 30"/>
                <a:gd name="T105" fmla="*/ 9 h 17"/>
                <a:gd name="T106" fmla="*/ 0 w 30"/>
                <a:gd name="T107" fmla="*/ 8 h 17"/>
                <a:gd name="T108" fmla="*/ 0 w 30"/>
                <a:gd name="T109" fmla="*/ 5 h 17"/>
                <a:gd name="T110" fmla="*/ 1 w 30"/>
                <a:gd name="T111" fmla="*/ 5 h 17"/>
                <a:gd name="T112" fmla="*/ 1 w 30"/>
                <a:gd name="T113" fmla="*/ 4 h 17"/>
                <a:gd name="T114" fmla="*/ 1 w 30"/>
                <a:gd name="T115" fmla="*/ 4 h 17"/>
                <a:gd name="T116" fmla="*/ 2 w 30"/>
                <a:gd name="T117" fmla="*/ 4 h 17"/>
                <a:gd name="T118" fmla="*/ 4 w 30"/>
                <a:gd name="T119" fmla="*/ 2 h 17"/>
                <a:gd name="T120" fmla="*/ 4 w 30"/>
                <a:gd name="T12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17">
                  <a:moveTo>
                    <a:pt x="4" y="2"/>
                  </a:move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1123" y="1733"/>
              <a:ext cx="67" cy="97"/>
            </a:xfrm>
            <a:custGeom>
              <a:avLst/>
              <a:gdLst>
                <a:gd name="T0" fmla="*/ 15 w 68"/>
                <a:gd name="T1" fmla="*/ 0 h 97"/>
                <a:gd name="T2" fmla="*/ 18 w 68"/>
                <a:gd name="T3" fmla="*/ 1 h 97"/>
                <a:gd name="T4" fmla="*/ 20 w 68"/>
                <a:gd name="T5" fmla="*/ 1 h 97"/>
                <a:gd name="T6" fmla="*/ 22 w 68"/>
                <a:gd name="T7" fmla="*/ 2 h 97"/>
                <a:gd name="T8" fmla="*/ 22 w 68"/>
                <a:gd name="T9" fmla="*/ 2 h 97"/>
                <a:gd name="T10" fmla="*/ 25 w 68"/>
                <a:gd name="T11" fmla="*/ 5 h 97"/>
                <a:gd name="T12" fmla="*/ 34 w 68"/>
                <a:gd name="T13" fmla="*/ 16 h 97"/>
                <a:gd name="T14" fmla="*/ 46 w 68"/>
                <a:gd name="T15" fmla="*/ 32 h 97"/>
                <a:gd name="T16" fmla="*/ 59 w 68"/>
                <a:gd name="T17" fmla="*/ 54 h 97"/>
                <a:gd name="T18" fmla="*/ 65 w 68"/>
                <a:gd name="T19" fmla="*/ 76 h 97"/>
                <a:gd name="T20" fmla="*/ 66 w 68"/>
                <a:gd name="T21" fmla="*/ 89 h 97"/>
                <a:gd name="T22" fmla="*/ 66 w 68"/>
                <a:gd name="T23" fmla="*/ 90 h 97"/>
                <a:gd name="T24" fmla="*/ 66 w 68"/>
                <a:gd name="T25" fmla="*/ 93 h 97"/>
                <a:gd name="T26" fmla="*/ 66 w 68"/>
                <a:gd name="T27" fmla="*/ 95 h 97"/>
                <a:gd name="T28" fmla="*/ 65 w 68"/>
                <a:gd name="T29" fmla="*/ 87 h 97"/>
                <a:gd name="T30" fmla="*/ 59 w 68"/>
                <a:gd name="T31" fmla="*/ 69 h 97"/>
                <a:gd name="T32" fmla="*/ 51 w 68"/>
                <a:gd name="T33" fmla="*/ 51 h 97"/>
                <a:gd name="T34" fmla="*/ 38 w 68"/>
                <a:gd name="T35" fmla="*/ 36 h 97"/>
                <a:gd name="T36" fmla="*/ 28 w 68"/>
                <a:gd name="T37" fmla="*/ 20 h 97"/>
                <a:gd name="T38" fmla="*/ 22 w 68"/>
                <a:gd name="T39" fmla="*/ 12 h 97"/>
                <a:gd name="T40" fmla="*/ 21 w 68"/>
                <a:gd name="T41" fmla="*/ 11 h 97"/>
                <a:gd name="T42" fmla="*/ 20 w 68"/>
                <a:gd name="T43" fmla="*/ 9 h 97"/>
                <a:gd name="T44" fmla="*/ 17 w 68"/>
                <a:gd name="T45" fmla="*/ 8 h 97"/>
                <a:gd name="T46" fmla="*/ 14 w 68"/>
                <a:gd name="T47" fmla="*/ 8 h 97"/>
                <a:gd name="T48" fmla="*/ 11 w 68"/>
                <a:gd name="T49" fmla="*/ 11 h 97"/>
                <a:gd name="T50" fmla="*/ 7 w 68"/>
                <a:gd name="T51" fmla="*/ 13 h 97"/>
                <a:gd name="T52" fmla="*/ 3 w 68"/>
                <a:gd name="T53" fmla="*/ 16 h 97"/>
                <a:gd name="T54" fmla="*/ 1 w 68"/>
                <a:gd name="T55" fmla="*/ 20 h 97"/>
                <a:gd name="T56" fmla="*/ 0 w 68"/>
                <a:gd name="T57" fmla="*/ 20 h 97"/>
                <a:gd name="T58" fmla="*/ 0 w 68"/>
                <a:gd name="T59" fmla="*/ 18 h 97"/>
                <a:gd name="T60" fmla="*/ 3 w 68"/>
                <a:gd name="T61" fmla="*/ 14 h 97"/>
                <a:gd name="T62" fmla="*/ 7 w 68"/>
                <a:gd name="T63" fmla="*/ 9 h 97"/>
                <a:gd name="T64" fmla="*/ 10 w 68"/>
                <a:gd name="T65" fmla="*/ 3 h 97"/>
                <a:gd name="T66" fmla="*/ 14 w 68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97">
                  <a:moveTo>
                    <a:pt x="14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4" y="16"/>
                  </a:lnTo>
                  <a:lnTo>
                    <a:pt x="39" y="23"/>
                  </a:lnTo>
                  <a:lnTo>
                    <a:pt x="46" y="32"/>
                  </a:lnTo>
                  <a:lnTo>
                    <a:pt x="52" y="44"/>
                  </a:lnTo>
                  <a:lnTo>
                    <a:pt x="59" y="54"/>
                  </a:lnTo>
                  <a:lnTo>
                    <a:pt x="62" y="65"/>
                  </a:lnTo>
                  <a:lnTo>
                    <a:pt x="65" y="76"/>
                  </a:lnTo>
                  <a:lnTo>
                    <a:pt x="66" y="88"/>
                  </a:lnTo>
                  <a:lnTo>
                    <a:pt x="66" y="89"/>
                  </a:lnTo>
                  <a:lnTo>
                    <a:pt x="67" y="89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5"/>
                  </a:lnTo>
                  <a:lnTo>
                    <a:pt x="65" y="96"/>
                  </a:lnTo>
                  <a:lnTo>
                    <a:pt x="65" y="87"/>
                  </a:lnTo>
                  <a:lnTo>
                    <a:pt x="61" y="77"/>
                  </a:lnTo>
                  <a:lnTo>
                    <a:pt x="59" y="69"/>
                  </a:lnTo>
                  <a:lnTo>
                    <a:pt x="55" y="60"/>
                  </a:lnTo>
                  <a:lnTo>
                    <a:pt x="51" y="51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2" y="27"/>
                  </a:lnTo>
                  <a:lnTo>
                    <a:pt x="28" y="20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1058" y="1640"/>
              <a:ext cx="61" cy="97"/>
            </a:xfrm>
            <a:custGeom>
              <a:avLst/>
              <a:gdLst>
                <a:gd name="T0" fmla="*/ 5 w 61"/>
                <a:gd name="T1" fmla="*/ 1 h 98"/>
                <a:gd name="T2" fmla="*/ 5 w 61"/>
                <a:gd name="T3" fmla="*/ 1 h 98"/>
                <a:gd name="T4" fmla="*/ 6 w 61"/>
                <a:gd name="T5" fmla="*/ 0 h 98"/>
                <a:gd name="T6" fmla="*/ 6 w 61"/>
                <a:gd name="T7" fmla="*/ 0 h 98"/>
                <a:gd name="T8" fmla="*/ 7 w 61"/>
                <a:gd name="T9" fmla="*/ 0 h 98"/>
                <a:gd name="T10" fmla="*/ 7 w 61"/>
                <a:gd name="T11" fmla="*/ 0 h 98"/>
                <a:gd name="T12" fmla="*/ 7 w 61"/>
                <a:gd name="T13" fmla="*/ 1 h 98"/>
                <a:gd name="T14" fmla="*/ 7 w 61"/>
                <a:gd name="T15" fmla="*/ 1 h 98"/>
                <a:gd name="T16" fmla="*/ 7 w 61"/>
                <a:gd name="T17" fmla="*/ 1 h 98"/>
                <a:gd name="T18" fmla="*/ 8 w 61"/>
                <a:gd name="T19" fmla="*/ 1 h 98"/>
                <a:gd name="T20" fmla="*/ 11 w 61"/>
                <a:gd name="T21" fmla="*/ 1 h 98"/>
                <a:gd name="T22" fmla="*/ 15 w 61"/>
                <a:gd name="T23" fmla="*/ 3 h 98"/>
                <a:gd name="T24" fmla="*/ 18 w 61"/>
                <a:gd name="T25" fmla="*/ 4 h 98"/>
                <a:gd name="T26" fmla="*/ 20 w 61"/>
                <a:gd name="T27" fmla="*/ 6 h 98"/>
                <a:gd name="T28" fmla="*/ 24 w 61"/>
                <a:gd name="T29" fmla="*/ 9 h 98"/>
                <a:gd name="T30" fmla="*/ 27 w 61"/>
                <a:gd name="T31" fmla="*/ 11 h 98"/>
                <a:gd name="T32" fmla="*/ 30 w 61"/>
                <a:gd name="T33" fmla="*/ 14 h 98"/>
                <a:gd name="T34" fmla="*/ 32 w 61"/>
                <a:gd name="T35" fmla="*/ 17 h 98"/>
                <a:gd name="T36" fmla="*/ 35 w 61"/>
                <a:gd name="T37" fmla="*/ 20 h 98"/>
                <a:gd name="T38" fmla="*/ 38 w 61"/>
                <a:gd name="T39" fmla="*/ 23 h 98"/>
                <a:gd name="T40" fmla="*/ 40 w 61"/>
                <a:gd name="T41" fmla="*/ 26 h 98"/>
                <a:gd name="T42" fmla="*/ 44 w 61"/>
                <a:gd name="T43" fmla="*/ 32 h 98"/>
                <a:gd name="T44" fmla="*/ 47 w 61"/>
                <a:gd name="T45" fmla="*/ 36 h 98"/>
                <a:gd name="T46" fmla="*/ 51 w 61"/>
                <a:gd name="T47" fmla="*/ 42 h 98"/>
                <a:gd name="T48" fmla="*/ 53 w 61"/>
                <a:gd name="T49" fmla="*/ 49 h 98"/>
                <a:gd name="T50" fmla="*/ 57 w 61"/>
                <a:gd name="T51" fmla="*/ 54 h 98"/>
                <a:gd name="T52" fmla="*/ 58 w 61"/>
                <a:gd name="T53" fmla="*/ 60 h 98"/>
                <a:gd name="T54" fmla="*/ 60 w 61"/>
                <a:gd name="T55" fmla="*/ 66 h 98"/>
                <a:gd name="T56" fmla="*/ 60 w 61"/>
                <a:gd name="T57" fmla="*/ 72 h 98"/>
                <a:gd name="T58" fmla="*/ 59 w 61"/>
                <a:gd name="T59" fmla="*/ 78 h 98"/>
                <a:gd name="T60" fmla="*/ 58 w 61"/>
                <a:gd name="T61" fmla="*/ 85 h 98"/>
                <a:gd name="T62" fmla="*/ 58 w 61"/>
                <a:gd name="T63" fmla="*/ 86 h 98"/>
                <a:gd name="T64" fmla="*/ 57 w 61"/>
                <a:gd name="T65" fmla="*/ 87 h 98"/>
                <a:gd name="T66" fmla="*/ 57 w 61"/>
                <a:gd name="T67" fmla="*/ 88 h 98"/>
                <a:gd name="T68" fmla="*/ 56 w 61"/>
                <a:gd name="T69" fmla="*/ 90 h 98"/>
                <a:gd name="T70" fmla="*/ 56 w 61"/>
                <a:gd name="T71" fmla="*/ 92 h 98"/>
                <a:gd name="T72" fmla="*/ 55 w 61"/>
                <a:gd name="T73" fmla="*/ 95 h 98"/>
                <a:gd name="T74" fmla="*/ 54 w 61"/>
                <a:gd name="T75" fmla="*/ 96 h 98"/>
                <a:gd name="T76" fmla="*/ 54 w 61"/>
                <a:gd name="T77" fmla="*/ 97 h 98"/>
                <a:gd name="T78" fmla="*/ 53 w 61"/>
                <a:gd name="T79" fmla="*/ 97 h 98"/>
                <a:gd name="T80" fmla="*/ 56 w 61"/>
                <a:gd name="T81" fmla="*/ 84 h 98"/>
                <a:gd name="T82" fmla="*/ 56 w 61"/>
                <a:gd name="T83" fmla="*/ 72 h 98"/>
                <a:gd name="T84" fmla="*/ 54 w 61"/>
                <a:gd name="T85" fmla="*/ 61 h 98"/>
                <a:gd name="T86" fmla="*/ 51 w 61"/>
                <a:gd name="T87" fmla="*/ 51 h 98"/>
                <a:gd name="T88" fmla="*/ 45 w 61"/>
                <a:gd name="T89" fmla="*/ 42 h 98"/>
                <a:gd name="T90" fmla="*/ 39 w 61"/>
                <a:gd name="T91" fmla="*/ 34 h 98"/>
                <a:gd name="T92" fmla="*/ 32 w 61"/>
                <a:gd name="T93" fmla="*/ 26 h 98"/>
                <a:gd name="T94" fmla="*/ 25 w 61"/>
                <a:gd name="T95" fmla="*/ 19 h 98"/>
                <a:gd name="T96" fmla="*/ 18 w 61"/>
                <a:gd name="T97" fmla="*/ 13 h 98"/>
                <a:gd name="T98" fmla="*/ 13 w 61"/>
                <a:gd name="T99" fmla="*/ 8 h 98"/>
                <a:gd name="T100" fmla="*/ 12 w 61"/>
                <a:gd name="T101" fmla="*/ 8 h 98"/>
                <a:gd name="T102" fmla="*/ 11 w 61"/>
                <a:gd name="T103" fmla="*/ 7 h 98"/>
                <a:gd name="T104" fmla="*/ 9 w 61"/>
                <a:gd name="T105" fmla="*/ 7 h 98"/>
                <a:gd name="T106" fmla="*/ 7 w 61"/>
                <a:gd name="T107" fmla="*/ 6 h 98"/>
                <a:gd name="T108" fmla="*/ 6 w 61"/>
                <a:gd name="T109" fmla="*/ 6 h 98"/>
                <a:gd name="T110" fmla="*/ 4 w 61"/>
                <a:gd name="T111" fmla="*/ 5 h 98"/>
                <a:gd name="T112" fmla="*/ 1 w 61"/>
                <a:gd name="T113" fmla="*/ 2 h 98"/>
                <a:gd name="T114" fmla="*/ 0 w 61"/>
                <a:gd name="T115" fmla="*/ 2 h 98"/>
                <a:gd name="T116" fmla="*/ 0 w 61"/>
                <a:gd name="T117" fmla="*/ 1 h 98"/>
                <a:gd name="T118" fmla="*/ 0 w 61"/>
                <a:gd name="T119" fmla="*/ 1 h 98"/>
                <a:gd name="T120" fmla="*/ 5 w 61"/>
                <a:gd name="T121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98">
                  <a:moveTo>
                    <a:pt x="5" y="1"/>
                  </a:move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30" y="14"/>
                  </a:lnTo>
                  <a:lnTo>
                    <a:pt x="32" y="17"/>
                  </a:lnTo>
                  <a:lnTo>
                    <a:pt x="35" y="20"/>
                  </a:lnTo>
                  <a:lnTo>
                    <a:pt x="38" y="23"/>
                  </a:lnTo>
                  <a:lnTo>
                    <a:pt x="40" y="26"/>
                  </a:lnTo>
                  <a:lnTo>
                    <a:pt x="44" y="32"/>
                  </a:lnTo>
                  <a:lnTo>
                    <a:pt x="47" y="36"/>
                  </a:lnTo>
                  <a:lnTo>
                    <a:pt x="51" y="42"/>
                  </a:lnTo>
                  <a:lnTo>
                    <a:pt x="53" y="49"/>
                  </a:lnTo>
                  <a:lnTo>
                    <a:pt x="57" y="54"/>
                  </a:lnTo>
                  <a:lnTo>
                    <a:pt x="58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59" y="78"/>
                  </a:lnTo>
                  <a:lnTo>
                    <a:pt x="58" y="85"/>
                  </a:lnTo>
                  <a:lnTo>
                    <a:pt x="58" y="86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5" y="95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6" y="84"/>
                  </a:lnTo>
                  <a:lnTo>
                    <a:pt x="56" y="72"/>
                  </a:lnTo>
                  <a:lnTo>
                    <a:pt x="54" y="61"/>
                  </a:lnTo>
                  <a:lnTo>
                    <a:pt x="51" y="51"/>
                  </a:lnTo>
                  <a:lnTo>
                    <a:pt x="45" y="42"/>
                  </a:lnTo>
                  <a:lnTo>
                    <a:pt x="39" y="34"/>
                  </a:lnTo>
                  <a:lnTo>
                    <a:pt x="32" y="26"/>
                  </a:lnTo>
                  <a:lnTo>
                    <a:pt x="25" y="19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1047" y="1718"/>
              <a:ext cx="26" cy="41"/>
            </a:xfrm>
            <a:custGeom>
              <a:avLst/>
              <a:gdLst>
                <a:gd name="T0" fmla="*/ 5 w 26"/>
                <a:gd name="T1" fmla="*/ 12 h 41"/>
                <a:gd name="T2" fmla="*/ 5 w 26"/>
                <a:gd name="T3" fmla="*/ 15 h 41"/>
                <a:gd name="T4" fmla="*/ 5 w 26"/>
                <a:gd name="T5" fmla="*/ 17 h 41"/>
                <a:gd name="T6" fmla="*/ 5 w 26"/>
                <a:gd name="T7" fmla="*/ 19 h 41"/>
                <a:gd name="T8" fmla="*/ 6 w 26"/>
                <a:gd name="T9" fmla="*/ 21 h 41"/>
                <a:gd name="T10" fmla="*/ 6 w 26"/>
                <a:gd name="T11" fmla="*/ 23 h 41"/>
                <a:gd name="T12" fmla="*/ 7 w 26"/>
                <a:gd name="T13" fmla="*/ 25 h 41"/>
                <a:gd name="T14" fmla="*/ 8 w 26"/>
                <a:gd name="T15" fmla="*/ 26 h 41"/>
                <a:gd name="T16" fmla="*/ 9 w 26"/>
                <a:gd name="T17" fmla="*/ 28 h 41"/>
                <a:gd name="T18" fmla="*/ 11 w 26"/>
                <a:gd name="T19" fmla="*/ 30 h 41"/>
                <a:gd name="T20" fmla="*/ 13 w 26"/>
                <a:gd name="T21" fmla="*/ 31 h 41"/>
                <a:gd name="T22" fmla="*/ 13 w 26"/>
                <a:gd name="T23" fmla="*/ 32 h 41"/>
                <a:gd name="T24" fmla="*/ 14 w 26"/>
                <a:gd name="T25" fmla="*/ 32 h 41"/>
                <a:gd name="T26" fmla="*/ 16 w 26"/>
                <a:gd name="T27" fmla="*/ 33 h 41"/>
                <a:gd name="T28" fmla="*/ 17 w 26"/>
                <a:gd name="T29" fmla="*/ 34 h 41"/>
                <a:gd name="T30" fmla="*/ 19 w 26"/>
                <a:gd name="T31" fmla="*/ 35 h 41"/>
                <a:gd name="T32" fmla="*/ 21 w 26"/>
                <a:gd name="T33" fmla="*/ 37 h 41"/>
                <a:gd name="T34" fmla="*/ 23 w 26"/>
                <a:gd name="T35" fmla="*/ 37 h 41"/>
                <a:gd name="T36" fmla="*/ 24 w 26"/>
                <a:gd name="T37" fmla="*/ 38 h 41"/>
                <a:gd name="T38" fmla="*/ 25 w 26"/>
                <a:gd name="T39" fmla="*/ 38 h 41"/>
                <a:gd name="T40" fmla="*/ 24 w 26"/>
                <a:gd name="T41" fmla="*/ 39 h 41"/>
                <a:gd name="T42" fmla="*/ 24 w 26"/>
                <a:gd name="T43" fmla="*/ 40 h 41"/>
                <a:gd name="T44" fmla="*/ 23 w 26"/>
                <a:gd name="T45" fmla="*/ 40 h 41"/>
                <a:gd name="T46" fmla="*/ 21 w 26"/>
                <a:gd name="T47" fmla="*/ 39 h 41"/>
                <a:gd name="T48" fmla="*/ 20 w 26"/>
                <a:gd name="T49" fmla="*/ 39 h 41"/>
                <a:gd name="T50" fmla="*/ 17 w 26"/>
                <a:gd name="T51" fmla="*/ 38 h 41"/>
                <a:gd name="T52" fmla="*/ 16 w 26"/>
                <a:gd name="T53" fmla="*/ 38 h 41"/>
                <a:gd name="T54" fmla="*/ 15 w 26"/>
                <a:gd name="T55" fmla="*/ 37 h 41"/>
                <a:gd name="T56" fmla="*/ 13 w 26"/>
                <a:gd name="T57" fmla="*/ 36 h 41"/>
                <a:gd name="T58" fmla="*/ 12 w 26"/>
                <a:gd name="T59" fmla="*/ 35 h 41"/>
                <a:gd name="T60" fmla="*/ 11 w 26"/>
                <a:gd name="T61" fmla="*/ 35 h 41"/>
                <a:gd name="T62" fmla="*/ 9 w 26"/>
                <a:gd name="T63" fmla="*/ 33 h 41"/>
                <a:gd name="T64" fmla="*/ 8 w 26"/>
                <a:gd name="T65" fmla="*/ 32 h 41"/>
                <a:gd name="T66" fmla="*/ 6 w 26"/>
                <a:gd name="T67" fmla="*/ 29 h 41"/>
                <a:gd name="T68" fmla="*/ 3 w 26"/>
                <a:gd name="T69" fmla="*/ 28 h 41"/>
                <a:gd name="T70" fmla="*/ 2 w 26"/>
                <a:gd name="T71" fmla="*/ 25 h 41"/>
                <a:gd name="T72" fmla="*/ 0 w 26"/>
                <a:gd name="T73" fmla="*/ 23 h 41"/>
                <a:gd name="T74" fmla="*/ 0 w 26"/>
                <a:gd name="T75" fmla="*/ 20 h 41"/>
                <a:gd name="T76" fmla="*/ 0 w 26"/>
                <a:gd name="T77" fmla="*/ 17 h 41"/>
                <a:gd name="T78" fmla="*/ 0 w 26"/>
                <a:gd name="T79" fmla="*/ 14 h 41"/>
                <a:gd name="T80" fmla="*/ 0 w 26"/>
                <a:gd name="T81" fmla="*/ 11 h 41"/>
                <a:gd name="T82" fmla="*/ 0 w 26"/>
                <a:gd name="T83" fmla="*/ 11 h 41"/>
                <a:gd name="T84" fmla="*/ 0 w 26"/>
                <a:gd name="T85" fmla="*/ 9 h 41"/>
                <a:gd name="T86" fmla="*/ 0 w 26"/>
                <a:gd name="T87" fmla="*/ 8 h 41"/>
                <a:gd name="T88" fmla="*/ 1 w 26"/>
                <a:gd name="T89" fmla="*/ 6 h 41"/>
                <a:gd name="T90" fmla="*/ 2 w 26"/>
                <a:gd name="T91" fmla="*/ 5 h 41"/>
                <a:gd name="T92" fmla="*/ 1 w 26"/>
                <a:gd name="T93" fmla="*/ 3 h 41"/>
                <a:gd name="T94" fmla="*/ 3 w 26"/>
                <a:gd name="T95" fmla="*/ 2 h 41"/>
                <a:gd name="T96" fmla="*/ 3 w 26"/>
                <a:gd name="T97" fmla="*/ 1 h 41"/>
                <a:gd name="T98" fmla="*/ 4 w 26"/>
                <a:gd name="T99" fmla="*/ 1 h 41"/>
                <a:gd name="T100" fmla="*/ 5 w 26"/>
                <a:gd name="T101" fmla="*/ 1 h 41"/>
                <a:gd name="T102" fmla="*/ 5 w 26"/>
                <a:gd name="T103" fmla="*/ 0 h 41"/>
                <a:gd name="T104" fmla="*/ 5 w 26"/>
                <a:gd name="T105" fmla="*/ 2 h 41"/>
                <a:gd name="T106" fmla="*/ 5 w 26"/>
                <a:gd name="T107" fmla="*/ 2 h 41"/>
                <a:gd name="T108" fmla="*/ 6 w 26"/>
                <a:gd name="T109" fmla="*/ 4 h 41"/>
                <a:gd name="T110" fmla="*/ 6 w 26"/>
                <a:gd name="T111" fmla="*/ 6 h 41"/>
                <a:gd name="T112" fmla="*/ 5 w 26"/>
                <a:gd name="T113" fmla="*/ 7 h 41"/>
                <a:gd name="T114" fmla="*/ 6 w 26"/>
                <a:gd name="T115" fmla="*/ 8 h 41"/>
                <a:gd name="T116" fmla="*/ 6 w 26"/>
                <a:gd name="T117" fmla="*/ 11 h 41"/>
                <a:gd name="T118" fmla="*/ 5 w 26"/>
                <a:gd name="T119" fmla="*/ 11 h 41"/>
                <a:gd name="T120" fmla="*/ 5 w 26"/>
                <a:gd name="T12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" h="41">
                  <a:moveTo>
                    <a:pt x="5" y="12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7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004" y="1655"/>
              <a:ext cx="30" cy="65"/>
            </a:xfrm>
            <a:custGeom>
              <a:avLst/>
              <a:gdLst>
                <a:gd name="T0" fmla="*/ 7 w 29"/>
                <a:gd name="T1" fmla="*/ 4 h 65"/>
                <a:gd name="T2" fmla="*/ 6 w 29"/>
                <a:gd name="T3" fmla="*/ 9 h 65"/>
                <a:gd name="T4" fmla="*/ 5 w 29"/>
                <a:gd name="T5" fmla="*/ 14 h 65"/>
                <a:gd name="T6" fmla="*/ 4 w 29"/>
                <a:gd name="T7" fmla="*/ 20 h 65"/>
                <a:gd name="T8" fmla="*/ 4 w 29"/>
                <a:gd name="T9" fmla="*/ 26 h 65"/>
                <a:gd name="T10" fmla="*/ 5 w 29"/>
                <a:gd name="T11" fmla="*/ 31 h 65"/>
                <a:gd name="T12" fmla="*/ 6 w 29"/>
                <a:gd name="T13" fmla="*/ 37 h 65"/>
                <a:gd name="T14" fmla="*/ 8 w 29"/>
                <a:gd name="T15" fmla="*/ 41 h 65"/>
                <a:gd name="T16" fmla="*/ 9 w 29"/>
                <a:gd name="T17" fmla="*/ 46 h 65"/>
                <a:gd name="T18" fmla="*/ 13 w 29"/>
                <a:gd name="T19" fmla="*/ 51 h 65"/>
                <a:gd name="T20" fmla="*/ 16 w 29"/>
                <a:gd name="T21" fmla="*/ 56 h 65"/>
                <a:gd name="T22" fmla="*/ 16 w 29"/>
                <a:gd name="T23" fmla="*/ 56 h 65"/>
                <a:gd name="T24" fmla="*/ 18 w 29"/>
                <a:gd name="T25" fmla="*/ 56 h 65"/>
                <a:gd name="T26" fmla="*/ 18 w 29"/>
                <a:gd name="T27" fmla="*/ 57 h 65"/>
                <a:gd name="T28" fmla="*/ 18 w 29"/>
                <a:gd name="T29" fmla="*/ 58 h 65"/>
                <a:gd name="T30" fmla="*/ 18 w 29"/>
                <a:gd name="T31" fmla="*/ 60 h 65"/>
                <a:gd name="T32" fmla="*/ 21 w 29"/>
                <a:gd name="T33" fmla="*/ 60 h 65"/>
                <a:gd name="T34" fmla="*/ 22 w 29"/>
                <a:gd name="T35" fmla="*/ 61 h 65"/>
                <a:gd name="T36" fmla="*/ 23 w 29"/>
                <a:gd name="T37" fmla="*/ 62 h 65"/>
                <a:gd name="T38" fmla="*/ 25 w 29"/>
                <a:gd name="T39" fmla="*/ 62 h 65"/>
                <a:gd name="T40" fmla="*/ 28 w 29"/>
                <a:gd name="T41" fmla="*/ 64 h 65"/>
                <a:gd name="T42" fmla="*/ 27 w 29"/>
                <a:gd name="T43" fmla="*/ 64 h 65"/>
                <a:gd name="T44" fmla="*/ 26 w 29"/>
                <a:gd name="T45" fmla="*/ 63 h 65"/>
                <a:gd name="T46" fmla="*/ 24 w 29"/>
                <a:gd name="T47" fmla="*/ 63 h 65"/>
                <a:gd name="T48" fmla="*/ 22 w 29"/>
                <a:gd name="T49" fmla="*/ 63 h 65"/>
                <a:gd name="T50" fmla="*/ 20 w 29"/>
                <a:gd name="T51" fmla="*/ 63 h 65"/>
                <a:gd name="T52" fmla="*/ 18 w 29"/>
                <a:gd name="T53" fmla="*/ 62 h 65"/>
                <a:gd name="T54" fmla="*/ 18 w 29"/>
                <a:gd name="T55" fmla="*/ 61 h 65"/>
                <a:gd name="T56" fmla="*/ 17 w 29"/>
                <a:gd name="T57" fmla="*/ 62 h 65"/>
                <a:gd name="T58" fmla="*/ 16 w 29"/>
                <a:gd name="T59" fmla="*/ 62 h 65"/>
                <a:gd name="T60" fmla="*/ 12 w 29"/>
                <a:gd name="T61" fmla="*/ 57 h 65"/>
                <a:gd name="T62" fmla="*/ 9 w 29"/>
                <a:gd name="T63" fmla="*/ 51 h 65"/>
                <a:gd name="T64" fmla="*/ 6 w 29"/>
                <a:gd name="T65" fmla="*/ 46 h 65"/>
                <a:gd name="T66" fmla="*/ 3 w 29"/>
                <a:gd name="T67" fmla="*/ 41 h 65"/>
                <a:gd name="T68" fmla="*/ 1 w 29"/>
                <a:gd name="T69" fmla="*/ 34 h 65"/>
                <a:gd name="T70" fmla="*/ 0 w 29"/>
                <a:gd name="T71" fmla="*/ 28 h 65"/>
                <a:gd name="T72" fmla="*/ 0 w 29"/>
                <a:gd name="T73" fmla="*/ 21 h 65"/>
                <a:gd name="T74" fmla="*/ 0 w 29"/>
                <a:gd name="T75" fmla="*/ 16 h 65"/>
                <a:gd name="T76" fmla="*/ 0 w 29"/>
                <a:gd name="T77" fmla="*/ 8 h 65"/>
                <a:gd name="T78" fmla="*/ 1 w 29"/>
                <a:gd name="T79" fmla="*/ 3 h 65"/>
                <a:gd name="T80" fmla="*/ 1 w 29"/>
                <a:gd name="T81" fmla="*/ 3 h 65"/>
                <a:gd name="T82" fmla="*/ 1 w 29"/>
                <a:gd name="T83" fmla="*/ 2 h 65"/>
                <a:gd name="T84" fmla="*/ 2 w 29"/>
                <a:gd name="T85" fmla="*/ 2 h 65"/>
                <a:gd name="T86" fmla="*/ 2 w 29"/>
                <a:gd name="T87" fmla="*/ 2 h 65"/>
                <a:gd name="T88" fmla="*/ 2 w 29"/>
                <a:gd name="T89" fmla="*/ 1 h 65"/>
                <a:gd name="T90" fmla="*/ 3 w 29"/>
                <a:gd name="T91" fmla="*/ 1 h 65"/>
                <a:gd name="T92" fmla="*/ 4 w 29"/>
                <a:gd name="T93" fmla="*/ 0 h 65"/>
                <a:gd name="T94" fmla="*/ 4 w 29"/>
                <a:gd name="T95" fmla="*/ 0 h 65"/>
                <a:gd name="T96" fmla="*/ 4 w 29"/>
                <a:gd name="T97" fmla="*/ 1 h 65"/>
                <a:gd name="T98" fmla="*/ 4 w 29"/>
                <a:gd name="T99" fmla="*/ 1 h 65"/>
                <a:gd name="T100" fmla="*/ 5 w 29"/>
                <a:gd name="T101" fmla="*/ 1 h 65"/>
                <a:gd name="T102" fmla="*/ 6 w 29"/>
                <a:gd name="T103" fmla="*/ 1 h 65"/>
                <a:gd name="T104" fmla="*/ 6 w 29"/>
                <a:gd name="T105" fmla="*/ 2 h 65"/>
                <a:gd name="T106" fmla="*/ 6 w 29"/>
                <a:gd name="T107" fmla="*/ 2 h 65"/>
                <a:gd name="T108" fmla="*/ 6 w 29"/>
                <a:gd name="T109" fmla="*/ 3 h 65"/>
                <a:gd name="T110" fmla="*/ 6 w 29"/>
                <a:gd name="T111" fmla="*/ 4 h 65"/>
                <a:gd name="T112" fmla="*/ 7 w 29"/>
                <a:gd name="T113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" h="65">
                  <a:moveTo>
                    <a:pt x="7" y="4"/>
                  </a:moveTo>
                  <a:lnTo>
                    <a:pt x="6" y="9"/>
                  </a:lnTo>
                  <a:lnTo>
                    <a:pt x="5" y="1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6" y="37"/>
                  </a:lnTo>
                  <a:lnTo>
                    <a:pt x="8" y="41"/>
                  </a:lnTo>
                  <a:lnTo>
                    <a:pt x="9" y="46"/>
                  </a:lnTo>
                  <a:lnTo>
                    <a:pt x="13" y="51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2" y="61"/>
                  </a:lnTo>
                  <a:lnTo>
                    <a:pt x="23" y="62"/>
                  </a:lnTo>
                  <a:lnTo>
                    <a:pt x="25" y="62"/>
                  </a:lnTo>
                  <a:lnTo>
                    <a:pt x="28" y="64"/>
                  </a:lnTo>
                  <a:lnTo>
                    <a:pt x="27" y="64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2" y="57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3" y="41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954" y="1670"/>
              <a:ext cx="54" cy="19"/>
            </a:xfrm>
            <a:custGeom>
              <a:avLst/>
              <a:gdLst>
                <a:gd name="T0" fmla="*/ 50 w 53"/>
                <a:gd name="T1" fmla="*/ 6 h 20"/>
                <a:gd name="T2" fmla="*/ 49 w 53"/>
                <a:gd name="T3" fmla="*/ 7 h 20"/>
                <a:gd name="T4" fmla="*/ 46 w 53"/>
                <a:gd name="T5" fmla="*/ 8 h 20"/>
                <a:gd name="T6" fmla="*/ 45 w 53"/>
                <a:gd name="T7" fmla="*/ 10 h 20"/>
                <a:gd name="T8" fmla="*/ 43 w 53"/>
                <a:gd name="T9" fmla="*/ 12 h 20"/>
                <a:gd name="T10" fmla="*/ 42 w 53"/>
                <a:gd name="T11" fmla="*/ 13 h 20"/>
                <a:gd name="T12" fmla="*/ 40 w 53"/>
                <a:gd name="T13" fmla="*/ 15 h 20"/>
                <a:gd name="T14" fmla="*/ 38 w 53"/>
                <a:gd name="T15" fmla="*/ 16 h 20"/>
                <a:gd name="T16" fmla="*/ 37 w 53"/>
                <a:gd name="T17" fmla="*/ 18 h 20"/>
                <a:gd name="T18" fmla="*/ 35 w 53"/>
                <a:gd name="T19" fmla="*/ 19 h 20"/>
                <a:gd name="T20" fmla="*/ 33 w 53"/>
                <a:gd name="T21" fmla="*/ 19 h 20"/>
                <a:gd name="T22" fmla="*/ 31 w 53"/>
                <a:gd name="T23" fmla="*/ 18 h 20"/>
                <a:gd name="T24" fmla="*/ 29 w 53"/>
                <a:gd name="T25" fmla="*/ 18 h 20"/>
                <a:gd name="T26" fmla="*/ 25 w 53"/>
                <a:gd name="T27" fmla="*/ 16 h 20"/>
                <a:gd name="T28" fmla="*/ 21 w 53"/>
                <a:gd name="T29" fmla="*/ 15 h 20"/>
                <a:gd name="T30" fmla="*/ 15 w 53"/>
                <a:gd name="T31" fmla="*/ 13 h 20"/>
                <a:gd name="T32" fmla="*/ 11 w 53"/>
                <a:gd name="T33" fmla="*/ 11 h 20"/>
                <a:gd name="T34" fmla="*/ 7 w 53"/>
                <a:gd name="T35" fmla="*/ 9 h 20"/>
                <a:gd name="T36" fmla="*/ 3 w 53"/>
                <a:gd name="T37" fmla="*/ 7 h 20"/>
                <a:gd name="T38" fmla="*/ 1 w 53"/>
                <a:gd name="T39" fmla="*/ 6 h 20"/>
                <a:gd name="T40" fmla="*/ 0 w 53"/>
                <a:gd name="T41" fmla="*/ 4 h 20"/>
                <a:gd name="T42" fmla="*/ 0 w 53"/>
                <a:gd name="T43" fmla="*/ 4 h 20"/>
                <a:gd name="T44" fmla="*/ 3 w 53"/>
                <a:gd name="T45" fmla="*/ 5 h 20"/>
                <a:gd name="T46" fmla="*/ 7 w 53"/>
                <a:gd name="T47" fmla="*/ 6 h 20"/>
                <a:gd name="T48" fmla="*/ 11 w 53"/>
                <a:gd name="T49" fmla="*/ 7 h 20"/>
                <a:gd name="T50" fmla="*/ 16 w 53"/>
                <a:gd name="T51" fmla="*/ 8 h 20"/>
                <a:gd name="T52" fmla="*/ 22 w 53"/>
                <a:gd name="T53" fmla="*/ 10 h 20"/>
                <a:gd name="T54" fmla="*/ 26 w 53"/>
                <a:gd name="T55" fmla="*/ 11 h 20"/>
                <a:gd name="T56" fmla="*/ 30 w 53"/>
                <a:gd name="T57" fmla="*/ 12 h 20"/>
                <a:gd name="T58" fmla="*/ 33 w 53"/>
                <a:gd name="T59" fmla="*/ 12 h 20"/>
                <a:gd name="T60" fmla="*/ 34 w 53"/>
                <a:gd name="T61" fmla="*/ 13 h 20"/>
                <a:gd name="T62" fmla="*/ 35 w 53"/>
                <a:gd name="T63" fmla="*/ 12 h 20"/>
                <a:gd name="T64" fmla="*/ 37 w 53"/>
                <a:gd name="T65" fmla="*/ 11 h 20"/>
                <a:gd name="T66" fmla="*/ 38 w 53"/>
                <a:gd name="T67" fmla="*/ 8 h 20"/>
                <a:gd name="T68" fmla="*/ 40 w 53"/>
                <a:gd name="T69" fmla="*/ 8 h 20"/>
                <a:gd name="T70" fmla="*/ 40 w 53"/>
                <a:gd name="T71" fmla="*/ 7 h 20"/>
                <a:gd name="T72" fmla="*/ 42 w 53"/>
                <a:gd name="T73" fmla="*/ 4 h 20"/>
                <a:gd name="T74" fmla="*/ 42 w 53"/>
                <a:gd name="T75" fmla="*/ 4 h 20"/>
                <a:gd name="T76" fmla="*/ 44 w 53"/>
                <a:gd name="T77" fmla="*/ 3 h 20"/>
                <a:gd name="T78" fmla="*/ 45 w 53"/>
                <a:gd name="T79" fmla="*/ 2 h 20"/>
                <a:gd name="T80" fmla="*/ 47 w 53"/>
                <a:gd name="T81" fmla="*/ 1 h 20"/>
                <a:gd name="T82" fmla="*/ 47 w 53"/>
                <a:gd name="T83" fmla="*/ 1 h 20"/>
                <a:gd name="T84" fmla="*/ 48 w 53"/>
                <a:gd name="T85" fmla="*/ 1 h 20"/>
                <a:gd name="T86" fmla="*/ 49 w 53"/>
                <a:gd name="T87" fmla="*/ 0 h 20"/>
                <a:gd name="T88" fmla="*/ 49 w 53"/>
                <a:gd name="T89" fmla="*/ 1 h 20"/>
                <a:gd name="T90" fmla="*/ 50 w 53"/>
                <a:gd name="T91" fmla="*/ 1 h 20"/>
                <a:gd name="T92" fmla="*/ 50 w 53"/>
                <a:gd name="T93" fmla="*/ 1 h 20"/>
                <a:gd name="T94" fmla="*/ 51 w 53"/>
                <a:gd name="T95" fmla="*/ 1 h 20"/>
                <a:gd name="T96" fmla="*/ 51 w 53"/>
                <a:gd name="T97" fmla="*/ 2 h 20"/>
                <a:gd name="T98" fmla="*/ 51 w 53"/>
                <a:gd name="T99" fmla="*/ 2 h 20"/>
                <a:gd name="T100" fmla="*/ 51 w 53"/>
                <a:gd name="T101" fmla="*/ 2 h 20"/>
                <a:gd name="T102" fmla="*/ 51 w 53"/>
                <a:gd name="T103" fmla="*/ 2 h 20"/>
                <a:gd name="T104" fmla="*/ 52 w 53"/>
                <a:gd name="T105" fmla="*/ 3 h 20"/>
                <a:gd name="T106" fmla="*/ 52 w 53"/>
                <a:gd name="T107" fmla="*/ 3 h 20"/>
                <a:gd name="T108" fmla="*/ 52 w 53"/>
                <a:gd name="T109" fmla="*/ 3 h 20"/>
                <a:gd name="T110" fmla="*/ 52 w 53"/>
                <a:gd name="T111" fmla="*/ 4 h 20"/>
                <a:gd name="T112" fmla="*/ 51 w 53"/>
                <a:gd name="T113" fmla="*/ 4 h 20"/>
                <a:gd name="T114" fmla="*/ 51 w 53"/>
                <a:gd name="T115" fmla="*/ 5 h 20"/>
                <a:gd name="T116" fmla="*/ 51 w 53"/>
                <a:gd name="T117" fmla="*/ 5 h 20"/>
                <a:gd name="T118" fmla="*/ 50 w 53"/>
                <a:gd name="T11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" h="20">
                  <a:moveTo>
                    <a:pt x="50" y="6"/>
                  </a:moveTo>
                  <a:lnTo>
                    <a:pt x="49" y="7"/>
                  </a:lnTo>
                  <a:lnTo>
                    <a:pt x="46" y="8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8" y="16"/>
                  </a:lnTo>
                  <a:lnTo>
                    <a:pt x="37" y="18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5" y="13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5"/>
                  </a:lnTo>
                  <a:lnTo>
                    <a:pt x="7" y="6"/>
                  </a:lnTo>
                  <a:lnTo>
                    <a:pt x="11" y="7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7" y="11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945" y="1562"/>
              <a:ext cx="76" cy="52"/>
            </a:xfrm>
            <a:custGeom>
              <a:avLst/>
              <a:gdLst>
                <a:gd name="T0" fmla="*/ 5 w 76"/>
                <a:gd name="T1" fmla="*/ 5 h 53"/>
                <a:gd name="T2" fmla="*/ 6 w 76"/>
                <a:gd name="T3" fmla="*/ 4 h 53"/>
                <a:gd name="T4" fmla="*/ 7 w 76"/>
                <a:gd name="T5" fmla="*/ 3 h 53"/>
                <a:gd name="T6" fmla="*/ 8 w 76"/>
                <a:gd name="T7" fmla="*/ 2 h 53"/>
                <a:gd name="T8" fmla="*/ 8 w 76"/>
                <a:gd name="T9" fmla="*/ 1 h 53"/>
                <a:gd name="T10" fmla="*/ 10 w 76"/>
                <a:gd name="T11" fmla="*/ 0 h 53"/>
                <a:gd name="T12" fmla="*/ 11 w 76"/>
                <a:gd name="T13" fmla="*/ 0 h 53"/>
                <a:gd name="T14" fmla="*/ 12 w 76"/>
                <a:gd name="T15" fmla="*/ 0 h 53"/>
                <a:gd name="T16" fmla="*/ 13 w 76"/>
                <a:gd name="T17" fmla="*/ 0 h 53"/>
                <a:gd name="T18" fmla="*/ 16 w 76"/>
                <a:gd name="T19" fmla="*/ 1 h 53"/>
                <a:gd name="T20" fmla="*/ 25 w 76"/>
                <a:gd name="T21" fmla="*/ 6 h 53"/>
                <a:gd name="T22" fmla="*/ 37 w 76"/>
                <a:gd name="T23" fmla="*/ 12 h 53"/>
                <a:gd name="T24" fmla="*/ 46 w 76"/>
                <a:gd name="T25" fmla="*/ 19 h 53"/>
                <a:gd name="T26" fmla="*/ 56 w 76"/>
                <a:gd name="T27" fmla="*/ 27 h 53"/>
                <a:gd name="T28" fmla="*/ 64 w 76"/>
                <a:gd name="T29" fmla="*/ 35 h 53"/>
                <a:gd name="T30" fmla="*/ 66 w 76"/>
                <a:gd name="T31" fmla="*/ 37 h 53"/>
                <a:gd name="T32" fmla="*/ 68 w 76"/>
                <a:gd name="T33" fmla="*/ 41 h 53"/>
                <a:gd name="T34" fmla="*/ 72 w 76"/>
                <a:gd name="T35" fmla="*/ 46 h 53"/>
                <a:gd name="T36" fmla="*/ 74 w 76"/>
                <a:gd name="T37" fmla="*/ 50 h 53"/>
                <a:gd name="T38" fmla="*/ 75 w 76"/>
                <a:gd name="T39" fmla="*/ 52 h 53"/>
                <a:gd name="T40" fmla="*/ 73 w 76"/>
                <a:gd name="T41" fmla="*/ 51 h 53"/>
                <a:gd name="T42" fmla="*/ 69 w 76"/>
                <a:gd name="T43" fmla="*/ 48 h 53"/>
                <a:gd name="T44" fmla="*/ 66 w 76"/>
                <a:gd name="T45" fmla="*/ 44 h 53"/>
                <a:gd name="T46" fmla="*/ 63 w 76"/>
                <a:gd name="T47" fmla="*/ 40 h 53"/>
                <a:gd name="T48" fmla="*/ 62 w 76"/>
                <a:gd name="T49" fmla="*/ 38 h 53"/>
                <a:gd name="T50" fmla="*/ 54 w 76"/>
                <a:gd name="T51" fmla="*/ 31 h 53"/>
                <a:gd name="T52" fmla="*/ 46 w 76"/>
                <a:gd name="T53" fmla="*/ 24 h 53"/>
                <a:gd name="T54" fmla="*/ 38 w 76"/>
                <a:gd name="T55" fmla="*/ 19 h 53"/>
                <a:gd name="T56" fmla="*/ 28 w 76"/>
                <a:gd name="T57" fmla="*/ 14 h 53"/>
                <a:gd name="T58" fmla="*/ 18 w 76"/>
                <a:gd name="T59" fmla="*/ 10 h 53"/>
                <a:gd name="T60" fmla="*/ 11 w 76"/>
                <a:gd name="T61" fmla="*/ 7 h 53"/>
                <a:gd name="T62" fmla="*/ 11 w 76"/>
                <a:gd name="T63" fmla="*/ 7 h 53"/>
                <a:gd name="T64" fmla="*/ 10 w 76"/>
                <a:gd name="T65" fmla="*/ 8 h 53"/>
                <a:gd name="T66" fmla="*/ 9 w 76"/>
                <a:gd name="T67" fmla="*/ 8 h 53"/>
                <a:gd name="T68" fmla="*/ 8 w 76"/>
                <a:gd name="T69" fmla="*/ 10 h 53"/>
                <a:gd name="T70" fmla="*/ 8 w 76"/>
                <a:gd name="T71" fmla="*/ 11 h 53"/>
                <a:gd name="T72" fmla="*/ 5 w 76"/>
                <a:gd name="T73" fmla="*/ 12 h 53"/>
                <a:gd name="T74" fmla="*/ 2 w 76"/>
                <a:gd name="T75" fmla="*/ 14 h 53"/>
                <a:gd name="T76" fmla="*/ 0 w 76"/>
                <a:gd name="T77" fmla="*/ 15 h 53"/>
                <a:gd name="T78" fmla="*/ 0 w 76"/>
                <a:gd name="T79" fmla="*/ 15 h 53"/>
                <a:gd name="T80" fmla="*/ 0 w 76"/>
                <a:gd name="T81" fmla="*/ 14 h 53"/>
                <a:gd name="T82" fmla="*/ 0 w 76"/>
                <a:gd name="T83" fmla="*/ 11 h 53"/>
                <a:gd name="T84" fmla="*/ 2 w 76"/>
                <a:gd name="T85" fmla="*/ 8 h 53"/>
                <a:gd name="T86" fmla="*/ 3 w 76"/>
                <a:gd name="T87" fmla="*/ 6 h 53"/>
                <a:gd name="T88" fmla="*/ 5 w 76"/>
                <a:gd name="T8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53">
                  <a:moveTo>
                    <a:pt x="5" y="5"/>
                  </a:move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5" y="6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6" y="19"/>
                  </a:lnTo>
                  <a:lnTo>
                    <a:pt x="51" y="22"/>
                  </a:lnTo>
                  <a:lnTo>
                    <a:pt x="56" y="27"/>
                  </a:lnTo>
                  <a:lnTo>
                    <a:pt x="60" y="31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8" y="41"/>
                  </a:lnTo>
                  <a:lnTo>
                    <a:pt x="70" y="43"/>
                  </a:lnTo>
                  <a:lnTo>
                    <a:pt x="72" y="46"/>
                  </a:lnTo>
                  <a:lnTo>
                    <a:pt x="73" y="48"/>
                  </a:lnTo>
                  <a:lnTo>
                    <a:pt x="74" y="50"/>
                  </a:lnTo>
                  <a:lnTo>
                    <a:pt x="75" y="51"/>
                  </a:lnTo>
                  <a:lnTo>
                    <a:pt x="75" y="52"/>
                  </a:lnTo>
                  <a:lnTo>
                    <a:pt x="74" y="52"/>
                  </a:lnTo>
                  <a:lnTo>
                    <a:pt x="73" y="51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58" y="34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1" y="22"/>
                  </a:lnTo>
                  <a:lnTo>
                    <a:pt x="38" y="19"/>
                  </a:lnTo>
                  <a:lnTo>
                    <a:pt x="33" y="17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8" y="10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834" y="1493"/>
              <a:ext cx="91" cy="97"/>
            </a:xfrm>
            <a:custGeom>
              <a:avLst/>
              <a:gdLst>
                <a:gd name="T0" fmla="*/ 9 w 92"/>
                <a:gd name="T1" fmla="*/ 2 h 99"/>
                <a:gd name="T2" fmla="*/ 24 w 92"/>
                <a:gd name="T3" fmla="*/ 9 h 99"/>
                <a:gd name="T4" fmla="*/ 39 w 92"/>
                <a:gd name="T5" fmla="*/ 17 h 99"/>
                <a:gd name="T6" fmla="*/ 53 w 92"/>
                <a:gd name="T7" fmla="*/ 25 h 99"/>
                <a:gd name="T8" fmla="*/ 66 w 92"/>
                <a:gd name="T9" fmla="*/ 35 h 99"/>
                <a:gd name="T10" fmla="*/ 75 w 92"/>
                <a:gd name="T11" fmla="*/ 40 h 99"/>
                <a:gd name="T12" fmla="*/ 79 w 92"/>
                <a:gd name="T13" fmla="*/ 43 h 99"/>
                <a:gd name="T14" fmla="*/ 82 w 92"/>
                <a:gd name="T15" fmla="*/ 46 h 99"/>
                <a:gd name="T16" fmla="*/ 84 w 92"/>
                <a:gd name="T17" fmla="*/ 50 h 99"/>
                <a:gd name="T18" fmla="*/ 86 w 92"/>
                <a:gd name="T19" fmla="*/ 54 h 99"/>
                <a:gd name="T20" fmla="*/ 88 w 92"/>
                <a:gd name="T21" fmla="*/ 60 h 99"/>
                <a:gd name="T22" fmla="*/ 90 w 92"/>
                <a:gd name="T23" fmla="*/ 66 h 99"/>
                <a:gd name="T24" fmla="*/ 90 w 92"/>
                <a:gd name="T25" fmla="*/ 72 h 99"/>
                <a:gd name="T26" fmla="*/ 90 w 92"/>
                <a:gd name="T27" fmla="*/ 78 h 99"/>
                <a:gd name="T28" fmla="*/ 89 w 92"/>
                <a:gd name="T29" fmla="*/ 84 h 99"/>
                <a:gd name="T30" fmla="*/ 88 w 92"/>
                <a:gd name="T31" fmla="*/ 88 h 99"/>
                <a:gd name="T32" fmla="*/ 86 w 92"/>
                <a:gd name="T33" fmla="*/ 90 h 99"/>
                <a:gd name="T34" fmla="*/ 82 w 92"/>
                <a:gd name="T35" fmla="*/ 94 h 99"/>
                <a:gd name="T36" fmla="*/ 78 w 92"/>
                <a:gd name="T37" fmla="*/ 96 h 99"/>
                <a:gd name="T38" fmla="*/ 74 w 92"/>
                <a:gd name="T39" fmla="*/ 98 h 99"/>
                <a:gd name="T40" fmla="*/ 73 w 92"/>
                <a:gd name="T41" fmla="*/ 97 h 99"/>
                <a:gd name="T42" fmla="*/ 74 w 92"/>
                <a:gd name="T43" fmla="*/ 95 h 99"/>
                <a:gd name="T44" fmla="*/ 78 w 92"/>
                <a:gd name="T45" fmla="*/ 92 h 99"/>
                <a:gd name="T46" fmla="*/ 81 w 92"/>
                <a:gd name="T47" fmla="*/ 88 h 99"/>
                <a:gd name="T48" fmla="*/ 83 w 92"/>
                <a:gd name="T49" fmla="*/ 86 h 99"/>
                <a:gd name="T50" fmla="*/ 85 w 92"/>
                <a:gd name="T51" fmla="*/ 80 h 99"/>
                <a:gd name="T52" fmla="*/ 84 w 92"/>
                <a:gd name="T53" fmla="*/ 71 h 99"/>
                <a:gd name="T54" fmla="*/ 83 w 92"/>
                <a:gd name="T55" fmla="*/ 62 h 99"/>
                <a:gd name="T56" fmla="*/ 81 w 92"/>
                <a:gd name="T57" fmla="*/ 54 h 99"/>
                <a:gd name="T58" fmla="*/ 74 w 92"/>
                <a:gd name="T59" fmla="*/ 48 h 99"/>
                <a:gd name="T60" fmla="*/ 65 w 92"/>
                <a:gd name="T61" fmla="*/ 40 h 99"/>
                <a:gd name="T62" fmla="*/ 50 w 92"/>
                <a:gd name="T63" fmla="*/ 31 h 99"/>
                <a:gd name="T64" fmla="*/ 37 w 92"/>
                <a:gd name="T65" fmla="*/ 22 h 99"/>
                <a:gd name="T66" fmla="*/ 24 w 92"/>
                <a:gd name="T67" fmla="*/ 16 h 99"/>
                <a:gd name="T68" fmla="*/ 9 w 92"/>
                <a:gd name="T69" fmla="*/ 10 h 99"/>
                <a:gd name="T70" fmla="*/ 1 w 92"/>
                <a:gd name="T71" fmla="*/ 8 h 99"/>
                <a:gd name="T72" fmla="*/ 0 w 92"/>
                <a:gd name="T73" fmla="*/ 7 h 99"/>
                <a:gd name="T74" fmla="*/ 0 w 92"/>
                <a:gd name="T75" fmla="*/ 6 h 99"/>
                <a:gd name="T76" fmla="*/ 0 w 92"/>
                <a:gd name="T77" fmla="*/ 5 h 99"/>
                <a:gd name="T78" fmla="*/ 0 w 92"/>
                <a:gd name="T79" fmla="*/ 3 h 99"/>
                <a:gd name="T80" fmla="*/ 0 w 92"/>
                <a:gd name="T81" fmla="*/ 2 h 99"/>
                <a:gd name="T82" fmla="*/ 0 w 92"/>
                <a:gd name="T83" fmla="*/ 2 h 99"/>
                <a:gd name="T84" fmla="*/ 1 w 92"/>
                <a:gd name="T85" fmla="*/ 1 h 99"/>
                <a:gd name="T86" fmla="*/ 2 w 92"/>
                <a:gd name="T8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99">
                  <a:moveTo>
                    <a:pt x="2" y="0"/>
                  </a:moveTo>
                  <a:lnTo>
                    <a:pt x="9" y="2"/>
                  </a:lnTo>
                  <a:lnTo>
                    <a:pt x="17" y="6"/>
                  </a:lnTo>
                  <a:lnTo>
                    <a:pt x="24" y="9"/>
                  </a:lnTo>
                  <a:lnTo>
                    <a:pt x="32" y="13"/>
                  </a:lnTo>
                  <a:lnTo>
                    <a:pt x="39" y="17"/>
                  </a:lnTo>
                  <a:lnTo>
                    <a:pt x="46" y="21"/>
                  </a:lnTo>
                  <a:lnTo>
                    <a:pt x="53" y="25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74" y="39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9" y="43"/>
                  </a:lnTo>
                  <a:lnTo>
                    <a:pt x="80" y="45"/>
                  </a:lnTo>
                  <a:lnTo>
                    <a:pt x="82" y="46"/>
                  </a:lnTo>
                  <a:lnTo>
                    <a:pt x="82" y="49"/>
                  </a:lnTo>
                  <a:lnTo>
                    <a:pt x="84" y="50"/>
                  </a:lnTo>
                  <a:lnTo>
                    <a:pt x="85" y="52"/>
                  </a:lnTo>
                  <a:lnTo>
                    <a:pt x="86" y="54"/>
                  </a:lnTo>
                  <a:lnTo>
                    <a:pt x="87" y="57"/>
                  </a:lnTo>
                  <a:lnTo>
                    <a:pt x="88" y="60"/>
                  </a:lnTo>
                  <a:lnTo>
                    <a:pt x="89" y="63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0" y="72"/>
                  </a:lnTo>
                  <a:lnTo>
                    <a:pt x="91" y="75"/>
                  </a:lnTo>
                  <a:lnTo>
                    <a:pt x="90" y="78"/>
                  </a:lnTo>
                  <a:lnTo>
                    <a:pt x="91" y="82"/>
                  </a:lnTo>
                  <a:lnTo>
                    <a:pt x="89" y="84"/>
                  </a:lnTo>
                  <a:lnTo>
                    <a:pt x="89" y="87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3" y="92"/>
                  </a:lnTo>
                  <a:lnTo>
                    <a:pt x="82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6" y="97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3" y="97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6" y="93"/>
                  </a:lnTo>
                  <a:lnTo>
                    <a:pt x="78" y="92"/>
                  </a:lnTo>
                  <a:lnTo>
                    <a:pt x="79" y="90"/>
                  </a:lnTo>
                  <a:lnTo>
                    <a:pt x="81" y="88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3" y="85"/>
                  </a:lnTo>
                  <a:lnTo>
                    <a:pt x="85" y="80"/>
                  </a:lnTo>
                  <a:lnTo>
                    <a:pt x="85" y="76"/>
                  </a:lnTo>
                  <a:lnTo>
                    <a:pt x="84" y="71"/>
                  </a:lnTo>
                  <a:lnTo>
                    <a:pt x="84" y="66"/>
                  </a:lnTo>
                  <a:lnTo>
                    <a:pt x="83" y="62"/>
                  </a:lnTo>
                  <a:lnTo>
                    <a:pt x="82" y="58"/>
                  </a:lnTo>
                  <a:lnTo>
                    <a:pt x="81" y="54"/>
                  </a:lnTo>
                  <a:lnTo>
                    <a:pt x="78" y="50"/>
                  </a:lnTo>
                  <a:lnTo>
                    <a:pt x="74" y="48"/>
                  </a:lnTo>
                  <a:lnTo>
                    <a:pt x="71" y="45"/>
                  </a:lnTo>
                  <a:lnTo>
                    <a:pt x="65" y="40"/>
                  </a:lnTo>
                  <a:lnTo>
                    <a:pt x="57" y="35"/>
                  </a:lnTo>
                  <a:lnTo>
                    <a:pt x="50" y="31"/>
                  </a:lnTo>
                  <a:lnTo>
                    <a:pt x="45" y="27"/>
                  </a:lnTo>
                  <a:lnTo>
                    <a:pt x="37" y="22"/>
                  </a:lnTo>
                  <a:lnTo>
                    <a:pt x="31" y="18"/>
                  </a:lnTo>
                  <a:lnTo>
                    <a:pt x="24" y="16"/>
                  </a:lnTo>
                  <a:lnTo>
                    <a:pt x="16" y="12"/>
                  </a:lnTo>
                  <a:lnTo>
                    <a:pt x="9" y="10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850" y="1595"/>
              <a:ext cx="67" cy="76"/>
            </a:xfrm>
            <a:custGeom>
              <a:avLst/>
              <a:gdLst>
                <a:gd name="T0" fmla="*/ 7 w 66"/>
                <a:gd name="T1" fmla="*/ 29 h 75"/>
                <a:gd name="T2" fmla="*/ 8 w 66"/>
                <a:gd name="T3" fmla="*/ 38 h 75"/>
                <a:gd name="T4" fmla="*/ 13 w 66"/>
                <a:gd name="T5" fmla="*/ 46 h 75"/>
                <a:gd name="T6" fmla="*/ 17 w 66"/>
                <a:gd name="T7" fmla="*/ 53 h 75"/>
                <a:gd name="T8" fmla="*/ 24 w 66"/>
                <a:gd name="T9" fmla="*/ 60 h 75"/>
                <a:gd name="T10" fmla="*/ 31 w 66"/>
                <a:gd name="T11" fmla="*/ 66 h 75"/>
                <a:gd name="T12" fmla="*/ 35 w 66"/>
                <a:gd name="T13" fmla="*/ 67 h 75"/>
                <a:gd name="T14" fmla="*/ 40 w 66"/>
                <a:gd name="T15" fmla="*/ 67 h 75"/>
                <a:gd name="T16" fmla="*/ 46 w 66"/>
                <a:gd name="T17" fmla="*/ 65 h 75"/>
                <a:gd name="T18" fmla="*/ 51 w 66"/>
                <a:gd name="T19" fmla="*/ 63 h 75"/>
                <a:gd name="T20" fmla="*/ 54 w 66"/>
                <a:gd name="T21" fmla="*/ 60 h 75"/>
                <a:gd name="T22" fmla="*/ 56 w 66"/>
                <a:gd name="T23" fmla="*/ 58 h 75"/>
                <a:gd name="T24" fmla="*/ 59 w 66"/>
                <a:gd name="T25" fmla="*/ 57 h 75"/>
                <a:gd name="T26" fmla="*/ 62 w 66"/>
                <a:gd name="T27" fmla="*/ 56 h 75"/>
                <a:gd name="T28" fmla="*/ 64 w 66"/>
                <a:gd name="T29" fmla="*/ 55 h 75"/>
                <a:gd name="T30" fmla="*/ 65 w 66"/>
                <a:gd name="T31" fmla="*/ 56 h 75"/>
                <a:gd name="T32" fmla="*/ 63 w 66"/>
                <a:gd name="T33" fmla="*/ 58 h 75"/>
                <a:gd name="T34" fmla="*/ 62 w 66"/>
                <a:gd name="T35" fmla="*/ 62 h 75"/>
                <a:gd name="T36" fmla="*/ 59 w 66"/>
                <a:gd name="T37" fmla="*/ 66 h 75"/>
                <a:gd name="T38" fmla="*/ 57 w 66"/>
                <a:gd name="T39" fmla="*/ 68 h 75"/>
                <a:gd name="T40" fmla="*/ 54 w 66"/>
                <a:gd name="T41" fmla="*/ 71 h 75"/>
                <a:gd name="T42" fmla="*/ 47 w 66"/>
                <a:gd name="T43" fmla="*/ 73 h 75"/>
                <a:gd name="T44" fmla="*/ 39 w 66"/>
                <a:gd name="T45" fmla="*/ 74 h 75"/>
                <a:gd name="T46" fmla="*/ 31 w 66"/>
                <a:gd name="T47" fmla="*/ 73 h 75"/>
                <a:gd name="T48" fmla="*/ 24 w 66"/>
                <a:gd name="T49" fmla="*/ 69 h 75"/>
                <a:gd name="T50" fmla="*/ 16 w 66"/>
                <a:gd name="T51" fmla="*/ 61 h 75"/>
                <a:gd name="T52" fmla="*/ 8 w 66"/>
                <a:gd name="T53" fmla="*/ 52 h 75"/>
                <a:gd name="T54" fmla="*/ 5 w 66"/>
                <a:gd name="T55" fmla="*/ 43 h 75"/>
                <a:gd name="T56" fmla="*/ 3 w 66"/>
                <a:gd name="T57" fmla="*/ 34 h 75"/>
                <a:gd name="T58" fmla="*/ 1 w 66"/>
                <a:gd name="T59" fmla="*/ 24 h 75"/>
                <a:gd name="T60" fmla="*/ 0 w 66"/>
                <a:gd name="T61" fmla="*/ 17 h 75"/>
                <a:gd name="T62" fmla="*/ 0 w 66"/>
                <a:gd name="T63" fmla="*/ 13 h 75"/>
                <a:gd name="T64" fmla="*/ 0 w 66"/>
                <a:gd name="T65" fmla="*/ 8 h 75"/>
                <a:gd name="T66" fmla="*/ 1 w 66"/>
                <a:gd name="T67" fmla="*/ 3 h 75"/>
                <a:gd name="T68" fmla="*/ 1 w 66"/>
                <a:gd name="T69" fmla="*/ 0 h 75"/>
                <a:gd name="T70" fmla="*/ 2 w 66"/>
                <a:gd name="T71" fmla="*/ 1 h 75"/>
                <a:gd name="T72" fmla="*/ 3 w 66"/>
                <a:gd name="T73" fmla="*/ 6 h 75"/>
                <a:gd name="T74" fmla="*/ 5 w 66"/>
                <a:gd name="T75" fmla="*/ 12 h 75"/>
                <a:gd name="T76" fmla="*/ 6 w 66"/>
                <a:gd name="T77" fmla="*/ 19 h 75"/>
                <a:gd name="T78" fmla="*/ 6 w 66"/>
                <a:gd name="T7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75">
                  <a:moveTo>
                    <a:pt x="6" y="23"/>
                  </a:moveTo>
                  <a:lnTo>
                    <a:pt x="7" y="29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3" y="46"/>
                  </a:lnTo>
                  <a:lnTo>
                    <a:pt x="15" y="49"/>
                  </a:lnTo>
                  <a:lnTo>
                    <a:pt x="17" y="53"/>
                  </a:lnTo>
                  <a:lnTo>
                    <a:pt x="21" y="56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1" y="66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6" y="65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52" y="61"/>
                  </a:lnTo>
                  <a:lnTo>
                    <a:pt x="54" y="60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59" y="57"/>
                  </a:lnTo>
                  <a:lnTo>
                    <a:pt x="60" y="56"/>
                  </a:lnTo>
                  <a:lnTo>
                    <a:pt x="62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2" y="62"/>
                  </a:lnTo>
                  <a:lnTo>
                    <a:pt x="60" y="64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0" y="72"/>
                  </a:lnTo>
                  <a:lnTo>
                    <a:pt x="47" y="73"/>
                  </a:lnTo>
                  <a:lnTo>
                    <a:pt x="43" y="73"/>
                  </a:lnTo>
                  <a:lnTo>
                    <a:pt x="39" y="74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4" y="69"/>
                  </a:lnTo>
                  <a:lnTo>
                    <a:pt x="20" y="67"/>
                  </a:lnTo>
                  <a:lnTo>
                    <a:pt x="16" y="61"/>
                  </a:lnTo>
                  <a:lnTo>
                    <a:pt x="12" y="57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5" y="43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12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1132" y="1703"/>
              <a:ext cx="17" cy="15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 h 17"/>
                <a:gd name="T6" fmla="*/ 12 w 17"/>
                <a:gd name="T7" fmla="*/ 3 h 17"/>
                <a:gd name="T8" fmla="*/ 16 w 17"/>
                <a:gd name="T9" fmla="*/ 4 h 17"/>
                <a:gd name="T10" fmla="*/ 12 w 17"/>
                <a:gd name="T11" fmla="*/ 6 h 17"/>
                <a:gd name="T12" fmla="*/ 9 w 17"/>
                <a:gd name="T13" fmla="*/ 8 h 17"/>
                <a:gd name="T14" fmla="*/ 9 w 17"/>
                <a:gd name="T15" fmla="*/ 10 h 17"/>
                <a:gd name="T16" fmla="*/ 6 w 17"/>
                <a:gd name="T17" fmla="*/ 12 h 17"/>
                <a:gd name="T18" fmla="*/ 3 w 17"/>
                <a:gd name="T19" fmla="*/ 13 h 17"/>
                <a:gd name="T20" fmla="*/ 0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1136" y="171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4 h 17"/>
                <a:gd name="T6" fmla="*/ 2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8 w 17"/>
                <a:gd name="T13" fmla="*/ 4 h 17"/>
                <a:gd name="T14" fmla="*/ 10 w 17"/>
                <a:gd name="T15" fmla="*/ 4 h 17"/>
                <a:gd name="T16" fmla="*/ 13 w 17"/>
                <a:gd name="T17" fmla="*/ 8 h 17"/>
                <a:gd name="T18" fmla="*/ 14 w 17"/>
                <a:gd name="T19" fmla="*/ 8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1073" y="1753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0 w 24"/>
                <a:gd name="T3" fmla="*/ 16 h 17"/>
                <a:gd name="T4" fmla="*/ 1 w 24"/>
                <a:gd name="T5" fmla="*/ 16 h 17"/>
                <a:gd name="T6" fmla="*/ 3 w 24"/>
                <a:gd name="T7" fmla="*/ 16 h 17"/>
                <a:gd name="T8" fmla="*/ 5 w 24"/>
                <a:gd name="T9" fmla="*/ 16 h 17"/>
                <a:gd name="T10" fmla="*/ 7 w 24"/>
                <a:gd name="T11" fmla="*/ 16 h 17"/>
                <a:gd name="T12" fmla="*/ 9 w 24"/>
                <a:gd name="T13" fmla="*/ 13 h 17"/>
                <a:gd name="T14" fmla="*/ 12 w 24"/>
                <a:gd name="T15" fmla="*/ 12 h 17"/>
                <a:gd name="T16" fmla="*/ 15 w 24"/>
                <a:gd name="T17" fmla="*/ 10 h 17"/>
                <a:gd name="T18" fmla="*/ 19 w 24"/>
                <a:gd name="T19" fmla="*/ 5 h 17"/>
                <a:gd name="T20" fmla="*/ 23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9" y="5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V="1">
              <a:off x="930" y="1621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V="1">
              <a:off x="1173" y="1854"/>
              <a:ext cx="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793" y="1597"/>
              <a:ext cx="37" cy="17"/>
            </a:xfrm>
            <a:custGeom>
              <a:avLst/>
              <a:gdLst>
                <a:gd name="T0" fmla="*/ 16 w 36"/>
                <a:gd name="T1" fmla="*/ 17 h 18"/>
                <a:gd name="T2" fmla="*/ 14 w 36"/>
                <a:gd name="T3" fmla="*/ 16 h 18"/>
                <a:gd name="T4" fmla="*/ 12 w 36"/>
                <a:gd name="T5" fmla="*/ 16 h 18"/>
                <a:gd name="T6" fmla="*/ 11 w 36"/>
                <a:gd name="T7" fmla="*/ 15 h 18"/>
                <a:gd name="T8" fmla="*/ 8 w 36"/>
                <a:gd name="T9" fmla="*/ 13 h 18"/>
                <a:gd name="T10" fmla="*/ 7 w 36"/>
                <a:gd name="T11" fmla="*/ 13 h 18"/>
                <a:gd name="T12" fmla="*/ 6 w 36"/>
                <a:gd name="T13" fmla="*/ 12 h 18"/>
                <a:gd name="T14" fmla="*/ 4 w 36"/>
                <a:gd name="T15" fmla="*/ 10 h 18"/>
                <a:gd name="T16" fmla="*/ 3 w 36"/>
                <a:gd name="T17" fmla="*/ 9 h 18"/>
                <a:gd name="T18" fmla="*/ 2 w 36"/>
                <a:gd name="T19" fmla="*/ 7 h 18"/>
                <a:gd name="T20" fmla="*/ 0 w 36"/>
                <a:gd name="T21" fmla="*/ 6 h 18"/>
                <a:gd name="T22" fmla="*/ 0 w 36"/>
                <a:gd name="T23" fmla="*/ 5 h 18"/>
                <a:gd name="T24" fmla="*/ 0 w 36"/>
                <a:gd name="T25" fmla="*/ 4 h 18"/>
                <a:gd name="T26" fmla="*/ 0 w 36"/>
                <a:gd name="T27" fmla="*/ 4 h 18"/>
                <a:gd name="T28" fmla="*/ 0 w 36"/>
                <a:gd name="T29" fmla="*/ 3 h 18"/>
                <a:gd name="T30" fmla="*/ 0 w 36"/>
                <a:gd name="T31" fmla="*/ 3 h 18"/>
                <a:gd name="T32" fmla="*/ 0 w 36"/>
                <a:gd name="T33" fmla="*/ 2 h 18"/>
                <a:gd name="T34" fmla="*/ 0 w 36"/>
                <a:gd name="T35" fmla="*/ 2 h 18"/>
                <a:gd name="T36" fmla="*/ 0 w 36"/>
                <a:gd name="T37" fmla="*/ 2 h 18"/>
                <a:gd name="T38" fmla="*/ 0 w 36"/>
                <a:gd name="T39" fmla="*/ 1 h 18"/>
                <a:gd name="T40" fmla="*/ 1 w 36"/>
                <a:gd name="T41" fmla="*/ 0 h 18"/>
                <a:gd name="T42" fmla="*/ 1 w 36"/>
                <a:gd name="T43" fmla="*/ 0 h 18"/>
                <a:gd name="T44" fmla="*/ 2 w 36"/>
                <a:gd name="T45" fmla="*/ 0 h 18"/>
                <a:gd name="T46" fmla="*/ 3 w 36"/>
                <a:gd name="T47" fmla="*/ 0 h 18"/>
                <a:gd name="T48" fmla="*/ 4 w 36"/>
                <a:gd name="T49" fmla="*/ 1 h 18"/>
                <a:gd name="T50" fmla="*/ 4 w 36"/>
                <a:gd name="T51" fmla="*/ 0 h 18"/>
                <a:gd name="T52" fmla="*/ 4 w 36"/>
                <a:gd name="T53" fmla="*/ 1 h 18"/>
                <a:gd name="T54" fmla="*/ 5 w 36"/>
                <a:gd name="T55" fmla="*/ 1 h 18"/>
                <a:gd name="T56" fmla="*/ 5 w 36"/>
                <a:gd name="T57" fmla="*/ 1 h 18"/>
                <a:gd name="T58" fmla="*/ 7 w 36"/>
                <a:gd name="T59" fmla="*/ 5 h 18"/>
                <a:gd name="T60" fmla="*/ 11 w 36"/>
                <a:gd name="T61" fmla="*/ 10 h 18"/>
                <a:gd name="T62" fmla="*/ 15 w 36"/>
                <a:gd name="T63" fmla="*/ 12 h 18"/>
                <a:gd name="T64" fmla="*/ 19 w 36"/>
                <a:gd name="T65" fmla="*/ 12 h 18"/>
                <a:gd name="T66" fmla="*/ 22 w 36"/>
                <a:gd name="T67" fmla="*/ 12 h 18"/>
                <a:gd name="T68" fmla="*/ 26 w 36"/>
                <a:gd name="T69" fmla="*/ 11 h 18"/>
                <a:gd name="T70" fmla="*/ 29 w 36"/>
                <a:gd name="T71" fmla="*/ 9 h 18"/>
                <a:gd name="T72" fmla="*/ 32 w 36"/>
                <a:gd name="T73" fmla="*/ 9 h 18"/>
                <a:gd name="T74" fmla="*/ 34 w 36"/>
                <a:gd name="T75" fmla="*/ 8 h 18"/>
                <a:gd name="T76" fmla="*/ 35 w 36"/>
                <a:gd name="T77" fmla="*/ 8 h 18"/>
                <a:gd name="T78" fmla="*/ 34 w 36"/>
                <a:gd name="T79" fmla="*/ 8 h 18"/>
                <a:gd name="T80" fmla="*/ 33 w 36"/>
                <a:gd name="T81" fmla="*/ 10 h 18"/>
                <a:gd name="T82" fmla="*/ 32 w 36"/>
                <a:gd name="T83" fmla="*/ 11 h 18"/>
                <a:gd name="T84" fmla="*/ 30 w 36"/>
                <a:gd name="T85" fmla="*/ 13 h 18"/>
                <a:gd name="T86" fmla="*/ 28 w 36"/>
                <a:gd name="T87" fmla="*/ 14 h 18"/>
                <a:gd name="T88" fmla="*/ 25 w 36"/>
                <a:gd name="T89" fmla="*/ 15 h 18"/>
                <a:gd name="T90" fmla="*/ 22 w 36"/>
                <a:gd name="T91" fmla="*/ 16 h 18"/>
                <a:gd name="T92" fmla="*/ 21 w 36"/>
                <a:gd name="T93" fmla="*/ 17 h 18"/>
                <a:gd name="T94" fmla="*/ 18 w 36"/>
                <a:gd name="T95" fmla="*/ 17 h 18"/>
                <a:gd name="T96" fmla="*/ 16 w 36"/>
                <a:gd name="T9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6" y="17"/>
                  </a:moveTo>
                  <a:lnTo>
                    <a:pt x="14" y="16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5"/>
                  </a:lnTo>
                  <a:lnTo>
                    <a:pt x="11" y="10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0" y="13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8" y="17"/>
                  </a:lnTo>
                  <a:lnTo>
                    <a:pt x="16" y="1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717" y="1579"/>
              <a:ext cx="63" cy="37"/>
            </a:xfrm>
            <a:custGeom>
              <a:avLst/>
              <a:gdLst>
                <a:gd name="T0" fmla="*/ 54 w 64"/>
                <a:gd name="T1" fmla="*/ 32 h 37"/>
                <a:gd name="T2" fmla="*/ 52 w 64"/>
                <a:gd name="T3" fmla="*/ 33 h 37"/>
                <a:gd name="T4" fmla="*/ 51 w 64"/>
                <a:gd name="T5" fmla="*/ 34 h 37"/>
                <a:gd name="T6" fmla="*/ 48 w 64"/>
                <a:gd name="T7" fmla="*/ 35 h 37"/>
                <a:gd name="T8" fmla="*/ 47 w 64"/>
                <a:gd name="T9" fmla="*/ 36 h 37"/>
                <a:gd name="T10" fmla="*/ 45 w 64"/>
                <a:gd name="T11" fmla="*/ 35 h 37"/>
                <a:gd name="T12" fmla="*/ 39 w 64"/>
                <a:gd name="T13" fmla="*/ 34 h 37"/>
                <a:gd name="T14" fmla="*/ 34 w 64"/>
                <a:gd name="T15" fmla="*/ 32 h 37"/>
                <a:gd name="T16" fmla="*/ 28 w 64"/>
                <a:gd name="T17" fmla="*/ 29 h 37"/>
                <a:gd name="T18" fmla="*/ 23 w 64"/>
                <a:gd name="T19" fmla="*/ 25 h 37"/>
                <a:gd name="T20" fmla="*/ 18 w 64"/>
                <a:gd name="T21" fmla="*/ 21 h 37"/>
                <a:gd name="T22" fmla="*/ 16 w 64"/>
                <a:gd name="T23" fmla="*/ 18 h 37"/>
                <a:gd name="T24" fmla="*/ 11 w 64"/>
                <a:gd name="T25" fmla="*/ 13 h 37"/>
                <a:gd name="T26" fmla="*/ 6 w 64"/>
                <a:gd name="T27" fmla="*/ 8 h 37"/>
                <a:gd name="T28" fmla="*/ 1 w 64"/>
                <a:gd name="T29" fmla="*/ 3 h 37"/>
                <a:gd name="T30" fmla="*/ 0 w 64"/>
                <a:gd name="T31" fmla="*/ 0 h 37"/>
                <a:gd name="T32" fmla="*/ 2 w 64"/>
                <a:gd name="T33" fmla="*/ 1 h 37"/>
                <a:gd name="T34" fmla="*/ 8 w 64"/>
                <a:gd name="T35" fmla="*/ 5 h 37"/>
                <a:gd name="T36" fmla="*/ 14 w 64"/>
                <a:gd name="T37" fmla="*/ 9 h 37"/>
                <a:gd name="T38" fmla="*/ 20 w 64"/>
                <a:gd name="T39" fmla="*/ 14 h 37"/>
                <a:gd name="T40" fmla="*/ 22 w 64"/>
                <a:gd name="T41" fmla="*/ 16 h 37"/>
                <a:gd name="T42" fmla="*/ 27 w 64"/>
                <a:gd name="T43" fmla="*/ 19 h 37"/>
                <a:gd name="T44" fmla="*/ 30 w 64"/>
                <a:gd name="T45" fmla="*/ 21 h 37"/>
                <a:gd name="T46" fmla="*/ 34 w 64"/>
                <a:gd name="T47" fmla="*/ 24 h 37"/>
                <a:gd name="T48" fmla="*/ 36 w 64"/>
                <a:gd name="T49" fmla="*/ 26 h 37"/>
                <a:gd name="T50" fmla="*/ 41 w 64"/>
                <a:gd name="T51" fmla="*/ 28 h 37"/>
                <a:gd name="T52" fmla="*/ 52 w 64"/>
                <a:gd name="T53" fmla="*/ 29 h 37"/>
                <a:gd name="T54" fmla="*/ 53 w 64"/>
                <a:gd name="T55" fmla="*/ 28 h 37"/>
                <a:gd name="T56" fmla="*/ 55 w 64"/>
                <a:gd name="T57" fmla="*/ 24 h 37"/>
                <a:gd name="T58" fmla="*/ 59 w 64"/>
                <a:gd name="T59" fmla="*/ 21 h 37"/>
                <a:gd name="T60" fmla="*/ 61 w 64"/>
                <a:gd name="T61" fmla="*/ 19 h 37"/>
                <a:gd name="T62" fmla="*/ 63 w 64"/>
                <a:gd name="T63" fmla="*/ 19 h 37"/>
                <a:gd name="T64" fmla="*/ 63 w 64"/>
                <a:gd name="T65" fmla="*/ 20 h 37"/>
                <a:gd name="T66" fmla="*/ 60 w 64"/>
                <a:gd name="T67" fmla="*/ 23 h 37"/>
                <a:gd name="T68" fmla="*/ 58 w 64"/>
                <a:gd name="T69" fmla="*/ 27 h 37"/>
                <a:gd name="T70" fmla="*/ 55 w 64"/>
                <a:gd name="T71" fmla="*/ 30 h 37"/>
                <a:gd name="T72" fmla="*/ 54 w 64"/>
                <a:gd name="T73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37">
                  <a:moveTo>
                    <a:pt x="54" y="32"/>
                  </a:moveTo>
                  <a:lnTo>
                    <a:pt x="54" y="32"/>
                  </a:lnTo>
                  <a:lnTo>
                    <a:pt x="53" y="33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1" y="34"/>
                  </a:lnTo>
                  <a:lnTo>
                    <a:pt x="49" y="35"/>
                  </a:lnTo>
                  <a:lnTo>
                    <a:pt x="48" y="35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9" y="34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0"/>
                  </a:lnTo>
                  <a:lnTo>
                    <a:pt x="28" y="29"/>
                  </a:lnTo>
                  <a:lnTo>
                    <a:pt x="27" y="27"/>
                  </a:lnTo>
                  <a:lnTo>
                    <a:pt x="23" y="25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0"/>
                  </a:lnTo>
                  <a:lnTo>
                    <a:pt x="6" y="8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1" y="23"/>
                  </a:lnTo>
                  <a:lnTo>
                    <a:pt x="34" y="24"/>
                  </a:lnTo>
                  <a:lnTo>
                    <a:pt x="35" y="25"/>
                  </a:lnTo>
                  <a:lnTo>
                    <a:pt x="36" y="26"/>
                  </a:lnTo>
                  <a:lnTo>
                    <a:pt x="39" y="26"/>
                  </a:lnTo>
                  <a:lnTo>
                    <a:pt x="41" y="28"/>
                  </a:lnTo>
                  <a:lnTo>
                    <a:pt x="46" y="31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4" y="26"/>
                  </a:lnTo>
                  <a:lnTo>
                    <a:pt x="55" y="24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2" y="21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58" y="27"/>
                  </a:lnTo>
                  <a:lnTo>
                    <a:pt x="57" y="29"/>
                  </a:lnTo>
                  <a:lnTo>
                    <a:pt x="55" y="30"/>
                  </a:lnTo>
                  <a:lnTo>
                    <a:pt x="54" y="32"/>
                  </a:lnTo>
                  <a:lnTo>
                    <a:pt x="54" y="3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834" y="1560"/>
              <a:ext cx="100" cy="48"/>
            </a:xfrm>
            <a:custGeom>
              <a:avLst/>
              <a:gdLst>
                <a:gd name="T0" fmla="*/ 95 w 101"/>
                <a:gd name="T1" fmla="*/ 25 h 49"/>
                <a:gd name="T2" fmla="*/ 88 w 101"/>
                <a:gd name="T3" fmla="*/ 35 h 49"/>
                <a:gd name="T4" fmla="*/ 78 w 101"/>
                <a:gd name="T5" fmla="*/ 42 h 49"/>
                <a:gd name="T6" fmla="*/ 69 w 101"/>
                <a:gd name="T7" fmla="*/ 47 h 49"/>
                <a:gd name="T8" fmla="*/ 59 w 101"/>
                <a:gd name="T9" fmla="*/ 48 h 49"/>
                <a:gd name="T10" fmla="*/ 49 w 101"/>
                <a:gd name="T11" fmla="*/ 45 h 49"/>
                <a:gd name="T12" fmla="*/ 40 w 101"/>
                <a:gd name="T13" fmla="*/ 40 h 49"/>
                <a:gd name="T14" fmla="*/ 32 w 101"/>
                <a:gd name="T15" fmla="*/ 33 h 49"/>
                <a:gd name="T16" fmla="*/ 25 w 101"/>
                <a:gd name="T17" fmla="*/ 24 h 49"/>
                <a:gd name="T18" fmla="*/ 18 w 101"/>
                <a:gd name="T19" fmla="*/ 17 h 49"/>
                <a:gd name="T20" fmla="*/ 15 w 101"/>
                <a:gd name="T21" fmla="*/ 11 h 49"/>
                <a:gd name="T22" fmla="*/ 15 w 101"/>
                <a:gd name="T23" fmla="*/ 11 h 49"/>
                <a:gd name="T24" fmla="*/ 13 w 101"/>
                <a:gd name="T25" fmla="*/ 10 h 49"/>
                <a:gd name="T26" fmla="*/ 11 w 101"/>
                <a:gd name="T27" fmla="*/ 8 h 49"/>
                <a:gd name="T28" fmla="*/ 10 w 101"/>
                <a:gd name="T29" fmla="*/ 8 h 49"/>
                <a:gd name="T30" fmla="*/ 9 w 101"/>
                <a:gd name="T31" fmla="*/ 7 h 49"/>
                <a:gd name="T32" fmla="*/ 7 w 101"/>
                <a:gd name="T33" fmla="*/ 6 h 49"/>
                <a:gd name="T34" fmla="*/ 4 w 101"/>
                <a:gd name="T35" fmla="*/ 5 h 49"/>
                <a:gd name="T36" fmla="*/ 1 w 101"/>
                <a:gd name="T37" fmla="*/ 3 h 49"/>
                <a:gd name="T38" fmla="*/ 0 w 101"/>
                <a:gd name="T39" fmla="*/ 1 h 49"/>
                <a:gd name="T40" fmla="*/ 0 w 101"/>
                <a:gd name="T41" fmla="*/ 1 h 49"/>
                <a:gd name="T42" fmla="*/ 3 w 101"/>
                <a:gd name="T43" fmla="*/ 1 h 49"/>
                <a:gd name="T44" fmla="*/ 6 w 101"/>
                <a:gd name="T45" fmla="*/ 1 h 49"/>
                <a:gd name="T46" fmla="*/ 8 w 101"/>
                <a:gd name="T47" fmla="*/ 1 h 49"/>
                <a:gd name="T48" fmla="*/ 12 w 101"/>
                <a:gd name="T49" fmla="*/ 2 h 49"/>
                <a:gd name="T50" fmla="*/ 14 w 101"/>
                <a:gd name="T51" fmla="*/ 3 h 49"/>
                <a:gd name="T52" fmla="*/ 15 w 101"/>
                <a:gd name="T53" fmla="*/ 3 h 49"/>
                <a:gd name="T54" fmla="*/ 15 w 101"/>
                <a:gd name="T55" fmla="*/ 5 h 49"/>
                <a:gd name="T56" fmla="*/ 18 w 101"/>
                <a:gd name="T57" fmla="*/ 6 h 49"/>
                <a:gd name="T58" fmla="*/ 19 w 101"/>
                <a:gd name="T59" fmla="*/ 7 h 49"/>
                <a:gd name="T60" fmla="*/ 23 w 101"/>
                <a:gd name="T61" fmla="*/ 11 h 49"/>
                <a:gd name="T62" fmla="*/ 29 w 101"/>
                <a:gd name="T63" fmla="*/ 19 h 49"/>
                <a:gd name="T64" fmla="*/ 35 w 101"/>
                <a:gd name="T65" fmla="*/ 27 h 49"/>
                <a:gd name="T66" fmla="*/ 41 w 101"/>
                <a:gd name="T67" fmla="*/ 33 h 49"/>
                <a:gd name="T68" fmla="*/ 49 w 101"/>
                <a:gd name="T69" fmla="*/ 38 h 49"/>
                <a:gd name="T70" fmla="*/ 59 w 101"/>
                <a:gd name="T71" fmla="*/ 41 h 49"/>
                <a:gd name="T72" fmla="*/ 69 w 101"/>
                <a:gd name="T73" fmla="*/ 40 h 49"/>
                <a:gd name="T74" fmla="*/ 78 w 101"/>
                <a:gd name="T75" fmla="*/ 36 h 49"/>
                <a:gd name="T76" fmla="*/ 88 w 101"/>
                <a:gd name="T77" fmla="*/ 28 h 49"/>
                <a:gd name="T78" fmla="*/ 94 w 101"/>
                <a:gd name="T79" fmla="*/ 20 h 49"/>
                <a:gd name="T80" fmla="*/ 97 w 101"/>
                <a:gd name="T81" fmla="*/ 16 h 49"/>
                <a:gd name="T82" fmla="*/ 97 w 101"/>
                <a:gd name="T83" fmla="*/ 18 h 49"/>
                <a:gd name="T84" fmla="*/ 97 w 101"/>
                <a:gd name="T85" fmla="*/ 19 h 49"/>
                <a:gd name="T86" fmla="*/ 97 w 101"/>
                <a:gd name="T87" fmla="*/ 21 h 49"/>
                <a:gd name="T88" fmla="*/ 98 w 101"/>
                <a:gd name="T89" fmla="*/ 21 h 49"/>
                <a:gd name="T90" fmla="*/ 99 w 101"/>
                <a:gd name="T91" fmla="*/ 20 h 49"/>
                <a:gd name="T92" fmla="*/ 100 w 101"/>
                <a:gd name="T93" fmla="*/ 18 h 49"/>
                <a:gd name="T94" fmla="*/ 98 w 101"/>
                <a:gd name="T95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49">
                  <a:moveTo>
                    <a:pt x="98" y="20"/>
                  </a:moveTo>
                  <a:lnTo>
                    <a:pt x="95" y="25"/>
                  </a:lnTo>
                  <a:lnTo>
                    <a:pt x="92" y="31"/>
                  </a:lnTo>
                  <a:lnTo>
                    <a:pt x="88" y="35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45"/>
                  </a:lnTo>
                  <a:lnTo>
                    <a:pt x="69" y="47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4" y="42"/>
                  </a:lnTo>
                  <a:lnTo>
                    <a:pt x="40" y="40"/>
                  </a:lnTo>
                  <a:lnTo>
                    <a:pt x="35" y="37"/>
                  </a:lnTo>
                  <a:lnTo>
                    <a:pt x="32" y="33"/>
                  </a:lnTo>
                  <a:lnTo>
                    <a:pt x="29" y="29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18" y="17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6" y="15"/>
                  </a:lnTo>
                  <a:lnTo>
                    <a:pt x="29" y="19"/>
                  </a:lnTo>
                  <a:lnTo>
                    <a:pt x="32" y="23"/>
                  </a:lnTo>
                  <a:lnTo>
                    <a:pt x="35" y="27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6" y="36"/>
                  </a:lnTo>
                  <a:lnTo>
                    <a:pt x="49" y="38"/>
                  </a:lnTo>
                  <a:lnTo>
                    <a:pt x="53" y="41"/>
                  </a:lnTo>
                  <a:lnTo>
                    <a:pt x="59" y="41"/>
                  </a:lnTo>
                  <a:lnTo>
                    <a:pt x="63" y="41"/>
                  </a:lnTo>
                  <a:lnTo>
                    <a:pt x="69" y="40"/>
                  </a:lnTo>
                  <a:lnTo>
                    <a:pt x="73" y="38"/>
                  </a:lnTo>
                  <a:lnTo>
                    <a:pt x="78" y="36"/>
                  </a:lnTo>
                  <a:lnTo>
                    <a:pt x="83" y="32"/>
                  </a:lnTo>
                  <a:lnTo>
                    <a:pt x="88" y="28"/>
                  </a:lnTo>
                  <a:lnTo>
                    <a:pt x="91" y="24"/>
                  </a:lnTo>
                  <a:lnTo>
                    <a:pt x="94" y="20"/>
                  </a:lnTo>
                  <a:lnTo>
                    <a:pt x="97" y="15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1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8" y="20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930" y="1582"/>
              <a:ext cx="17" cy="24"/>
            </a:xfrm>
            <a:custGeom>
              <a:avLst/>
              <a:gdLst>
                <a:gd name="T0" fmla="*/ 5 w 17"/>
                <a:gd name="T1" fmla="*/ 2 h 24"/>
                <a:gd name="T2" fmla="*/ 8 w 17"/>
                <a:gd name="T3" fmla="*/ 3 h 24"/>
                <a:gd name="T4" fmla="*/ 8 w 17"/>
                <a:gd name="T5" fmla="*/ 5 h 24"/>
                <a:gd name="T6" fmla="*/ 8 w 17"/>
                <a:gd name="T7" fmla="*/ 7 h 24"/>
                <a:gd name="T8" fmla="*/ 8 w 17"/>
                <a:gd name="T9" fmla="*/ 10 h 24"/>
                <a:gd name="T10" fmla="*/ 8 w 17"/>
                <a:gd name="T11" fmla="*/ 12 h 24"/>
                <a:gd name="T12" fmla="*/ 13 w 17"/>
                <a:gd name="T13" fmla="*/ 15 h 24"/>
                <a:gd name="T14" fmla="*/ 10 w 17"/>
                <a:gd name="T15" fmla="*/ 17 h 24"/>
                <a:gd name="T16" fmla="*/ 13 w 17"/>
                <a:gd name="T17" fmla="*/ 20 h 24"/>
                <a:gd name="T18" fmla="*/ 13 w 17"/>
                <a:gd name="T19" fmla="*/ 21 h 24"/>
                <a:gd name="T20" fmla="*/ 16 w 17"/>
                <a:gd name="T21" fmla="*/ 23 h 24"/>
                <a:gd name="T22" fmla="*/ 16 w 17"/>
                <a:gd name="T23" fmla="*/ 22 h 24"/>
                <a:gd name="T24" fmla="*/ 13 w 17"/>
                <a:gd name="T25" fmla="*/ 22 h 24"/>
                <a:gd name="T26" fmla="*/ 13 w 17"/>
                <a:gd name="T27" fmla="*/ 21 h 24"/>
                <a:gd name="T28" fmla="*/ 13 w 17"/>
                <a:gd name="T29" fmla="*/ 20 h 24"/>
                <a:gd name="T30" fmla="*/ 13 w 17"/>
                <a:gd name="T31" fmla="*/ 19 h 24"/>
                <a:gd name="T32" fmla="*/ 10 w 17"/>
                <a:gd name="T33" fmla="*/ 18 h 24"/>
                <a:gd name="T34" fmla="*/ 10 w 17"/>
                <a:gd name="T35" fmla="*/ 17 h 24"/>
                <a:gd name="T36" fmla="*/ 10 w 17"/>
                <a:gd name="T37" fmla="*/ 16 h 24"/>
                <a:gd name="T38" fmla="*/ 10 w 17"/>
                <a:gd name="T39" fmla="*/ 16 h 24"/>
                <a:gd name="T40" fmla="*/ 8 w 17"/>
                <a:gd name="T41" fmla="*/ 16 h 24"/>
                <a:gd name="T42" fmla="*/ 8 w 17"/>
                <a:gd name="T43" fmla="*/ 16 h 24"/>
                <a:gd name="T44" fmla="*/ 8 w 17"/>
                <a:gd name="T45" fmla="*/ 16 h 24"/>
                <a:gd name="T46" fmla="*/ 8 w 17"/>
                <a:gd name="T47" fmla="*/ 15 h 24"/>
                <a:gd name="T48" fmla="*/ 5 w 17"/>
                <a:gd name="T49" fmla="*/ 15 h 24"/>
                <a:gd name="T50" fmla="*/ 2 w 17"/>
                <a:gd name="T51" fmla="*/ 13 h 24"/>
                <a:gd name="T52" fmla="*/ 2 w 17"/>
                <a:gd name="T53" fmla="*/ 12 h 24"/>
                <a:gd name="T54" fmla="*/ 2 w 17"/>
                <a:gd name="T55" fmla="*/ 10 h 24"/>
                <a:gd name="T56" fmla="*/ 2 w 17"/>
                <a:gd name="T57" fmla="*/ 9 h 24"/>
                <a:gd name="T58" fmla="*/ 2 w 17"/>
                <a:gd name="T59" fmla="*/ 7 h 24"/>
                <a:gd name="T60" fmla="*/ 2 w 17"/>
                <a:gd name="T61" fmla="*/ 6 h 24"/>
                <a:gd name="T62" fmla="*/ 0 w 17"/>
                <a:gd name="T63" fmla="*/ 4 h 24"/>
                <a:gd name="T64" fmla="*/ 0 w 17"/>
                <a:gd name="T65" fmla="*/ 3 h 24"/>
                <a:gd name="T66" fmla="*/ 2 w 17"/>
                <a:gd name="T67" fmla="*/ 2 h 24"/>
                <a:gd name="T68" fmla="*/ 0 w 17"/>
                <a:gd name="T69" fmla="*/ 0 h 24"/>
                <a:gd name="T70" fmla="*/ 2 w 17"/>
                <a:gd name="T71" fmla="*/ 0 h 24"/>
                <a:gd name="T72" fmla="*/ 2 w 17"/>
                <a:gd name="T73" fmla="*/ 0 h 24"/>
                <a:gd name="T74" fmla="*/ 2 w 17"/>
                <a:gd name="T75" fmla="*/ 0 h 24"/>
                <a:gd name="T76" fmla="*/ 2 w 17"/>
                <a:gd name="T77" fmla="*/ 0 h 24"/>
                <a:gd name="T78" fmla="*/ 5 w 17"/>
                <a:gd name="T79" fmla="*/ 1 h 24"/>
                <a:gd name="T80" fmla="*/ 8 w 17"/>
                <a:gd name="T81" fmla="*/ 1 h 24"/>
                <a:gd name="T82" fmla="*/ 8 w 17"/>
                <a:gd name="T83" fmla="*/ 1 h 24"/>
                <a:gd name="T84" fmla="*/ 8 w 17"/>
                <a:gd name="T85" fmla="*/ 2 h 24"/>
                <a:gd name="T86" fmla="*/ 8 w 17"/>
                <a:gd name="T87" fmla="*/ 2 h 24"/>
                <a:gd name="T88" fmla="*/ 5 w 17"/>
                <a:gd name="T8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24">
                  <a:moveTo>
                    <a:pt x="5" y="2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835" y="1569"/>
              <a:ext cx="17" cy="17"/>
            </a:xfrm>
            <a:custGeom>
              <a:avLst/>
              <a:gdLst>
                <a:gd name="T0" fmla="*/ 13 w 17"/>
                <a:gd name="T1" fmla="*/ 6 h 17"/>
                <a:gd name="T2" fmla="*/ 12 w 17"/>
                <a:gd name="T3" fmla="*/ 6 h 17"/>
                <a:gd name="T4" fmla="*/ 11 w 17"/>
                <a:gd name="T5" fmla="*/ 3 h 17"/>
                <a:gd name="T6" fmla="*/ 10 w 17"/>
                <a:gd name="T7" fmla="*/ 6 h 17"/>
                <a:gd name="T8" fmla="*/ 9 w 17"/>
                <a:gd name="T9" fmla="*/ 6 h 17"/>
                <a:gd name="T10" fmla="*/ 8 w 17"/>
                <a:gd name="T11" fmla="*/ 6 h 17"/>
                <a:gd name="T12" fmla="*/ 6 w 17"/>
                <a:gd name="T13" fmla="*/ 6 h 17"/>
                <a:gd name="T14" fmla="*/ 5 w 17"/>
                <a:gd name="T15" fmla="*/ 9 h 17"/>
                <a:gd name="T16" fmla="*/ 4 w 17"/>
                <a:gd name="T17" fmla="*/ 9 h 17"/>
                <a:gd name="T18" fmla="*/ 3 w 17"/>
                <a:gd name="T19" fmla="*/ 12 h 17"/>
                <a:gd name="T20" fmla="*/ 3 w 17"/>
                <a:gd name="T21" fmla="*/ 16 h 17"/>
                <a:gd name="T22" fmla="*/ 2 w 17"/>
                <a:gd name="T23" fmla="*/ 16 h 17"/>
                <a:gd name="T24" fmla="*/ 2 w 17"/>
                <a:gd name="T25" fmla="*/ 16 h 17"/>
                <a:gd name="T26" fmla="*/ 2 w 17"/>
                <a:gd name="T27" fmla="*/ 16 h 17"/>
                <a:gd name="T28" fmla="*/ 2 w 17"/>
                <a:gd name="T29" fmla="*/ 16 h 17"/>
                <a:gd name="T30" fmla="*/ 1 w 17"/>
                <a:gd name="T31" fmla="*/ 16 h 17"/>
                <a:gd name="T32" fmla="*/ 1 w 17"/>
                <a:gd name="T33" fmla="*/ 12 h 17"/>
                <a:gd name="T34" fmla="*/ 1 w 17"/>
                <a:gd name="T35" fmla="*/ 16 h 17"/>
                <a:gd name="T36" fmla="*/ 0 w 17"/>
                <a:gd name="T37" fmla="*/ 12 h 17"/>
                <a:gd name="T38" fmla="*/ 1 w 17"/>
                <a:gd name="T39" fmla="*/ 12 h 17"/>
                <a:gd name="T40" fmla="*/ 1 w 17"/>
                <a:gd name="T41" fmla="*/ 12 h 17"/>
                <a:gd name="T42" fmla="*/ 1 w 17"/>
                <a:gd name="T43" fmla="*/ 12 h 17"/>
                <a:gd name="T44" fmla="*/ 1 w 17"/>
                <a:gd name="T45" fmla="*/ 9 h 17"/>
                <a:gd name="T46" fmla="*/ 2 w 17"/>
                <a:gd name="T47" fmla="*/ 9 h 17"/>
                <a:gd name="T48" fmla="*/ 3 w 17"/>
                <a:gd name="T49" fmla="*/ 9 h 17"/>
                <a:gd name="T50" fmla="*/ 4 w 17"/>
                <a:gd name="T51" fmla="*/ 6 h 17"/>
                <a:gd name="T52" fmla="*/ 6 w 17"/>
                <a:gd name="T53" fmla="*/ 3 h 17"/>
                <a:gd name="T54" fmla="*/ 8 w 17"/>
                <a:gd name="T55" fmla="*/ 3 h 17"/>
                <a:gd name="T56" fmla="*/ 8 w 17"/>
                <a:gd name="T57" fmla="*/ 3 h 17"/>
                <a:gd name="T58" fmla="*/ 10 w 17"/>
                <a:gd name="T59" fmla="*/ 0 h 17"/>
                <a:gd name="T60" fmla="*/ 11 w 17"/>
                <a:gd name="T61" fmla="*/ 0 h 17"/>
                <a:gd name="T62" fmla="*/ 13 w 17"/>
                <a:gd name="T63" fmla="*/ 0 h 17"/>
                <a:gd name="T64" fmla="*/ 14 w 17"/>
                <a:gd name="T65" fmla="*/ 3 h 17"/>
                <a:gd name="T66" fmla="*/ 14 w 17"/>
                <a:gd name="T67" fmla="*/ 0 h 17"/>
                <a:gd name="T68" fmla="*/ 16 w 17"/>
                <a:gd name="T69" fmla="*/ 0 h 17"/>
                <a:gd name="T70" fmla="*/ 16 w 17"/>
                <a:gd name="T71" fmla="*/ 0 h 17"/>
                <a:gd name="T72" fmla="*/ 16 w 17"/>
                <a:gd name="T73" fmla="*/ 3 h 17"/>
                <a:gd name="T74" fmla="*/ 16 w 17"/>
                <a:gd name="T75" fmla="*/ 3 h 17"/>
                <a:gd name="T76" fmla="*/ 16 w 17"/>
                <a:gd name="T77" fmla="*/ 3 h 17"/>
                <a:gd name="T78" fmla="*/ 14 w 17"/>
                <a:gd name="T79" fmla="*/ 3 h 17"/>
                <a:gd name="T80" fmla="*/ 14 w 17"/>
                <a:gd name="T81" fmla="*/ 3 h 17"/>
                <a:gd name="T82" fmla="*/ 14 w 17"/>
                <a:gd name="T83" fmla="*/ 3 h 17"/>
                <a:gd name="T84" fmla="*/ 13 w 17"/>
                <a:gd name="T8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lnTo>
                    <a:pt x="12" y="6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800" y="1491"/>
              <a:ext cx="20" cy="48"/>
            </a:xfrm>
            <a:custGeom>
              <a:avLst/>
              <a:gdLst>
                <a:gd name="T0" fmla="*/ 18 w 20"/>
                <a:gd name="T1" fmla="*/ 3 h 48"/>
                <a:gd name="T2" fmla="*/ 18 w 20"/>
                <a:gd name="T3" fmla="*/ 3 h 48"/>
                <a:gd name="T4" fmla="*/ 18 w 20"/>
                <a:gd name="T5" fmla="*/ 4 h 48"/>
                <a:gd name="T6" fmla="*/ 17 w 20"/>
                <a:gd name="T7" fmla="*/ 5 h 48"/>
                <a:gd name="T8" fmla="*/ 17 w 20"/>
                <a:gd name="T9" fmla="*/ 10 h 48"/>
                <a:gd name="T10" fmla="*/ 14 w 20"/>
                <a:gd name="T11" fmla="*/ 13 h 48"/>
                <a:gd name="T12" fmla="*/ 12 w 20"/>
                <a:gd name="T13" fmla="*/ 16 h 48"/>
                <a:gd name="T14" fmla="*/ 11 w 20"/>
                <a:gd name="T15" fmla="*/ 18 h 48"/>
                <a:gd name="T16" fmla="*/ 7 w 20"/>
                <a:gd name="T17" fmla="*/ 20 h 48"/>
                <a:gd name="T18" fmla="*/ 5 w 20"/>
                <a:gd name="T19" fmla="*/ 22 h 48"/>
                <a:gd name="T20" fmla="*/ 3 w 20"/>
                <a:gd name="T21" fmla="*/ 25 h 48"/>
                <a:gd name="T22" fmla="*/ 0 w 20"/>
                <a:gd name="T23" fmla="*/ 30 h 48"/>
                <a:gd name="T24" fmla="*/ 0 w 20"/>
                <a:gd name="T25" fmla="*/ 34 h 48"/>
                <a:gd name="T26" fmla="*/ 0 w 20"/>
                <a:gd name="T27" fmla="*/ 38 h 48"/>
                <a:gd name="T28" fmla="*/ 1 w 20"/>
                <a:gd name="T29" fmla="*/ 44 h 48"/>
                <a:gd name="T30" fmla="*/ 2 w 20"/>
                <a:gd name="T31" fmla="*/ 46 h 48"/>
                <a:gd name="T32" fmla="*/ 3 w 20"/>
                <a:gd name="T33" fmla="*/ 46 h 48"/>
                <a:gd name="T34" fmla="*/ 5 w 20"/>
                <a:gd name="T35" fmla="*/ 47 h 48"/>
                <a:gd name="T36" fmla="*/ 5 w 20"/>
                <a:gd name="T37" fmla="*/ 47 h 48"/>
                <a:gd name="T38" fmla="*/ 5 w 20"/>
                <a:gd name="T39" fmla="*/ 46 h 48"/>
                <a:gd name="T40" fmla="*/ 6 w 20"/>
                <a:gd name="T41" fmla="*/ 45 h 48"/>
                <a:gd name="T42" fmla="*/ 2 w 20"/>
                <a:gd name="T43" fmla="*/ 37 h 48"/>
                <a:gd name="T44" fmla="*/ 1 w 20"/>
                <a:gd name="T45" fmla="*/ 30 h 48"/>
                <a:gd name="T46" fmla="*/ 1 w 20"/>
                <a:gd name="T47" fmla="*/ 23 h 48"/>
                <a:gd name="T48" fmla="*/ 5 w 20"/>
                <a:gd name="T49" fmla="*/ 18 h 48"/>
                <a:gd name="T50" fmla="*/ 11 w 20"/>
                <a:gd name="T51" fmla="*/ 13 h 48"/>
                <a:gd name="T52" fmla="*/ 14 w 20"/>
                <a:gd name="T53" fmla="*/ 10 h 48"/>
                <a:gd name="T54" fmla="*/ 15 w 20"/>
                <a:gd name="T55" fmla="*/ 4 h 48"/>
                <a:gd name="T56" fmla="*/ 15 w 20"/>
                <a:gd name="T57" fmla="*/ 2 h 48"/>
                <a:gd name="T58" fmla="*/ 16 w 20"/>
                <a:gd name="T59" fmla="*/ 2 h 48"/>
                <a:gd name="T60" fmla="*/ 16 w 20"/>
                <a:gd name="T61" fmla="*/ 1 h 48"/>
                <a:gd name="T62" fmla="*/ 16 w 20"/>
                <a:gd name="T63" fmla="*/ 1 h 48"/>
                <a:gd name="T64" fmla="*/ 16 w 20"/>
                <a:gd name="T65" fmla="*/ 0 h 48"/>
                <a:gd name="T66" fmla="*/ 17 w 20"/>
                <a:gd name="T67" fmla="*/ 1 h 48"/>
                <a:gd name="T68" fmla="*/ 18 w 20"/>
                <a:gd name="T69" fmla="*/ 2 h 48"/>
                <a:gd name="T70" fmla="*/ 19 w 20"/>
                <a:gd name="T7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48">
                  <a:moveTo>
                    <a:pt x="18" y="2"/>
                  </a:move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2" y="37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758" y="1523"/>
              <a:ext cx="44" cy="80"/>
            </a:xfrm>
            <a:custGeom>
              <a:avLst/>
              <a:gdLst>
                <a:gd name="T0" fmla="*/ 40 w 45"/>
                <a:gd name="T1" fmla="*/ 9 h 79"/>
                <a:gd name="T2" fmla="*/ 37 w 45"/>
                <a:gd name="T3" fmla="*/ 8 h 79"/>
                <a:gd name="T4" fmla="*/ 34 w 45"/>
                <a:gd name="T5" fmla="*/ 6 h 79"/>
                <a:gd name="T6" fmla="*/ 31 w 45"/>
                <a:gd name="T7" fmla="*/ 5 h 79"/>
                <a:gd name="T8" fmla="*/ 28 w 45"/>
                <a:gd name="T9" fmla="*/ 4 h 79"/>
                <a:gd name="T10" fmla="*/ 22 w 45"/>
                <a:gd name="T11" fmla="*/ 3 h 79"/>
                <a:gd name="T12" fmla="*/ 22 w 45"/>
                <a:gd name="T13" fmla="*/ 4 h 79"/>
                <a:gd name="T14" fmla="*/ 15 w 45"/>
                <a:gd name="T15" fmla="*/ 7 h 79"/>
                <a:gd name="T16" fmla="*/ 9 w 45"/>
                <a:gd name="T17" fmla="*/ 11 h 79"/>
                <a:gd name="T18" fmla="*/ 6 w 45"/>
                <a:gd name="T19" fmla="*/ 17 h 79"/>
                <a:gd name="T20" fmla="*/ 3 w 45"/>
                <a:gd name="T21" fmla="*/ 25 h 79"/>
                <a:gd name="T22" fmla="*/ 3 w 45"/>
                <a:gd name="T23" fmla="*/ 32 h 79"/>
                <a:gd name="T24" fmla="*/ 5 w 45"/>
                <a:gd name="T25" fmla="*/ 43 h 79"/>
                <a:gd name="T26" fmla="*/ 8 w 45"/>
                <a:gd name="T27" fmla="*/ 53 h 79"/>
                <a:gd name="T28" fmla="*/ 12 w 45"/>
                <a:gd name="T29" fmla="*/ 63 h 79"/>
                <a:gd name="T30" fmla="*/ 19 w 45"/>
                <a:gd name="T31" fmla="*/ 70 h 79"/>
                <a:gd name="T32" fmla="*/ 28 w 45"/>
                <a:gd name="T33" fmla="*/ 75 h 79"/>
                <a:gd name="T34" fmla="*/ 28 w 45"/>
                <a:gd name="T35" fmla="*/ 75 h 79"/>
                <a:gd name="T36" fmla="*/ 29 w 45"/>
                <a:gd name="T37" fmla="*/ 76 h 79"/>
                <a:gd name="T38" fmla="*/ 28 w 45"/>
                <a:gd name="T39" fmla="*/ 77 h 79"/>
                <a:gd name="T40" fmla="*/ 28 w 45"/>
                <a:gd name="T41" fmla="*/ 77 h 79"/>
                <a:gd name="T42" fmla="*/ 28 w 45"/>
                <a:gd name="T43" fmla="*/ 78 h 79"/>
                <a:gd name="T44" fmla="*/ 27 w 45"/>
                <a:gd name="T45" fmla="*/ 78 h 79"/>
                <a:gd name="T46" fmla="*/ 18 w 45"/>
                <a:gd name="T47" fmla="*/ 73 h 79"/>
                <a:gd name="T48" fmla="*/ 11 w 45"/>
                <a:gd name="T49" fmla="*/ 65 h 79"/>
                <a:gd name="T50" fmla="*/ 6 w 45"/>
                <a:gd name="T51" fmla="*/ 56 h 79"/>
                <a:gd name="T52" fmla="*/ 2 w 45"/>
                <a:gd name="T53" fmla="*/ 45 h 79"/>
                <a:gd name="T54" fmla="*/ 0 w 45"/>
                <a:gd name="T55" fmla="*/ 34 h 79"/>
                <a:gd name="T56" fmla="*/ 0 w 45"/>
                <a:gd name="T57" fmla="*/ 25 h 79"/>
                <a:gd name="T58" fmla="*/ 2 w 45"/>
                <a:gd name="T59" fmla="*/ 17 h 79"/>
                <a:gd name="T60" fmla="*/ 7 w 45"/>
                <a:gd name="T61" fmla="*/ 11 h 79"/>
                <a:gd name="T62" fmla="*/ 12 w 45"/>
                <a:gd name="T63" fmla="*/ 6 h 79"/>
                <a:gd name="T64" fmla="*/ 18 w 45"/>
                <a:gd name="T65" fmla="*/ 3 h 79"/>
                <a:gd name="T66" fmla="*/ 22 w 45"/>
                <a:gd name="T67" fmla="*/ 0 h 79"/>
                <a:gd name="T68" fmla="*/ 26 w 45"/>
                <a:gd name="T69" fmla="*/ 1 h 79"/>
                <a:gd name="T70" fmla="*/ 29 w 45"/>
                <a:gd name="T71" fmla="*/ 1 h 79"/>
                <a:gd name="T72" fmla="*/ 33 w 45"/>
                <a:gd name="T73" fmla="*/ 2 h 79"/>
                <a:gd name="T74" fmla="*/ 35 w 45"/>
                <a:gd name="T75" fmla="*/ 3 h 79"/>
                <a:gd name="T76" fmla="*/ 38 w 45"/>
                <a:gd name="T77" fmla="*/ 5 h 79"/>
                <a:gd name="T78" fmla="*/ 42 w 45"/>
                <a:gd name="T79" fmla="*/ 5 h 79"/>
                <a:gd name="T80" fmla="*/ 42 w 45"/>
                <a:gd name="T81" fmla="*/ 6 h 79"/>
                <a:gd name="T82" fmla="*/ 44 w 45"/>
                <a:gd name="T83" fmla="*/ 7 h 79"/>
                <a:gd name="T84" fmla="*/ 44 w 45"/>
                <a:gd name="T85" fmla="*/ 8 h 79"/>
                <a:gd name="T86" fmla="*/ 43 w 45"/>
                <a:gd name="T87" fmla="*/ 9 h 79"/>
                <a:gd name="T88" fmla="*/ 42 w 45"/>
                <a:gd name="T8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79">
                  <a:moveTo>
                    <a:pt x="42" y="10"/>
                  </a:moveTo>
                  <a:lnTo>
                    <a:pt x="40" y="9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5" y="7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4" y="38"/>
                  </a:lnTo>
                  <a:lnTo>
                    <a:pt x="5" y="43"/>
                  </a:lnTo>
                  <a:lnTo>
                    <a:pt x="6" y="48"/>
                  </a:lnTo>
                  <a:lnTo>
                    <a:pt x="8" y="53"/>
                  </a:lnTo>
                  <a:lnTo>
                    <a:pt x="9" y="58"/>
                  </a:lnTo>
                  <a:lnTo>
                    <a:pt x="12" y="63"/>
                  </a:lnTo>
                  <a:lnTo>
                    <a:pt x="16" y="66"/>
                  </a:lnTo>
                  <a:lnTo>
                    <a:pt x="19" y="70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8"/>
                  </a:lnTo>
                  <a:lnTo>
                    <a:pt x="27" y="78"/>
                  </a:lnTo>
                  <a:lnTo>
                    <a:pt x="23" y="76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1" y="65"/>
                  </a:lnTo>
                  <a:lnTo>
                    <a:pt x="8" y="60"/>
                  </a:lnTo>
                  <a:lnTo>
                    <a:pt x="6" y="56"/>
                  </a:lnTo>
                  <a:lnTo>
                    <a:pt x="4" y="51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7" y="11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10"/>
                  </a:lnTo>
                  <a:lnTo>
                    <a:pt x="42" y="10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758" y="1519"/>
              <a:ext cx="24" cy="17"/>
            </a:xfrm>
            <a:custGeom>
              <a:avLst/>
              <a:gdLst>
                <a:gd name="T0" fmla="*/ 21 w 24"/>
                <a:gd name="T1" fmla="*/ 16 h 17"/>
                <a:gd name="T2" fmla="*/ 19 w 24"/>
                <a:gd name="T3" fmla="*/ 16 h 17"/>
                <a:gd name="T4" fmla="*/ 17 w 24"/>
                <a:gd name="T5" fmla="*/ 16 h 17"/>
                <a:gd name="T6" fmla="*/ 15 w 24"/>
                <a:gd name="T7" fmla="*/ 16 h 17"/>
                <a:gd name="T8" fmla="*/ 12 w 24"/>
                <a:gd name="T9" fmla="*/ 16 h 17"/>
                <a:gd name="T10" fmla="*/ 11 w 24"/>
                <a:gd name="T11" fmla="*/ 16 h 17"/>
                <a:gd name="T12" fmla="*/ 9 w 24"/>
                <a:gd name="T13" fmla="*/ 13 h 17"/>
                <a:gd name="T14" fmla="*/ 7 w 24"/>
                <a:gd name="T15" fmla="*/ 13 h 17"/>
                <a:gd name="T16" fmla="*/ 5 w 24"/>
                <a:gd name="T17" fmla="*/ 10 h 17"/>
                <a:gd name="T18" fmla="*/ 3 w 24"/>
                <a:gd name="T19" fmla="*/ 10 h 17"/>
                <a:gd name="T20" fmla="*/ 1 w 24"/>
                <a:gd name="T21" fmla="*/ 8 h 17"/>
                <a:gd name="T22" fmla="*/ 0 w 24"/>
                <a:gd name="T23" fmla="*/ 8 h 17"/>
                <a:gd name="T24" fmla="*/ 0 w 24"/>
                <a:gd name="T25" fmla="*/ 8 h 17"/>
                <a:gd name="T26" fmla="*/ 0 w 24"/>
                <a:gd name="T27" fmla="*/ 8 h 17"/>
                <a:gd name="T28" fmla="*/ 0 w 24"/>
                <a:gd name="T29" fmla="*/ 5 h 17"/>
                <a:gd name="T30" fmla="*/ 0 w 24"/>
                <a:gd name="T31" fmla="*/ 5 h 17"/>
                <a:gd name="T32" fmla="*/ 0 w 24"/>
                <a:gd name="T33" fmla="*/ 5 h 17"/>
                <a:gd name="T34" fmla="*/ 0 w 24"/>
                <a:gd name="T35" fmla="*/ 2 h 17"/>
                <a:gd name="T36" fmla="*/ 0 w 24"/>
                <a:gd name="T37" fmla="*/ 2 h 17"/>
                <a:gd name="T38" fmla="*/ 0 w 24"/>
                <a:gd name="T39" fmla="*/ 0 h 17"/>
                <a:gd name="T40" fmla="*/ 1 w 24"/>
                <a:gd name="T41" fmla="*/ 0 h 17"/>
                <a:gd name="T42" fmla="*/ 1 w 24"/>
                <a:gd name="T43" fmla="*/ 0 h 17"/>
                <a:gd name="T44" fmla="*/ 1 w 24"/>
                <a:gd name="T45" fmla="*/ 2 h 17"/>
                <a:gd name="T46" fmla="*/ 3 w 24"/>
                <a:gd name="T47" fmla="*/ 2 h 17"/>
                <a:gd name="T48" fmla="*/ 6 w 24"/>
                <a:gd name="T49" fmla="*/ 5 h 17"/>
                <a:gd name="T50" fmla="*/ 7 w 24"/>
                <a:gd name="T51" fmla="*/ 8 h 17"/>
                <a:gd name="T52" fmla="*/ 9 w 24"/>
                <a:gd name="T53" fmla="*/ 8 h 17"/>
                <a:gd name="T54" fmla="*/ 11 w 24"/>
                <a:gd name="T55" fmla="*/ 8 h 17"/>
                <a:gd name="T56" fmla="*/ 13 w 24"/>
                <a:gd name="T57" fmla="*/ 10 h 17"/>
                <a:gd name="T58" fmla="*/ 15 w 24"/>
                <a:gd name="T59" fmla="*/ 10 h 17"/>
                <a:gd name="T60" fmla="*/ 16 w 24"/>
                <a:gd name="T61" fmla="*/ 10 h 17"/>
                <a:gd name="T62" fmla="*/ 18 w 24"/>
                <a:gd name="T63" fmla="*/ 10 h 17"/>
                <a:gd name="T64" fmla="*/ 20 w 24"/>
                <a:gd name="T65" fmla="*/ 10 h 17"/>
                <a:gd name="T66" fmla="*/ 21 w 24"/>
                <a:gd name="T67" fmla="*/ 10 h 17"/>
                <a:gd name="T68" fmla="*/ 22 w 24"/>
                <a:gd name="T69" fmla="*/ 13 h 17"/>
                <a:gd name="T70" fmla="*/ 22 w 24"/>
                <a:gd name="T71" fmla="*/ 10 h 17"/>
                <a:gd name="T72" fmla="*/ 22 w 24"/>
                <a:gd name="T73" fmla="*/ 10 h 17"/>
                <a:gd name="T74" fmla="*/ 23 w 24"/>
                <a:gd name="T75" fmla="*/ 13 h 17"/>
                <a:gd name="T76" fmla="*/ 23 w 24"/>
                <a:gd name="T77" fmla="*/ 13 h 17"/>
                <a:gd name="T78" fmla="*/ 23 w 24"/>
                <a:gd name="T79" fmla="*/ 13 h 17"/>
                <a:gd name="T80" fmla="*/ 22 w 24"/>
                <a:gd name="T81" fmla="*/ 13 h 17"/>
                <a:gd name="T82" fmla="*/ 22 w 24"/>
                <a:gd name="T83" fmla="*/ 16 h 17"/>
                <a:gd name="T84" fmla="*/ 21 w 24"/>
                <a:gd name="T8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7">
                  <a:moveTo>
                    <a:pt x="21" y="16"/>
                  </a:moveTo>
                  <a:lnTo>
                    <a:pt x="19" y="16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1" y="1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891" y="1627"/>
              <a:ext cx="37" cy="26"/>
            </a:xfrm>
            <a:custGeom>
              <a:avLst/>
              <a:gdLst>
                <a:gd name="T0" fmla="*/ 35 w 36"/>
                <a:gd name="T1" fmla="*/ 2 h 26"/>
                <a:gd name="T2" fmla="*/ 32 w 36"/>
                <a:gd name="T3" fmla="*/ 6 h 26"/>
                <a:gd name="T4" fmla="*/ 30 w 36"/>
                <a:gd name="T5" fmla="*/ 9 h 26"/>
                <a:gd name="T6" fmla="*/ 26 w 36"/>
                <a:gd name="T7" fmla="*/ 12 h 26"/>
                <a:gd name="T8" fmla="*/ 24 w 36"/>
                <a:gd name="T9" fmla="*/ 15 h 26"/>
                <a:gd name="T10" fmla="*/ 21 w 36"/>
                <a:gd name="T11" fmla="*/ 17 h 26"/>
                <a:gd name="T12" fmla="*/ 17 w 36"/>
                <a:gd name="T13" fmla="*/ 19 h 26"/>
                <a:gd name="T14" fmla="*/ 14 w 36"/>
                <a:gd name="T15" fmla="*/ 22 h 26"/>
                <a:gd name="T16" fmla="*/ 10 w 36"/>
                <a:gd name="T17" fmla="*/ 23 h 26"/>
                <a:gd name="T18" fmla="*/ 6 w 36"/>
                <a:gd name="T19" fmla="*/ 24 h 26"/>
                <a:gd name="T20" fmla="*/ 2 w 36"/>
                <a:gd name="T21" fmla="*/ 25 h 26"/>
                <a:gd name="T22" fmla="*/ 1 w 36"/>
                <a:gd name="T23" fmla="*/ 24 h 26"/>
                <a:gd name="T24" fmla="*/ 1 w 36"/>
                <a:gd name="T25" fmla="*/ 24 h 26"/>
                <a:gd name="T26" fmla="*/ 0 w 36"/>
                <a:gd name="T27" fmla="*/ 24 h 26"/>
                <a:gd name="T28" fmla="*/ 0 w 36"/>
                <a:gd name="T29" fmla="*/ 24 h 26"/>
                <a:gd name="T30" fmla="*/ 0 w 36"/>
                <a:gd name="T31" fmla="*/ 24 h 26"/>
                <a:gd name="T32" fmla="*/ 0 w 36"/>
                <a:gd name="T33" fmla="*/ 23 h 26"/>
                <a:gd name="T34" fmla="*/ 0 w 36"/>
                <a:gd name="T35" fmla="*/ 23 h 26"/>
                <a:gd name="T36" fmla="*/ 0 w 36"/>
                <a:gd name="T37" fmla="*/ 23 h 26"/>
                <a:gd name="T38" fmla="*/ 0 w 36"/>
                <a:gd name="T39" fmla="*/ 22 h 26"/>
                <a:gd name="T40" fmla="*/ 1 w 36"/>
                <a:gd name="T41" fmla="*/ 22 h 26"/>
                <a:gd name="T42" fmla="*/ 5 w 36"/>
                <a:gd name="T43" fmla="*/ 21 h 26"/>
                <a:gd name="T44" fmla="*/ 8 w 36"/>
                <a:gd name="T45" fmla="*/ 20 h 26"/>
                <a:gd name="T46" fmla="*/ 12 w 36"/>
                <a:gd name="T47" fmla="*/ 19 h 26"/>
                <a:gd name="T48" fmla="*/ 16 w 36"/>
                <a:gd name="T49" fmla="*/ 17 h 26"/>
                <a:gd name="T50" fmla="*/ 18 w 36"/>
                <a:gd name="T51" fmla="*/ 15 h 26"/>
                <a:gd name="T52" fmla="*/ 21 w 36"/>
                <a:gd name="T53" fmla="*/ 13 h 26"/>
                <a:gd name="T54" fmla="*/ 26 w 36"/>
                <a:gd name="T55" fmla="*/ 10 h 26"/>
                <a:gd name="T56" fmla="*/ 26 w 36"/>
                <a:gd name="T57" fmla="*/ 7 h 26"/>
                <a:gd name="T58" fmla="*/ 29 w 36"/>
                <a:gd name="T59" fmla="*/ 3 h 26"/>
                <a:gd name="T60" fmla="*/ 32 w 36"/>
                <a:gd name="T61" fmla="*/ 1 h 26"/>
                <a:gd name="T62" fmla="*/ 32 w 36"/>
                <a:gd name="T63" fmla="*/ 1 h 26"/>
                <a:gd name="T64" fmla="*/ 33 w 36"/>
                <a:gd name="T65" fmla="*/ 1 h 26"/>
                <a:gd name="T66" fmla="*/ 33 w 36"/>
                <a:gd name="T67" fmla="*/ 0 h 26"/>
                <a:gd name="T68" fmla="*/ 33 w 36"/>
                <a:gd name="T69" fmla="*/ 0 h 26"/>
                <a:gd name="T70" fmla="*/ 34 w 36"/>
                <a:gd name="T71" fmla="*/ 0 h 26"/>
                <a:gd name="T72" fmla="*/ 34 w 36"/>
                <a:gd name="T73" fmla="*/ 1 h 26"/>
                <a:gd name="T74" fmla="*/ 35 w 36"/>
                <a:gd name="T75" fmla="*/ 1 h 26"/>
                <a:gd name="T76" fmla="*/ 35 w 36"/>
                <a:gd name="T77" fmla="*/ 1 h 26"/>
                <a:gd name="T78" fmla="*/ 35 w 36"/>
                <a:gd name="T79" fmla="*/ 1 h 26"/>
                <a:gd name="T80" fmla="*/ 35 w 36"/>
                <a:gd name="T81" fmla="*/ 2 h 26"/>
                <a:gd name="T82" fmla="*/ 35 w 36"/>
                <a:gd name="T8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" h="26">
                  <a:moveTo>
                    <a:pt x="35" y="2"/>
                  </a:moveTo>
                  <a:lnTo>
                    <a:pt x="32" y="6"/>
                  </a:lnTo>
                  <a:lnTo>
                    <a:pt x="30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7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0" y="23"/>
                  </a:lnTo>
                  <a:lnTo>
                    <a:pt x="6" y="24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5" y="21"/>
                  </a:lnTo>
                  <a:lnTo>
                    <a:pt x="8" y="20"/>
                  </a:lnTo>
                  <a:lnTo>
                    <a:pt x="12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769" y="1538"/>
              <a:ext cx="20" cy="50"/>
            </a:xfrm>
            <a:custGeom>
              <a:avLst/>
              <a:gdLst>
                <a:gd name="T0" fmla="*/ 15 w 20"/>
                <a:gd name="T1" fmla="*/ 6 h 51"/>
                <a:gd name="T2" fmla="*/ 13 w 20"/>
                <a:gd name="T3" fmla="*/ 5 h 51"/>
                <a:gd name="T4" fmla="*/ 12 w 20"/>
                <a:gd name="T5" fmla="*/ 5 h 51"/>
                <a:gd name="T6" fmla="*/ 9 w 20"/>
                <a:gd name="T7" fmla="*/ 4 h 51"/>
                <a:gd name="T8" fmla="*/ 7 w 20"/>
                <a:gd name="T9" fmla="*/ 4 h 51"/>
                <a:gd name="T10" fmla="*/ 5 w 20"/>
                <a:gd name="T11" fmla="*/ 5 h 51"/>
                <a:gd name="T12" fmla="*/ 4 w 20"/>
                <a:gd name="T13" fmla="*/ 7 h 51"/>
                <a:gd name="T14" fmla="*/ 2 w 20"/>
                <a:gd name="T15" fmla="*/ 8 h 51"/>
                <a:gd name="T16" fmla="*/ 2 w 20"/>
                <a:gd name="T17" fmla="*/ 10 h 51"/>
                <a:gd name="T18" fmla="*/ 2 w 20"/>
                <a:gd name="T19" fmla="*/ 10 h 51"/>
                <a:gd name="T20" fmla="*/ 2 w 20"/>
                <a:gd name="T21" fmla="*/ 17 h 51"/>
                <a:gd name="T22" fmla="*/ 3 w 20"/>
                <a:gd name="T23" fmla="*/ 25 h 51"/>
                <a:gd name="T24" fmla="*/ 6 w 20"/>
                <a:gd name="T25" fmla="*/ 31 h 51"/>
                <a:gd name="T26" fmla="*/ 11 w 20"/>
                <a:gd name="T27" fmla="*/ 39 h 51"/>
                <a:gd name="T28" fmla="*/ 15 w 20"/>
                <a:gd name="T29" fmla="*/ 45 h 51"/>
                <a:gd name="T30" fmla="*/ 18 w 20"/>
                <a:gd name="T31" fmla="*/ 47 h 51"/>
                <a:gd name="T32" fmla="*/ 18 w 20"/>
                <a:gd name="T33" fmla="*/ 48 h 51"/>
                <a:gd name="T34" fmla="*/ 18 w 20"/>
                <a:gd name="T35" fmla="*/ 49 h 51"/>
                <a:gd name="T36" fmla="*/ 18 w 20"/>
                <a:gd name="T37" fmla="*/ 50 h 51"/>
                <a:gd name="T38" fmla="*/ 17 w 20"/>
                <a:gd name="T39" fmla="*/ 50 h 51"/>
                <a:gd name="T40" fmla="*/ 16 w 20"/>
                <a:gd name="T41" fmla="*/ 49 h 51"/>
                <a:gd name="T42" fmla="*/ 12 w 20"/>
                <a:gd name="T43" fmla="*/ 44 h 51"/>
                <a:gd name="T44" fmla="*/ 6 w 20"/>
                <a:gd name="T45" fmla="*/ 39 h 51"/>
                <a:gd name="T46" fmla="*/ 3 w 20"/>
                <a:gd name="T47" fmla="*/ 31 h 51"/>
                <a:gd name="T48" fmla="*/ 0 w 20"/>
                <a:gd name="T49" fmla="*/ 24 h 51"/>
                <a:gd name="T50" fmla="*/ 0 w 20"/>
                <a:gd name="T51" fmla="*/ 16 h 51"/>
                <a:gd name="T52" fmla="*/ 0 w 20"/>
                <a:gd name="T53" fmla="*/ 10 h 51"/>
                <a:gd name="T54" fmla="*/ 0 w 20"/>
                <a:gd name="T55" fmla="*/ 7 h 51"/>
                <a:gd name="T56" fmla="*/ 0 w 20"/>
                <a:gd name="T57" fmla="*/ 6 h 51"/>
                <a:gd name="T58" fmla="*/ 0 w 20"/>
                <a:gd name="T59" fmla="*/ 5 h 51"/>
                <a:gd name="T60" fmla="*/ 1 w 20"/>
                <a:gd name="T61" fmla="*/ 4 h 51"/>
                <a:gd name="T62" fmla="*/ 4 w 20"/>
                <a:gd name="T63" fmla="*/ 2 h 51"/>
                <a:gd name="T64" fmla="*/ 5 w 20"/>
                <a:gd name="T65" fmla="*/ 2 h 51"/>
                <a:gd name="T66" fmla="*/ 7 w 20"/>
                <a:gd name="T67" fmla="*/ 1 h 51"/>
                <a:gd name="T68" fmla="*/ 6 w 20"/>
                <a:gd name="T69" fmla="*/ 0 h 51"/>
                <a:gd name="T70" fmla="*/ 9 w 20"/>
                <a:gd name="T71" fmla="*/ 2 h 51"/>
                <a:gd name="T72" fmla="*/ 11 w 20"/>
                <a:gd name="T73" fmla="*/ 2 h 51"/>
                <a:gd name="T74" fmla="*/ 12 w 20"/>
                <a:gd name="T75" fmla="*/ 2 h 51"/>
                <a:gd name="T76" fmla="*/ 14 w 20"/>
                <a:gd name="T77" fmla="*/ 2 h 51"/>
                <a:gd name="T78" fmla="*/ 17 w 20"/>
                <a:gd name="T79" fmla="*/ 2 h 51"/>
                <a:gd name="T80" fmla="*/ 18 w 20"/>
                <a:gd name="T81" fmla="*/ 3 h 51"/>
                <a:gd name="T82" fmla="*/ 18 w 20"/>
                <a:gd name="T83" fmla="*/ 4 h 51"/>
                <a:gd name="T84" fmla="*/ 18 w 20"/>
                <a:gd name="T85" fmla="*/ 4 h 51"/>
                <a:gd name="T86" fmla="*/ 17 w 20"/>
                <a:gd name="T87" fmla="*/ 6 h 51"/>
                <a:gd name="T88" fmla="*/ 16 w 20"/>
                <a:gd name="T8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51">
                  <a:moveTo>
                    <a:pt x="16" y="6"/>
                  </a:moveTo>
                  <a:lnTo>
                    <a:pt x="15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8" y="36"/>
                  </a:lnTo>
                  <a:lnTo>
                    <a:pt x="11" y="39"/>
                  </a:lnTo>
                  <a:lnTo>
                    <a:pt x="13" y="42"/>
                  </a:lnTo>
                  <a:lnTo>
                    <a:pt x="15" y="45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4" y="47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39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797" y="1478"/>
              <a:ext cx="17" cy="35"/>
            </a:xfrm>
            <a:custGeom>
              <a:avLst/>
              <a:gdLst>
                <a:gd name="T0" fmla="*/ 9 w 17"/>
                <a:gd name="T1" fmla="*/ 2 h 34"/>
                <a:gd name="T2" fmla="*/ 11 w 17"/>
                <a:gd name="T3" fmla="*/ 4 h 34"/>
                <a:gd name="T4" fmla="*/ 12 w 17"/>
                <a:gd name="T5" fmla="*/ 7 h 34"/>
                <a:gd name="T6" fmla="*/ 13 w 17"/>
                <a:gd name="T7" fmla="*/ 8 h 34"/>
                <a:gd name="T8" fmla="*/ 14 w 17"/>
                <a:gd name="T9" fmla="*/ 10 h 34"/>
                <a:gd name="T10" fmla="*/ 14 w 17"/>
                <a:gd name="T11" fmla="*/ 13 h 34"/>
                <a:gd name="T12" fmla="*/ 16 w 17"/>
                <a:gd name="T13" fmla="*/ 14 h 34"/>
                <a:gd name="T14" fmla="*/ 14 w 17"/>
                <a:gd name="T15" fmla="*/ 17 h 34"/>
                <a:gd name="T16" fmla="*/ 13 w 17"/>
                <a:gd name="T17" fmla="*/ 20 h 34"/>
                <a:gd name="T18" fmla="*/ 10 w 17"/>
                <a:gd name="T19" fmla="*/ 23 h 34"/>
                <a:gd name="T20" fmla="*/ 8 w 17"/>
                <a:gd name="T21" fmla="*/ 26 h 34"/>
                <a:gd name="T22" fmla="*/ 4 w 17"/>
                <a:gd name="T23" fmla="*/ 29 h 34"/>
                <a:gd name="T24" fmla="*/ 2 w 17"/>
                <a:gd name="T25" fmla="*/ 31 h 34"/>
                <a:gd name="T26" fmla="*/ 2 w 17"/>
                <a:gd name="T27" fmla="*/ 32 h 34"/>
                <a:gd name="T28" fmla="*/ 1 w 17"/>
                <a:gd name="T29" fmla="*/ 33 h 34"/>
                <a:gd name="T30" fmla="*/ 1 w 17"/>
                <a:gd name="T31" fmla="*/ 32 h 34"/>
                <a:gd name="T32" fmla="*/ 0 w 17"/>
                <a:gd name="T33" fmla="*/ 31 h 34"/>
                <a:gd name="T34" fmla="*/ 0 w 17"/>
                <a:gd name="T35" fmla="*/ 30 h 34"/>
                <a:gd name="T36" fmla="*/ 1 w 17"/>
                <a:gd name="T37" fmla="*/ 30 h 34"/>
                <a:gd name="T38" fmla="*/ 1 w 17"/>
                <a:gd name="T39" fmla="*/ 28 h 34"/>
                <a:gd name="T40" fmla="*/ 3 w 17"/>
                <a:gd name="T41" fmla="*/ 25 h 34"/>
                <a:gd name="T42" fmla="*/ 5 w 17"/>
                <a:gd name="T43" fmla="*/ 24 h 34"/>
                <a:gd name="T44" fmla="*/ 8 w 17"/>
                <a:gd name="T45" fmla="*/ 21 h 34"/>
                <a:gd name="T46" fmla="*/ 9 w 17"/>
                <a:gd name="T47" fmla="*/ 19 h 34"/>
                <a:gd name="T48" fmla="*/ 12 w 17"/>
                <a:gd name="T49" fmla="*/ 14 h 34"/>
                <a:gd name="T50" fmla="*/ 11 w 17"/>
                <a:gd name="T51" fmla="*/ 9 h 34"/>
                <a:gd name="T52" fmla="*/ 10 w 17"/>
                <a:gd name="T53" fmla="*/ 8 h 34"/>
                <a:gd name="T54" fmla="*/ 9 w 17"/>
                <a:gd name="T55" fmla="*/ 7 h 34"/>
                <a:gd name="T56" fmla="*/ 8 w 17"/>
                <a:gd name="T57" fmla="*/ 4 h 34"/>
                <a:gd name="T58" fmla="*/ 6 w 17"/>
                <a:gd name="T59" fmla="*/ 4 h 34"/>
                <a:gd name="T60" fmla="*/ 5 w 17"/>
                <a:gd name="T61" fmla="*/ 3 h 34"/>
                <a:gd name="T62" fmla="*/ 5 w 17"/>
                <a:gd name="T63" fmla="*/ 2 h 34"/>
                <a:gd name="T64" fmla="*/ 6 w 17"/>
                <a:gd name="T65" fmla="*/ 2 h 34"/>
                <a:gd name="T66" fmla="*/ 6 w 17"/>
                <a:gd name="T67" fmla="*/ 1 h 34"/>
                <a:gd name="T68" fmla="*/ 6 w 17"/>
                <a:gd name="T69" fmla="*/ 0 h 34"/>
                <a:gd name="T70" fmla="*/ 9 w 17"/>
                <a:gd name="T7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34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2" y="21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932" y="1538"/>
              <a:ext cx="17" cy="17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4 w 17"/>
                <a:gd name="T5" fmla="*/ 1 h 18"/>
                <a:gd name="T6" fmla="*/ 4 w 17"/>
                <a:gd name="T7" fmla="*/ 2 h 18"/>
                <a:gd name="T8" fmla="*/ 4 w 17"/>
                <a:gd name="T9" fmla="*/ 3 h 18"/>
                <a:gd name="T10" fmla="*/ 8 w 17"/>
                <a:gd name="T11" fmla="*/ 5 h 18"/>
                <a:gd name="T12" fmla="*/ 10 w 17"/>
                <a:gd name="T13" fmla="*/ 7 h 18"/>
                <a:gd name="T14" fmla="*/ 12 w 17"/>
                <a:gd name="T15" fmla="*/ 9 h 18"/>
                <a:gd name="T16" fmla="*/ 14 w 17"/>
                <a:gd name="T17" fmla="*/ 12 h 18"/>
                <a:gd name="T18" fmla="*/ 16 w 17"/>
                <a:gd name="T19" fmla="*/ 15 h 18"/>
                <a:gd name="T20" fmla="*/ 16 w 17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6" y="15"/>
                  </a:lnTo>
                  <a:lnTo>
                    <a:pt x="16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937" y="154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16 h 17"/>
                <a:gd name="T4" fmla="*/ 2 w 17"/>
                <a:gd name="T5" fmla="*/ 16 h 17"/>
                <a:gd name="T6" fmla="*/ 4 w 17"/>
                <a:gd name="T7" fmla="*/ 8 h 17"/>
                <a:gd name="T8" fmla="*/ 6 w 17"/>
                <a:gd name="T9" fmla="*/ 8 h 17"/>
                <a:gd name="T10" fmla="*/ 8 w 17"/>
                <a:gd name="T11" fmla="*/ 8 h 17"/>
                <a:gd name="T12" fmla="*/ 9 w 17"/>
                <a:gd name="T13" fmla="*/ 0 h 17"/>
                <a:gd name="T14" fmla="*/ 13 w 17"/>
                <a:gd name="T15" fmla="*/ 8 h 17"/>
                <a:gd name="T16" fmla="*/ 14 w 17"/>
                <a:gd name="T17" fmla="*/ 0 h 17"/>
                <a:gd name="T18" fmla="*/ 16 w 17"/>
                <a:gd name="T1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0"/>
                  </a:lnTo>
                  <a:lnTo>
                    <a:pt x="13" y="8"/>
                  </a:lnTo>
                  <a:lnTo>
                    <a:pt x="14" y="0"/>
                  </a:lnTo>
                  <a:lnTo>
                    <a:pt x="16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214" y="1867"/>
              <a:ext cx="17" cy="22"/>
            </a:xfrm>
            <a:custGeom>
              <a:avLst/>
              <a:gdLst>
                <a:gd name="T0" fmla="*/ 9 w 17"/>
                <a:gd name="T1" fmla="*/ 2 h 20"/>
                <a:gd name="T2" fmla="*/ 11 w 17"/>
                <a:gd name="T3" fmla="*/ 4 h 20"/>
                <a:gd name="T4" fmla="*/ 11 w 17"/>
                <a:gd name="T5" fmla="*/ 6 h 20"/>
                <a:gd name="T6" fmla="*/ 13 w 17"/>
                <a:gd name="T7" fmla="*/ 9 h 20"/>
                <a:gd name="T8" fmla="*/ 13 w 17"/>
                <a:gd name="T9" fmla="*/ 10 h 20"/>
                <a:gd name="T10" fmla="*/ 16 w 17"/>
                <a:gd name="T11" fmla="*/ 13 h 20"/>
                <a:gd name="T12" fmla="*/ 16 w 17"/>
                <a:gd name="T13" fmla="*/ 13 h 20"/>
                <a:gd name="T14" fmla="*/ 16 w 17"/>
                <a:gd name="T15" fmla="*/ 13 h 20"/>
                <a:gd name="T16" fmla="*/ 13 w 17"/>
                <a:gd name="T17" fmla="*/ 16 h 20"/>
                <a:gd name="T18" fmla="*/ 11 w 17"/>
                <a:gd name="T19" fmla="*/ 16 h 20"/>
                <a:gd name="T20" fmla="*/ 6 w 17"/>
                <a:gd name="T21" fmla="*/ 18 h 20"/>
                <a:gd name="T22" fmla="*/ 6 w 17"/>
                <a:gd name="T23" fmla="*/ 18 h 20"/>
                <a:gd name="T24" fmla="*/ 6 w 17"/>
                <a:gd name="T25" fmla="*/ 19 h 20"/>
                <a:gd name="T26" fmla="*/ 4 w 17"/>
                <a:gd name="T27" fmla="*/ 19 h 20"/>
                <a:gd name="T28" fmla="*/ 2 w 17"/>
                <a:gd name="T29" fmla="*/ 19 h 20"/>
                <a:gd name="T30" fmla="*/ 0 w 17"/>
                <a:gd name="T31" fmla="*/ 19 h 20"/>
                <a:gd name="T32" fmla="*/ 0 w 17"/>
                <a:gd name="T33" fmla="*/ 18 h 20"/>
                <a:gd name="T34" fmla="*/ 2 w 17"/>
                <a:gd name="T35" fmla="*/ 17 h 20"/>
                <a:gd name="T36" fmla="*/ 2 w 17"/>
                <a:gd name="T37" fmla="*/ 17 h 20"/>
                <a:gd name="T38" fmla="*/ 2 w 17"/>
                <a:gd name="T39" fmla="*/ 16 h 20"/>
                <a:gd name="T40" fmla="*/ 4 w 17"/>
                <a:gd name="T41" fmla="*/ 16 h 20"/>
                <a:gd name="T42" fmla="*/ 4 w 17"/>
                <a:gd name="T43" fmla="*/ 15 h 20"/>
                <a:gd name="T44" fmla="*/ 6 w 17"/>
                <a:gd name="T45" fmla="*/ 14 h 20"/>
                <a:gd name="T46" fmla="*/ 11 w 17"/>
                <a:gd name="T47" fmla="*/ 13 h 20"/>
                <a:gd name="T48" fmla="*/ 9 w 17"/>
                <a:gd name="T49" fmla="*/ 9 h 20"/>
                <a:gd name="T50" fmla="*/ 9 w 17"/>
                <a:gd name="T51" fmla="*/ 7 h 20"/>
                <a:gd name="T52" fmla="*/ 6 w 17"/>
                <a:gd name="T53" fmla="*/ 5 h 20"/>
                <a:gd name="T54" fmla="*/ 6 w 17"/>
                <a:gd name="T55" fmla="*/ 4 h 20"/>
                <a:gd name="T56" fmla="*/ 4 w 17"/>
                <a:gd name="T57" fmla="*/ 2 h 20"/>
                <a:gd name="T58" fmla="*/ 4 w 17"/>
                <a:gd name="T59" fmla="*/ 1 h 20"/>
                <a:gd name="T60" fmla="*/ 4 w 17"/>
                <a:gd name="T61" fmla="*/ 1 h 20"/>
                <a:gd name="T62" fmla="*/ 6 w 17"/>
                <a:gd name="T63" fmla="*/ 0 h 20"/>
                <a:gd name="T64" fmla="*/ 9 w 17"/>
                <a:gd name="T65" fmla="*/ 1 h 20"/>
                <a:gd name="T66" fmla="*/ 9 w 17"/>
                <a:gd name="T67" fmla="*/ 1 h 20"/>
                <a:gd name="T68" fmla="*/ 9 w 17"/>
                <a:gd name="T6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 flipH="1" flipV="1">
              <a:off x="711" y="1588"/>
              <a:ext cx="2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>
              <a:off x="1028" y="1597"/>
              <a:ext cx="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034" y="1601"/>
              <a:ext cx="17" cy="2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3 w 17"/>
                <a:gd name="T5" fmla="*/ 0 h 1"/>
                <a:gd name="T6" fmla="*/ 3 w 17"/>
                <a:gd name="T7" fmla="*/ 0 h 1"/>
                <a:gd name="T8" fmla="*/ 3 w 17"/>
                <a:gd name="T9" fmla="*/ 0 h 1"/>
                <a:gd name="T10" fmla="*/ 6 w 17"/>
                <a:gd name="T11" fmla="*/ 0 h 1"/>
                <a:gd name="T12" fmla="*/ 9 w 17"/>
                <a:gd name="T13" fmla="*/ 0 h 1"/>
                <a:gd name="T14" fmla="*/ 12 w 17"/>
                <a:gd name="T15" fmla="*/ 0 h 1"/>
                <a:gd name="T16" fmla="*/ 12 w 17"/>
                <a:gd name="T17" fmla="*/ 0 h 1"/>
                <a:gd name="T18" fmla="*/ 16 w 17"/>
                <a:gd name="T19" fmla="*/ 0 h 1"/>
                <a:gd name="T20" fmla="*/ 0 w 17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1030" y="1601"/>
              <a:ext cx="19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1 w 17"/>
                <a:gd name="T5" fmla="*/ 5 h 17"/>
                <a:gd name="T6" fmla="*/ 3 w 17"/>
                <a:gd name="T7" fmla="*/ 5 h 17"/>
                <a:gd name="T8" fmla="*/ 5 w 17"/>
                <a:gd name="T9" fmla="*/ 0 h 17"/>
                <a:gd name="T10" fmla="*/ 5 w 17"/>
                <a:gd name="T11" fmla="*/ 5 h 17"/>
                <a:gd name="T12" fmla="*/ 10 w 17"/>
                <a:gd name="T13" fmla="*/ 10 h 17"/>
                <a:gd name="T14" fmla="*/ 12 w 17"/>
                <a:gd name="T15" fmla="*/ 10 h 17"/>
                <a:gd name="T16" fmla="*/ 14 w 17"/>
                <a:gd name="T17" fmla="*/ 10 h 17"/>
                <a:gd name="T18" fmla="*/ 16 w 17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811" y="1469"/>
              <a:ext cx="19" cy="15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 h 17"/>
                <a:gd name="T4" fmla="*/ 1 w 17"/>
                <a:gd name="T5" fmla="*/ 1 h 17"/>
                <a:gd name="T6" fmla="*/ 3 w 17"/>
                <a:gd name="T7" fmla="*/ 2 h 17"/>
                <a:gd name="T8" fmla="*/ 6 w 17"/>
                <a:gd name="T9" fmla="*/ 4 h 17"/>
                <a:gd name="T10" fmla="*/ 6 w 17"/>
                <a:gd name="T11" fmla="*/ 6 h 17"/>
                <a:gd name="T12" fmla="*/ 9 w 17"/>
                <a:gd name="T13" fmla="*/ 7 h 17"/>
                <a:gd name="T14" fmla="*/ 9 w 17"/>
                <a:gd name="T15" fmla="*/ 10 h 17"/>
                <a:gd name="T16" fmla="*/ 12 w 17"/>
                <a:gd name="T17" fmla="*/ 12 h 17"/>
                <a:gd name="T18" fmla="*/ 14 w 17"/>
                <a:gd name="T19" fmla="*/ 14 h 17"/>
                <a:gd name="T20" fmla="*/ 16 w 17"/>
                <a:gd name="T21" fmla="*/ 16 h 17"/>
                <a:gd name="T22" fmla="*/ 0 w 17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810" y="1469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1 h 19"/>
                <a:gd name="T4" fmla="*/ 1 w 17"/>
                <a:gd name="T5" fmla="*/ 1 h 19"/>
                <a:gd name="T6" fmla="*/ 2 w 17"/>
                <a:gd name="T7" fmla="*/ 2 h 19"/>
                <a:gd name="T8" fmla="*/ 4 w 17"/>
                <a:gd name="T9" fmla="*/ 4 h 19"/>
                <a:gd name="T10" fmla="*/ 6 w 17"/>
                <a:gd name="T11" fmla="*/ 6 h 19"/>
                <a:gd name="T12" fmla="*/ 9 w 17"/>
                <a:gd name="T13" fmla="*/ 8 h 19"/>
                <a:gd name="T14" fmla="*/ 11 w 17"/>
                <a:gd name="T15" fmla="*/ 11 h 19"/>
                <a:gd name="T16" fmla="*/ 13 w 17"/>
                <a:gd name="T17" fmla="*/ 13 h 19"/>
                <a:gd name="T18" fmla="*/ 14 w 17"/>
                <a:gd name="T19" fmla="*/ 16 h 19"/>
                <a:gd name="T20" fmla="*/ 16 w 17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9" y="8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4" y="16"/>
                  </a:lnTo>
                  <a:lnTo>
                    <a:pt x="16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823" y="1475"/>
              <a:ext cx="17" cy="17"/>
            </a:xfrm>
            <a:custGeom>
              <a:avLst/>
              <a:gdLst>
                <a:gd name="T0" fmla="*/ 4 w 17"/>
                <a:gd name="T1" fmla="*/ 16 h 17"/>
                <a:gd name="T2" fmla="*/ 4 w 17"/>
                <a:gd name="T3" fmla="*/ 16 h 17"/>
                <a:gd name="T4" fmla="*/ 0 w 17"/>
                <a:gd name="T5" fmla="*/ 10 h 17"/>
                <a:gd name="T6" fmla="*/ 4 w 17"/>
                <a:gd name="T7" fmla="*/ 5 h 17"/>
                <a:gd name="T8" fmla="*/ 4 w 17"/>
                <a:gd name="T9" fmla="*/ 0 h 17"/>
                <a:gd name="T10" fmla="*/ 4 w 17"/>
                <a:gd name="T11" fmla="*/ 0 h 17"/>
                <a:gd name="T12" fmla="*/ 4 w 17"/>
                <a:gd name="T13" fmla="*/ 0 h 17"/>
                <a:gd name="T14" fmla="*/ 8 w 17"/>
                <a:gd name="T15" fmla="*/ 0 h 17"/>
                <a:gd name="T16" fmla="*/ 12 w 17"/>
                <a:gd name="T17" fmla="*/ 5 h 17"/>
                <a:gd name="T18" fmla="*/ 16 w 17"/>
                <a:gd name="T19" fmla="*/ 5 h 17"/>
                <a:gd name="T20" fmla="*/ 4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4" y="16"/>
                  </a:moveTo>
                  <a:lnTo>
                    <a:pt x="4" y="16"/>
                  </a:lnTo>
                  <a:lnTo>
                    <a:pt x="0" y="10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4" y="16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821" y="147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6 h 17"/>
                <a:gd name="T6" fmla="*/ 2 w 17"/>
                <a:gd name="T7" fmla="*/ 16 h 17"/>
                <a:gd name="T8" fmla="*/ 4 w 17"/>
                <a:gd name="T9" fmla="*/ 8 h 17"/>
                <a:gd name="T10" fmla="*/ 4 w 17"/>
                <a:gd name="T11" fmla="*/ 8 h 17"/>
                <a:gd name="T12" fmla="*/ 6 w 17"/>
                <a:gd name="T13" fmla="*/ 8 h 17"/>
                <a:gd name="T14" fmla="*/ 10 w 17"/>
                <a:gd name="T15" fmla="*/ 0 h 17"/>
                <a:gd name="T16" fmla="*/ 12 w 17"/>
                <a:gd name="T17" fmla="*/ 8 h 17"/>
                <a:gd name="T18" fmla="*/ 16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154" y="1839"/>
              <a:ext cx="24" cy="17"/>
            </a:xfrm>
            <a:custGeom>
              <a:avLst/>
              <a:gdLst>
                <a:gd name="T0" fmla="*/ 20 w 23"/>
                <a:gd name="T1" fmla="*/ 13 h 17"/>
                <a:gd name="T2" fmla="*/ 18 w 23"/>
                <a:gd name="T3" fmla="*/ 16 h 17"/>
                <a:gd name="T4" fmla="*/ 16 w 23"/>
                <a:gd name="T5" fmla="*/ 16 h 17"/>
                <a:gd name="T6" fmla="*/ 14 w 23"/>
                <a:gd name="T7" fmla="*/ 16 h 17"/>
                <a:gd name="T8" fmla="*/ 12 w 23"/>
                <a:gd name="T9" fmla="*/ 16 h 17"/>
                <a:gd name="T10" fmla="*/ 10 w 23"/>
                <a:gd name="T11" fmla="*/ 13 h 17"/>
                <a:gd name="T12" fmla="*/ 7 w 23"/>
                <a:gd name="T13" fmla="*/ 11 h 17"/>
                <a:gd name="T14" fmla="*/ 6 w 23"/>
                <a:gd name="T15" fmla="*/ 11 h 17"/>
                <a:gd name="T16" fmla="*/ 4 w 23"/>
                <a:gd name="T17" fmla="*/ 9 h 17"/>
                <a:gd name="T18" fmla="*/ 2 w 23"/>
                <a:gd name="T19" fmla="*/ 6 h 17"/>
                <a:gd name="T20" fmla="*/ 0 w 23"/>
                <a:gd name="T21" fmla="*/ 6 h 17"/>
                <a:gd name="T22" fmla="*/ 0 w 23"/>
                <a:gd name="T23" fmla="*/ 6 h 17"/>
                <a:gd name="T24" fmla="*/ 0 w 23"/>
                <a:gd name="T25" fmla="*/ 4 h 17"/>
                <a:gd name="T26" fmla="*/ 0 w 23"/>
                <a:gd name="T27" fmla="*/ 4 h 17"/>
                <a:gd name="T28" fmla="*/ 0 w 23"/>
                <a:gd name="T29" fmla="*/ 2 h 17"/>
                <a:gd name="T30" fmla="*/ 0 w 23"/>
                <a:gd name="T31" fmla="*/ 2 h 17"/>
                <a:gd name="T32" fmla="*/ 0 w 23"/>
                <a:gd name="T33" fmla="*/ 2 h 17"/>
                <a:gd name="T34" fmla="*/ 0 w 23"/>
                <a:gd name="T35" fmla="*/ 2 h 17"/>
                <a:gd name="T36" fmla="*/ 0 w 23"/>
                <a:gd name="T37" fmla="*/ 0 h 17"/>
                <a:gd name="T38" fmla="*/ 1 w 23"/>
                <a:gd name="T39" fmla="*/ 0 h 17"/>
                <a:gd name="T40" fmla="*/ 1 w 23"/>
                <a:gd name="T41" fmla="*/ 0 h 17"/>
                <a:gd name="T42" fmla="*/ 3 w 23"/>
                <a:gd name="T43" fmla="*/ 0 h 17"/>
                <a:gd name="T44" fmla="*/ 5 w 23"/>
                <a:gd name="T45" fmla="*/ 2 h 17"/>
                <a:gd name="T46" fmla="*/ 7 w 23"/>
                <a:gd name="T47" fmla="*/ 2 h 17"/>
                <a:gd name="T48" fmla="*/ 8 w 23"/>
                <a:gd name="T49" fmla="*/ 4 h 17"/>
                <a:gd name="T50" fmla="*/ 9 w 23"/>
                <a:gd name="T51" fmla="*/ 6 h 17"/>
                <a:gd name="T52" fmla="*/ 12 w 23"/>
                <a:gd name="T53" fmla="*/ 9 h 17"/>
                <a:gd name="T54" fmla="*/ 14 w 23"/>
                <a:gd name="T55" fmla="*/ 11 h 17"/>
                <a:gd name="T56" fmla="*/ 15 w 23"/>
                <a:gd name="T57" fmla="*/ 9 h 17"/>
                <a:gd name="T58" fmla="*/ 18 w 23"/>
                <a:gd name="T59" fmla="*/ 9 h 17"/>
                <a:gd name="T60" fmla="*/ 20 w 23"/>
                <a:gd name="T61" fmla="*/ 6 h 17"/>
                <a:gd name="T62" fmla="*/ 20 w 23"/>
                <a:gd name="T63" fmla="*/ 6 h 17"/>
                <a:gd name="T64" fmla="*/ 21 w 23"/>
                <a:gd name="T65" fmla="*/ 6 h 17"/>
                <a:gd name="T66" fmla="*/ 21 w 23"/>
                <a:gd name="T67" fmla="*/ 9 h 17"/>
                <a:gd name="T68" fmla="*/ 21 w 23"/>
                <a:gd name="T69" fmla="*/ 9 h 17"/>
                <a:gd name="T70" fmla="*/ 21 w 23"/>
                <a:gd name="T71" fmla="*/ 9 h 17"/>
                <a:gd name="T72" fmla="*/ 22 w 23"/>
                <a:gd name="T73" fmla="*/ 9 h 17"/>
                <a:gd name="T74" fmla="*/ 22 w 23"/>
                <a:gd name="T75" fmla="*/ 11 h 17"/>
                <a:gd name="T76" fmla="*/ 21 w 23"/>
                <a:gd name="T77" fmla="*/ 11 h 17"/>
                <a:gd name="T78" fmla="*/ 21 w 23"/>
                <a:gd name="T79" fmla="*/ 11 h 17"/>
                <a:gd name="T80" fmla="*/ 21 w 23"/>
                <a:gd name="T81" fmla="*/ 11 h 17"/>
                <a:gd name="T82" fmla="*/ 21 w 23"/>
                <a:gd name="T83" fmla="*/ 13 h 17"/>
                <a:gd name="T84" fmla="*/ 20 w 23"/>
                <a:gd name="T8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17">
                  <a:moveTo>
                    <a:pt x="20" y="13"/>
                  </a:moveTo>
                  <a:lnTo>
                    <a:pt x="18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0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1019" y="1672"/>
              <a:ext cx="17" cy="35"/>
            </a:xfrm>
            <a:custGeom>
              <a:avLst/>
              <a:gdLst>
                <a:gd name="T0" fmla="*/ 1 w 17"/>
                <a:gd name="T1" fmla="*/ 2 h 34"/>
                <a:gd name="T2" fmla="*/ 1 w 17"/>
                <a:gd name="T3" fmla="*/ 2 h 34"/>
                <a:gd name="T4" fmla="*/ 2 w 17"/>
                <a:gd name="T5" fmla="*/ 2 h 34"/>
                <a:gd name="T6" fmla="*/ 2 w 17"/>
                <a:gd name="T7" fmla="*/ 2 h 34"/>
                <a:gd name="T8" fmla="*/ 4 w 17"/>
                <a:gd name="T9" fmla="*/ 6 h 34"/>
                <a:gd name="T10" fmla="*/ 4 w 17"/>
                <a:gd name="T11" fmla="*/ 9 h 34"/>
                <a:gd name="T12" fmla="*/ 4 w 17"/>
                <a:gd name="T13" fmla="*/ 10 h 34"/>
                <a:gd name="T14" fmla="*/ 5 w 17"/>
                <a:gd name="T15" fmla="*/ 11 h 34"/>
                <a:gd name="T16" fmla="*/ 5 w 17"/>
                <a:gd name="T17" fmla="*/ 13 h 34"/>
                <a:gd name="T18" fmla="*/ 6 w 17"/>
                <a:gd name="T19" fmla="*/ 15 h 34"/>
                <a:gd name="T20" fmla="*/ 8 w 17"/>
                <a:gd name="T21" fmla="*/ 18 h 34"/>
                <a:gd name="T22" fmla="*/ 8 w 17"/>
                <a:gd name="T23" fmla="*/ 21 h 34"/>
                <a:gd name="T24" fmla="*/ 10 w 17"/>
                <a:gd name="T25" fmla="*/ 23 h 34"/>
                <a:gd name="T26" fmla="*/ 12 w 17"/>
                <a:gd name="T27" fmla="*/ 26 h 34"/>
                <a:gd name="T28" fmla="*/ 13 w 17"/>
                <a:gd name="T29" fmla="*/ 29 h 34"/>
                <a:gd name="T30" fmla="*/ 14 w 17"/>
                <a:gd name="T31" fmla="*/ 30 h 34"/>
                <a:gd name="T32" fmla="*/ 14 w 17"/>
                <a:gd name="T33" fmla="*/ 31 h 34"/>
                <a:gd name="T34" fmla="*/ 14 w 17"/>
                <a:gd name="T35" fmla="*/ 31 h 34"/>
                <a:gd name="T36" fmla="*/ 16 w 17"/>
                <a:gd name="T37" fmla="*/ 32 h 34"/>
                <a:gd name="T38" fmla="*/ 14 w 17"/>
                <a:gd name="T39" fmla="*/ 32 h 34"/>
                <a:gd name="T40" fmla="*/ 14 w 17"/>
                <a:gd name="T41" fmla="*/ 32 h 34"/>
                <a:gd name="T42" fmla="*/ 16 w 17"/>
                <a:gd name="T43" fmla="*/ 33 h 34"/>
                <a:gd name="T44" fmla="*/ 14 w 17"/>
                <a:gd name="T45" fmla="*/ 33 h 34"/>
                <a:gd name="T46" fmla="*/ 14 w 17"/>
                <a:gd name="T47" fmla="*/ 33 h 34"/>
                <a:gd name="T48" fmla="*/ 14 w 17"/>
                <a:gd name="T49" fmla="*/ 32 h 34"/>
                <a:gd name="T50" fmla="*/ 13 w 17"/>
                <a:gd name="T51" fmla="*/ 32 h 34"/>
                <a:gd name="T52" fmla="*/ 13 w 17"/>
                <a:gd name="T53" fmla="*/ 32 h 34"/>
                <a:gd name="T54" fmla="*/ 12 w 17"/>
                <a:gd name="T55" fmla="*/ 32 h 34"/>
                <a:gd name="T56" fmla="*/ 12 w 17"/>
                <a:gd name="T57" fmla="*/ 31 h 34"/>
                <a:gd name="T58" fmla="*/ 12 w 17"/>
                <a:gd name="T59" fmla="*/ 30 h 34"/>
                <a:gd name="T60" fmla="*/ 9 w 17"/>
                <a:gd name="T61" fmla="*/ 29 h 34"/>
                <a:gd name="T62" fmla="*/ 8 w 17"/>
                <a:gd name="T63" fmla="*/ 28 h 34"/>
                <a:gd name="T64" fmla="*/ 8 w 17"/>
                <a:gd name="T65" fmla="*/ 26 h 34"/>
                <a:gd name="T66" fmla="*/ 6 w 17"/>
                <a:gd name="T67" fmla="*/ 25 h 34"/>
                <a:gd name="T68" fmla="*/ 6 w 17"/>
                <a:gd name="T69" fmla="*/ 24 h 34"/>
                <a:gd name="T70" fmla="*/ 6 w 17"/>
                <a:gd name="T71" fmla="*/ 22 h 34"/>
                <a:gd name="T72" fmla="*/ 4 w 17"/>
                <a:gd name="T73" fmla="*/ 21 h 34"/>
                <a:gd name="T74" fmla="*/ 4 w 17"/>
                <a:gd name="T75" fmla="*/ 20 h 34"/>
                <a:gd name="T76" fmla="*/ 4 w 17"/>
                <a:gd name="T77" fmla="*/ 20 h 34"/>
                <a:gd name="T78" fmla="*/ 4 w 17"/>
                <a:gd name="T79" fmla="*/ 18 h 34"/>
                <a:gd name="T80" fmla="*/ 4 w 17"/>
                <a:gd name="T81" fmla="*/ 15 h 34"/>
                <a:gd name="T82" fmla="*/ 2 w 17"/>
                <a:gd name="T83" fmla="*/ 13 h 34"/>
                <a:gd name="T84" fmla="*/ 1 w 17"/>
                <a:gd name="T85" fmla="*/ 10 h 34"/>
                <a:gd name="T86" fmla="*/ 1 w 17"/>
                <a:gd name="T87" fmla="*/ 7 h 34"/>
                <a:gd name="T88" fmla="*/ 1 w 17"/>
                <a:gd name="T89" fmla="*/ 4 h 34"/>
                <a:gd name="T90" fmla="*/ 1 w 17"/>
                <a:gd name="T91" fmla="*/ 2 h 34"/>
                <a:gd name="T92" fmla="*/ 0 w 17"/>
                <a:gd name="T93" fmla="*/ 0 h 34"/>
                <a:gd name="T94" fmla="*/ 1 w 17"/>
                <a:gd name="T95" fmla="*/ 0 h 34"/>
                <a:gd name="T96" fmla="*/ 1 w 17"/>
                <a:gd name="T97" fmla="*/ 1 h 34"/>
                <a:gd name="T98" fmla="*/ 1 w 17"/>
                <a:gd name="T99" fmla="*/ 1 h 34"/>
                <a:gd name="T100" fmla="*/ 1 w 17"/>
                <a:gd name="T101" fmla="*/ 1 h 34"/>
                <a:gd name="T102" fmla="*/ 1 w 17"/>
                <a:gd name="T103" fmla="*/ 2 h 34"/>
                <a:gd name="T104" fmla="*/ 1 w 17"/>
                <a:gd name="T105" fmla="*/ 2 h 34"/>
                <a:gd name="T106" fmla="*/ 2 w 17"/>
                <a:gd name="T107" fmla="*/ 2 h 34"/>
                <a:gd name="T108" fmla="*/ 1 w 17"/>
                <a:gd name="T10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34">
                  <a:moveTo>
                    <a:pt x="1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620" y="1391"/>
              <a:ext cx="91" cy="35"/>
            </a:xfrm>
            <a:custGeom>
              <a:avLst/>
              <a:gdLst>
                <a:gd name="T0" fmla="*/ 88 w 90"/>
                <a:gd name="T1" fmla="*/ 7 h 34"/>
                <a:gd name="T2" fmla="*/ 88 w 90"/>
                <a:gd name="T3" fmla="*/ 8 h 34"/>
                <a:gd name="T4" fmla="*/ 88 w 90"/>
                <a:gd name="T5" fmla="*/ 9 h 34"/>
                <a:gd name="T6" fmla="*/ 88 w 90"/>
                <a:gd name="T7" fmla="*/ 10 h 34"/>
                <a:gd name="T8" fmla="*/ 88 w 90"/>
                <a:gd name="T9" fmla="*/ 12 h 34"/>
                <a:gd name="T10" fmla="*/ 89 w 90"/>
                <a:gd name="T11" fmla="*/ 12 h 34"/>
                <a:gd name="T12" fmla="*/ 89 w 90"/>
                <a:gd name="T13" fmla="*/ 13 h 34"/>
                <a:gd name="T14" fmla="*/ 88 w 90"/>
                <a:gd name="T15" fmla="*/ 13 h 34"/>
                <a:gd name="T16" fmla="*/ 87 w 90"/>
                <a:gd name="T17" fmla="*/ 14 h 34"/>
                <a:gd name="T18" fmla="*/ 80 w 90"/>
                <a:gd name="T19" fmla="*/ 23 h 34"/>
                <a:gd name="T20" fmla="*/ 64 w 90"/>
                <a:gd name="T21" fmla="*/ 31 h 34"/>
                <a:gd name="T22" fmla="*/ 48 w 90"/>
                <a:gd name="T23" fmla="*/ 33 h 34"/>
                <a:gd name="T24" fmla="*/ 30 w 90"/>
                <a:gd name="T25" fmla="*/ 30 h 34"/>
                <a:gd name="T26" fmla="*/ 15 w 90"/>
                <a:gd name="T27" fmla="*/ 23 h 34"/>
                <a:gd name="T28" fmla="*/ 7 w 90"/>
                <a:gd name="T29" fmla="*/ 15 h 34"/>
                <a:gd name="T30" fmla="*/ 6 w 90"/>
                <a:gd name="T31" fmla="*/ 12 h 34"/>
                <a:gd name="T32" fmla="*/ 3 w 90"/>
                <a:gd name="T33" fmla="*/ 8 h 34"/>
                <a:gd name="T34" fmla="*/ 0 w 90"/>
                <a:gd name="T35" fmla="*/ 4 h 34"/>
                <a:gd name="T36" fmla="*/ 0 w 90"/>
                <a:gd name="T37" fmla="*/ 1 h 34"/>
                <a:gd name="T38" fmla="*/ 0 w 90"/>
                <a:gd name="T39" fmla="*/ 0 h 34"/>
                <a:gd name="T40" fmla="*/ 2 w 90"/>
                <a:gd name="T41" fmla="*/ 2 h 34"/>
                <a:gd name="T42" fmla="*/ 6 w 90"/>
                <a:gd name="T43" fmla="*/ 4 h 34"/>
                <a:gd name="T44" fmla="*/ 9 w 90"/>
                <a:gd name="T45" fmla="*/ 8 h 34"/>
                <a:gd name="T46" fmla="*/ 12 w 90"/>
                <a:gd name="T47" fmla="*/ 10 h 34"/>
                <a:gd name="T48" fmla="*/ 17 w 90"/>
                <a:gd name="T49" fmla="*/ 17 h 34"/>
                <a:gd name="T50" fmla="*/ 31 w 90"/>
                <a:gd name="T51" fmla="*/ 24 h 34"/>
                <a:gd name="T52" fmla="*/ 46 w 90"/>
                <a:gd name="T53" fmla="*/ 28 h 34"/>
                <a:gd name="T54" fmla="*/ 60 w 90"/>
                <a:gd name="T55" fmla="*/ 26 h 34"/>
                <a:gd name="T56" fmla="*/ 74 w 90"/>
                <a:gd name="T57" fmla="*/ 19 h 34"/>
                <a:gd name="T58" fmla="*/ 82 w 90"/>
                <a:gd name="T59" fmla="*/ 10 h 34"/>
                <a:gd name="T60" fmla="*/ 85 w 90"/>
                <a:gd name="T61" fmla="*/ 7 h 34"/>
                <a:gd name="T62" fmla="*/ 83 w 90"/>
                <a:gd name="T63" fmla="*/ 6 h 34"/>
                <a:gd name="T64" fmla="*/ 82 w 90"/>
                <a:gd name="T65" fmla="*/ 6 h 34"/>
                <a:gd name="T66" fmla="*/ 82 w 90"/>
                <a:gd name="T67" fmla="*/ 6 h 34"/>
                <a:gd name="T68" fmla="*/ 82 w 90"/>
                <a:gd name="T69" fmla="*/ 5 h 34"/>
                <a:gd name="T70" fmla="*/ 83 w 90"/>
                <a:gd name="T71" fmla="*/ 4 h 34"/>
                <a:gd name="T72" fmla="*/ 84 w 90"/>
                <a:gd name="T73" fmla="*/ 4 h 34"/>
                <a:gd name="T74" fmla="*/ 85 w 90"/>
                <a:gd name="T75" fmla="*/ 3 h 34"/>
                <a:gd name="T76" fmla="*/ 86 w 90"/>
                <a:gd name="T77" fmla="*/ 3 h 34"/>
                <a:gd name="T78" fmla="*/ 87 w 90"/>
                <a:gd name="T79" fmla="*/ 3 h 34"/>
                <a:gd name="T80" fmla="*/ 88 w 90"/>
                <a:gd name="T81" fmla="*/ 4 h 34"/>
                <a:gd name="T82" fmla="*/ 88 w 90"/>
                <a:gd name="T83" fmla="*/ 5 h 34"/>
                <a:gd name="T84" fmla="*/ 89 w 90"/>
                <a:gd name="T8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34">
                  <a:moveTo>
                    <a:pt x="89" y="7"/>
                  </a:moveTo>
                  <a:lnTo>
                    <a:pt x="88" y="7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3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7" y="14"/>
                  </a:lnTo>
                  <a:lnTo>
                    <a:pt x="86" y="16"/>
                  </a:lnTo>
                  <a:lnTo>
                    <a:pt x="80" y="23"/>
                  </a:lnTo>
                  <a:lnTo>
                    <a:pt x="72" y="28"/>
                  </a:lnTo>
                  <a:lnTo>
                    <a:pt x="64" y="31"/>
                  </a:lnTo>
                  <a:lnTo>
                    <a:pt x="56" y="33"/>
                  </a:lnTo>
                  <a:lnTo>
                    <a:pt x="48" y="33"/>
                  </a:lnTo>
                  <a:lnTo>
                    <a:pt x="39" y="33"/>
                  </a:lnTo>
                  <a:lnTo>
                    <a:pt x="30" y="30"/>
                  </a:lnTo>
                  <a:lnTo>
                    <a:pt x="23" y="27"/>
                  </a:lnTo>
                  <a:lnTo>
                    <a:pt x="15" y="23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7" y="17"/>
                  </a:lnTo>
                  <a:lnTo>
                    <a:pt x="24" y="21"/>
                  </a:lnTo>
                  <a:lnTo>
                    <a:pt x="31" y="24"/>
                  </a:lnTo>
                  <a:lnTo>
                    <a:pt x="39" y="26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60" y="26"/>
                  </a:lnTo>
                  <a:lnTo>
                    <a:pt x="68" y="24"/>
                  </a:lnTo>
                  <a:lnTo>
                    <a:pt x="74" y="19"/>
                  </a:lnTo>
                  <a:lnTo>
                    <a:pt x="80" y="14"/>
                  </a:lnTo>
                  <a:lnTo>
                    <a:pt x="82" y="10"/>
                  </a:lnTo>
                  <a:lnTo>
                    <a:pt x="83" y="13"/>
                  </a:lnTo>
                  <a:lnTo>
                    <a:pt x="85" y="7"/>
                  </a:lnTo>
                  <a:lnTo>
                    <a:pt x="84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7" y="3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641" y="1419"/>
              <a:ext cx="52" cy="89"/>
            </a:xfrm>
            <a:custGeom>
              <a:avLst/>
              <a:gdLst>
                <a:gd name="T0" fmla="*/ 14 w 53"/>
                <a:gd name="T1" fmla="*/ 7 h 89"/>
                <a:gd name="T2" fmla="*/ 8 w 53"/>
                <a:gd name="T3" fmla="*/ 11 h 89"/>
                <a:gd name="T4" fmla="*/ 6 w 53"/>
                <a:gd name="T5" fmla="*/ 18 h 89"/>
                <a:gd name="T6" fmla="*/ 6 w 53"/>
                <a:gd name="T7" fmla="*/ 25 h 89"/>
                <a:gd name="T8" fmla="*/ 6 w 53"/>
                <a:gd name="T9" fmla="*/ 32 h 89"/>
                <a:gd name="T10" fmla="*/ 10 w 53"/>
                <a:gd name="T11" fmla="*/ 41 h 89"/>
                <a:gd name="T12" fmla="*/ 16 w 53"/>
                <a:gd name="T13" fmla="*/ 51 h 89"/>
                <a:gd name="T14" fmla="*/ 23 w 53"/>
                <a:gd name="T15" fmla="*/ 60 h 89"/>
                <a:gd name="T16" fmla="*/ 31 w 53"/>
                <a:gd name="T17" fmla="*/ 68 h 89"/>
                <a:gd name="T18" fmla="*/ 38 w 53"/>
                <a:gd name="T19" fmla="*/ 75 h 89"/>
                <a:gd name="T20" fmla="*/ 43 w 53"/>
                <a:gd name="T21" fmla="*/ 81 h 89"/>
                <a:gd name="T22" fmla="*/ 45 w 53"/>
                <a:gd name="T23" fmla="*/ 81 h 89"/>
                <a:gd name="T24" fmla="*/ 47 w 53"/>
                <a:gd name="T25" fmla="*/ 83 h 89"/>
                <a:gd name="T26" fmla="*/ 50 w 53"/>
                <a:gd name="T27" fmla="*/ 85 h 89"/>
                <a:gd name="T28" fmla="*/ 51 w 53"/>
                <a:gd name="T29" fmla="*/ 87 h 89"/>
                <a:gd name="T30" fmla="*/ 51 w 53"/>
                <a:gd name="T31" fmla="*/ 87 h 89"/>
                <a:gd name="T32" fmla="*/ 47 w 53"/>
                <a:gd name="T33" fmla="*/ 88 h 89"/>
                <a:gd name="T34" fmla="*/ 44 w 53"/>
                <a:gd name="T35" fmla="*/ 87 h 89"/>
                <a:gd name="T36" fmla="*/ 41 w 53"/>
                <a:gd name="T37" fmla="*/ 85 h 89"/>
                <a:gd name="T38" fmla="*/ 38 w 53"/>
                <a:gd name="T39" fmla="*/ 84 h 89"/>
                <a:gd name="T40" fmla="*/ 34 w 53"/>
                <a:gd name="T41" fmla="*/ 80 h 89"/>
                <a:gd name="T42" fmla="*/ 26 w 53"/>
                <a:gd name="T43" fmla="*/ 71 h 89"/>
                <a:gd name="T44" fmla="*/ 18 w 53"/>
                <a:gd name="T45" fmla="*/ 64 h 89"/>
                <a:gd name="T46" fmla="*/ 11 w 53"/>
                <a:gd name="T47" fmla="*/ 55 h 89"/>
                <a:gd name="T48" fmla="*/ 6 w 53"/>
                <a:gd name="T49" fmla="*/ 45 h 89"/>
                <a:gd name="T50" fmla="*/ 1 w 53"/>
                <a:gd name="T51" fmla="*/ 36 h 89"/>
                <a:gd name="T52" fmla="*/ 0 w 53"/>
                <a:gd name="T53" fmla="*/ 25 h 89"/>
                <a:gd name="T54" fmla="*/ 0 w 53"/>
                <a:gd name="T55" fmla="*/ 15 h 89"/>
                <a:gd name="T56" fmla="*/ 4 w 53"/>
                <a:gd name="T57" fmla="*/ 7 h 89"/>
                <a:gd name="T58" fmla="*/ 10 w 53"/>
                <a:gd name="T59" fmla="*/ 2 h 89"/>
                <a:gd name="T60" fmla="*/ 16 w 53"/>
                <a:gd name="T61" fmla="*/ 1 h 89"/>
                <a:gd name="T62" fmla="*/ 17 w 53"/>
                <a:gd name="T63" fmla="*/ 0 h 89"/>
                <a:gd name="T64" fmla="*/ 17 w 53"/>
                <a:gd name="T65" fmla="*/ 1 h 89"/>
                <a:gd name="T66" fmla="*/ 18 w 53"/>
                <a:gd name="T67" fmla="*/ 2 h 89"/>
                <a:gd name="T68" fmla="*/ 20 w 53"/>
                <a:gd name="T69" fmla="*/ 3 h 89"/>
                <a:gd name="T70" fmla="*/ 19 w 53"/>
                <a:gd name="T71" fmla="*/ 5 h 89"/>
                <a:gd name="T72" fmla="*/ 18 w 53"/>
                <a:gd name="T73" fmla="*/ 6 h 89"/>
                <a:gd name="T74" fmla="*/ 18 w 53"/>
                <a:gd name="T75" fmla="*/ 6 h 89"/>
                <a:gd name="T76" fmla="*/ 17 w 53"/>
                <a:gd name="T77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89">
                  <a:moveTo>
                    <a:pt x="17" y="6"/>
                  </a:moveTo>
                  <a:lnTo>
                    <a:pt x="14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10" y="41"/>
                  </a:lnTo>
                  <a:lnTo>
                    <a:pt x="13" y="47"/>
                  </a:lnTo>
                  <a:lnTo>
                    <a:pt x="16" y="51"/>
                  </a:lnTo>
                  <a:lnTo>
                    <a:pt x="20" y="56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4" y="71"/>
                  </a:lnTo>
                  <a:lnTo>
                    <a:pt x="38" y="75"/>
                  </a:lnTo>
                  <a:lnTo>
                    <a:pt x="42" y="80"/>
                  </a:lnTo>
                  <a:lnTo>
                    <a:pt x="43" y="81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2"/>
                  </a:lnTo>
                  <a:lnTo>
                    <a:pt x="47" y="83"/>
                  </a:lnTo>
                  <a:lnTo>
                    <a:pt x="49" y="84"/>
                  </a:lnTo>
                  <a:lnTo>
                    <a:pt x="50" y="85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2" y="87"/>
                  </a:lnTo>
                  <a:lnTo>
                    <a:pt x="51" y="87"/>
                  </a:lnTo>
                  <a:lnTo>
                    <a:pt x="49" y="87"/>
                  </a:lnTo>
                  <a:lnTo>
                    <a:pt x="47" y="88"/>
                  </a:lnTo>
                  <a:lnTo>
                    <a:pt x="46" y="87"/>
                  </a:lnTo>
                  <a:lnTo>
                    <a:pt x="44" y="87"/>
                  </a:lnTo>
                  <a:lnTo>
                    <a:pt x="43" y="86"/>
                  </a:lnTo>
                  <a:lnTo>
                    <a:pt x="41" y="85"/>
                  </a:lnTo>
                  <a:lnTo>
                    <a:pt x="39" y="85"/>
                  </a:lnTo>
                  <a:lnTo>
                    <a:pt x="38" y="84"/>
                  </a:lnTo>
                  <a:lnTo>
                    <a:pt x="37" y="83"/>
                  </a:lnTo>
                  <a:lnTo>
                    <a:pt x="34" y="80"/>
                  </a:lnTo>
                  <a:lnTo>
                    <a:pt x="30" y="76"/>
                  </a:lnTo>
                  <a:lnTo>
                    <a:pt x="26" y="71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15" y="59"/>
                  </a:lnTo>
                  <a:lnTo>
                    <a:pt x="11" y="55"/>
                  </a:lnTo>
                  <a:lnTo>
                    <a:pt x="8" y="50"/>
                  </a:lnTo>
                  <a:lnTo>
                    <a:pt x="6" y="45"/>
                  </a:lnTo>
                  <a:lnTo>
                    <a:pt x="3" y="39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7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637" y="1486"/>
              <a:ext cx="33" cy="76"/>
            </a:xfrm>
            <a:custGeom>
              <a:avLst/>
              <a:gdLst>
                <a:gd name="T0" fmla="*/ 28 w 32"/>
                <a:gd name="T1" fmla="*/ 7 h 75"/>
                <a:gd name="T2" fmla="*/ 23 w 32"/>
                <a:gd name="T3" fmla="*/ 8 h 75"/>
                <a:gd name="T4" fmla="*/ 17 w 32"/>
                <a:gd name="T5" fmla="*/ 10 h 75"/>
                <a:gd name="T6" fmla="*/ 14 w 32"/>
                <a:gd name="T7" fmla="*/ 14 h 75"/>
                <a:gd name="T8" fmla="*/ 11 w 32"/>
                <a:gd name="T9" fmla="*/ 20 h 75"/>
                <a:gd name="T10" fmla="*/ 8 w 32"/>
                <a:gd name="T11" fmla="*/ 24 h 75"/>
                <a:gd name="T12" fmla="*/ 7 w 32"/>
                <a:gd name="T13" fmla="*/ 31 h 75"/>
                <a:gd name="T14" fmla="*/ 6 w 32"/>
                <a:gd name="T15" fmla="*/ 37 h 75"/>
                <a:gd name="T16" fmla="*/ 6 w 32"/>
                <a:gd name="T17" fmla="*/ 43 h 75"/>
                <a:gd name="T18" fmla="*/ 6 w 32"/>
                <a:gd name="T19" fmla="*/ 49 h 75"/>
                <a:gd name="T20" fmla="*/ 6 w 32"/>
                <a:gd name="T21" fmla="*/ 56 h 75"/>
                <a:gd name="T22" fmla="*/ 6 w 32"/>
                <a:gd name="T23" fmla="*/ 58 h 75"/>
                <a:gd name="T24" fmla="*/ 6 w 32"/>
                <a:gd name="T25" fmla="*/ 59 h 75"/>
                <a:gd name="T26" fmla="*/ 6 w 32"/>
                <a:gd name="T27" fmla="*/ 60 h 75"/>
                <a:gd name="T28" fmla="*/ 7 w 32"/>
                <a:gd name="T29" fmla="*/ 63 h 75"/>
                <a:gd name="T30" fmla="*/ 6 w 32"/>
                <a:gd name="T31" fmla="*/ 65 h 75"/>
                <a:gd name="T32" fmla="*/ 7 w 32"/>
                <a:gd name="T33" fmla="*/ 68 h 75"/>
                <a:gd name="T34" fmla="*/ 7 w 32"/>
                <a:gd name="T35" fmla="*/ 70 h 75"/>
                <a:gd name="T36" fmla="*/ 6 w 32"/>
                <a:gd name="T37" fmla="*/ 72 h 75"/>
                <a:gd name="T38" fmla="*/ 7 w 32"/>
                <a:gd name="T39" fmla="*/ 74 h 75"/>
                <a:gd name="T40" fmla="*/ 6 w 32"/>
                <a:gd name="T41" fmla="*/ 74 h 75"/>
                <a:gd name="T42" fmla="*/ 5 w 32"/>
                <a:gd name="T43" fmla="*/ 73 h 75"/>
                <a:gd name="T44" fmla="*/ 4 w 32"/>
                <a:gd name="T45" fmla="*/ 72 h 75"/>
                <a:gd name="T46" fmla="*/ 4 w 32"/>
                <a:gd name="T47" fmla="*/ 70 h 75"/>
                <a:gd name="T48" fmla="*/ 2 w 32"/>
                <a:gd name="T49" fmla="*/ 68 h 75"/>
                <a:gd name="T50" fmla="*/ 2 w 32"/>
                <a:gd name="T51" fmla="*/ 65 h 75"/>
                <a:gd name="T52" fmla="*/ 1 w 32"/>
                <a:gd name="T53" fmla="*/ 63 h 75"/>
                <a:gd name="T54" fmla="*/ 0 w 32"/>
                <a:gd name="T55" fmla="*/ 60 h 75"/>
                <a:gd name="T56" fmla="*/ 1 w 32"/>
                <a:gd name="T57" fmla="*/ 59 h 75"/>
                <a:gd name="T58" fmla="*/ 0 w 32"/>
                <a:gd name="T59" fmla="*/ 56 h 75"/>
                <a:gd name="T60" fmla="*/ 0 w 32"/>
                <a:gd name="T61" fmla="*/ 56 h 75"/>
                <a:gd name="T62" fmla="*/ 0 w 32"/>
                <a:gd name="T63" fmla="*/ 49 h 75"/>
                <a:gd name="T64" fmla="*/ 0 w 32"/>
                <a:gd name="T65" fmla="*/ 41 h 75"/>
                <a:gd name="T66" fmla="*/ 0 w 32"/>
                <a:gd name="T67" fmla="*/ 35 h 75"/>
                <a:gd name="T68" fmla="*/ 2 w 32"/>
                <a:gd name="T69" fmla="*/ 27 h 75"/>
                <a:gd name="T70" fmla="*/ 3 w 32"/>
                <a:gd name="T71" fmla="*/ 20 h 75"/>
                <a:gd name="T72" fmla="*/ 7 w 32"/>
                <a:gd name="T73" fmla="*/ 14 h 75"/>
                <a:gd name="T74" fmla="*/ 10 w 32"/>
                <a:gd name="T75" fmla="*/ 9 h 75"/>
                <a:gd name="T76" fmla="*/ 15 w 32"/>
                <a:gd name="T77" fmla="*/ 5 h 75"/>
                <a:gd name="T78" fmla="*/ 20 w 32"/>
                <a:gd name="T79" fmla="*/ 2 h 75"/>
                <a:gd name="T80" fmla="*/ 26 w 32"/>
                <a:gd name="T81" fmla="*/ 0 h 75"/>
                <a:gd name="T82" fmla="*/ 27 w 32"/>
                <a:gd name="T83" fmla="*/ 0 h 75"/>
                <a:gd name="T84" fmla="*/ 28 w 32"/>
                <a:gd name="T85" fmla="*/ 0 h 75"/>
                <a:gd name="T86" fmla="*/ 28 w 32"/>
                <a:gd name="T87" fmla="*/ 0 h 75"/>
                <a:gd name="T88" fmla="*/ 29 w 32"/>
                <a:gd name="T89" fmla="*/ 0 h 75"/>
                <a:gd name="T90" fmla="*/ 29 w 32"/>
                <a:gd name="T91" fmla="*/ 0 h 75"/>
                <a:gd name="T92" fmla="*/ 30 w 32"/>
                <a:gd name="T93" fmla="*/ 1 h 75"/>
                <a:gd name="T94" fmla="*/ 30 w 32"/>
                <a:gd name="T95" fmla="*/ 1 h 75"/>
                <a:gd name="T96" fmla="*/ 30 w 32"/>
                <a:gd name="T97" fmla="*/ 2 h 75"/>
                <a:gd name="T98" fmla="*/ 30 w 32"/>
                <a:gd name="T99" fmla="*/ 2 h 75"/>
                <a:gd name="T100" fmla="*/ 30 w 32"/>
                <a:gd name="T101" fmla="*/ 3 h 75"/>
                <a:gd name="T102" fmla="*/ 31 w 32"/>
                <a:gd name="T103" fmla="*/ 3 h 75"/>
                <a:gd name="T104" fmla="*/ 30 w 32"/>
                <a:gd name="T105" fmla="*/ 4 h 75"/>
                <a:gd name="T106" fmla="*/ 31 w 32"/>
                <a:gd name="T107" fmla="*/ 5 h 75"/>
                <a:gd name="T108" fmla="*/ 30 w 32"/>
                <a:gd name="T109" fmla="*/ 5 h 75"/>
                <a:gd name="T110" fmla="*/ 30 w 32"/>
                <a:gd name="T111" fmla="*/ 6 h 75"/>
                <a:gd name="T112" fmla="*/ 29 w 32"/>
                <a:gd name="T113" fmla="*/ 6 h 75"/>
                <a:gd name="T114" fmla="*/ 29 w 32"/>
                <a:gd name="T115" fmla="*/ 6 h 75"/>
                <a:gd name="T116" fmla="*/ 28 w 32"/>
                <a:gd name="T117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75">
                  <a:moveTo>
                    <a:pt x="28" y="7"/>
                  </a:moveTo>
                  <a:lnTo>
                    <a:pt x="23" y="8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7" y="31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7" y="63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7" y="70"/>
                  </a:lnTo>
                  <a:lnTo>
                    <a:pt x="6" y="72"/>
                  </a:lnTo>
                  <a:lnTo>
                    <a:pt x="7" y="74"/>
                  </a:lnTo>
                  <a:lnTo>
                    <a:pt x="6" y="74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2" y="65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1" y="5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3" y="20"/>
                  </a:lnTo>
                  <a:lnTo>
                    <a:pt x="7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598" y="1276"/>
              <a:ext cx="32" cy="82"/>
            </a:xfrm>
            <a:custGeom>
              <a:avLst/>
              <a:gdLst>
                <a:gd name="T0" fmla="*/ 28 w 31"/>
                <a:gd name="T1" fmla="*/ 35 h 81"/>
                <a:gd name="T2" fmla="*/ 25 w 31"/>
                <a:gd name="T3" fmla="*/ 34 h 81"/>
                <a:gd name="T4" fmla="*/ 21 w 31"/>
                <a:gd name="T5" fmla="*/ 32 h 81"/>
                <a:gd name="T6" fmla="*/ 19 w 31"/>
                <a:gd name="T7" fmla="*/ 29 h 81"/>
                <a:gd name="T8" fmla="*/ 16 w 31"/>
                <a:gd name="T9" fmla="*/ 28 h 81"/>
                <a:gd name="T10" fmla="*/ 10 w 31"/>
                <a:gd name="T11" fmla="*/ 28 h 81"/>
                <a:gd name="T12" fmla="*/ 10 w 31"/>
                <a:gd name="T13" fmla="*/ 29 h 81"/>
                <a:gd name="T14" fmla="*/ 6 w 31"/>
                <a:gd name="T15" fmla="*/ 36 h 81"/>
                <a:gd name="T16" fmla="*/ 4 w 31"/>
                <a:gd name="T17" fmla="*/ 43 h 81"/>
                <a:gd name="T18" fmla="*/ 3 w 31"/>
                <a:gd name="T19" fmla="*/ 52 h 81"/>
                <a:gd name="T20" fmla="*/ 6 w 31"/>
                <a:gd name="T21" fmla="*/ 61 h 81"/>
                <a:gd name="T22" fmla="*/ 10 w 31"/>
                <a:gd name="T23" fmla="*/ 67 h 81"/>
                <a:gd name="T24" fmla="*/ 12 w 31"/>
                <a:gd name="T25" fmla="*/ 69 h 81"/>
                <a:gd name="T26" fmla="*/ 13 w 31"/>
                <a:gd name="T27" fmla="*/ 72 h 81"/>
                <a:gd name="T28" fmla="*/ 15 w 31"/>
                <a:gd name="T29" fmla="*/ 75 h 81"/>
                <a:gd name="T30" fmla="*/ 17 w 31"/>
                <a:gd name="T31" fmla="*/ 78 h 81"/>
                <a:gd name="T32" fmla="*/ 18 w 31"/>
                <a:gd name="T33" fmla="*/ 80 h 81"/>
                <a:gd name="T34" fmla="*/ 16 w 31"/>
                <a:gd name="T35" fmla="*/ 79 h 81"/>
                <a:gd name="T36" fmla="*/ 14 w 31"/>
                <a:gd name="T37" fmla="*/ 77 h 81"/>
                <a:gd name="T38" fmla="*/ 11 w 31"/>
                <a:gd name="T39" fmla="*/ 75 h 81"/>
                <a:gd name="T40" fmla="*/ 9 w 31"/>
                <a:gd name="T41" fmla="*/ 73 h 81"/>
                <a:gd name="T42" fmla="*/ 6 w 31"/>
                <a:gd name="T43" fmla="*/ 68 h 81"/>
                <a:gd name="T44" fmla="*/ 1 w 31"/>
                <a:gd name="T45" fmla="*/ 57 h 81"/>
                <a:gd name="T46" fmla="*/ 0 w 31"/>
                <a:gd name="T47" fmla="*/ 45 h 81"/>
                <a:gd name="T48" fmla="*/ 0 w 31"/>
                <a:gd name="T49" fmla="*/ 33 h 81"/>
                <a:gd name="T50" fmla="*/ 5 w 31"/>
                <a:gd name="T51" fmla="*/ 23 h 81"/>
                <a:gd name="T52" fmla="*/ 9 w 31"/>
                <a:gd name="T53" fmla="*/ 0 h 81"/>
                <a:gd name="T54" fmla="*/ 10 w 31"/>
                <a:gd name="T55" fmla="*/ 1 h 81"/>
                <a:gd name="T56" fmla="*/ 15 w 31"/>
                <a:gd name="T57" fmla="*/ 2 h 81"/>
                <a:gd name="T58" fmla="*/ 15 w 31"/>
                <a:gd name="T59" fmla="*/ 3 h 81"/>
                <a:gd name="T60" fmla="*/ 17 w 31"/>
                <a:gd name="T61" fmla="*/ 7 h 81"/>
                <a:gd name="T62" fmla="*/ 19 w 31"/>
                <a:gd name="T63" fmla="*/ 12 h 81"/>
                <a:gd name="T64" fmla="*/ 20 w 31"/>
                <a:gd name="T65" fmla="*/ 16 h 81"/>
                <a:gd name="T66" fmla="*/ 21 w 31"/>
                <a:gd name="T67" fmla="*/ 18 h 81"/>
                <a:gd name="T68" fmla="*/ 23 w 31"/>
                <a:gd name="T69" fmla="*/ 20 h 81"/>
                <a:gd name="T70" fmla="*/ 24 w 31"/>
                <a:gd name="T71" fmla="*/ 23 h 81"/>
                <a:gd name="T72" fmla="*/ 23 w 31"/>
                <a:gd name="T73" fmla="*/ 26 h 81"/>
                <a:gd name="T74" fmla="*/ 25 w 31"/>
                <a:gd name="T75" fmla="*/ 28 h 81"/>
                <a:gd name="T76" fmla="*/ 26 w 31"/>
                <a:gd name="T77" fmla="*/ 28 h 81"/>
                <a:gd name="T78" fmla="*/ 27 w 31"/>
                <a:gd name="T79" fmla="*/ 29 h 81"/>
                <a:gd name="T80" fmla="*/ 27 w 31"/>
                <a:gd name="T81" fmla="*/ 29 h 81"/>
                <a:gd name="T82" fmla="*/ 28 w 31"/>
                <a:gd name="T83" fmla="*/ 30 h 81"/>
                <a:gd name="T84" fmla="*/ 28 w 31"/>
                <a:gd name="T85" fmla="*/ 32 h 81"/>
                <a:gd name="T86" fmla="*/ 27 w 31"/>
                <a:gd name="T87" fmla="*/ 33 h 81"/>
                <a:gd name="T88" fmla="*/ 27 w 31"/>
                <a:gd name="T89" fmla="*/ 34 h 81"/>
                <a:gd name="T90" fmla="*/ 26 w 31"/>
                <a:gd name="T91" fmla="*/ 35 h 81"/>
                <a:gd name="T92" fmla="*/ 25 w 31"/>
                <a:gd name="T93" fmla="*/ 34 h 81"/>
                <a:gd name="T94" fmla="*/ 30 w 31"/>
                <a:gd name="T95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" h="81">
                  <a:moveTo>
                    <a:pt x="30" y="36"/>
                  </a:moveTo>
                  <a:lnTo>
                    <a:pt x="28" y="35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4" y="32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8" y="32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4" y="43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5" y="56"/>
                  </a:lnTo>
                  <a:lnTo>
                    <a:pt x="6" y="61"/>
                  </a:lnTo>
                  <a:lnTo>
                    <a:pt x="8" y="64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3" y="72"/>
                  </a:lnTo>
                  <a:lnTo>
                    <a:pt x="15" y="74"/>
                  </a:lnTo>
                  <a:lnTo>
                    <a:pt x="15" y="75"/>
                  </a:lnTo>
                  <a:lnTo>
                    <a:pt x="16" y="77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18" y="80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4" y="77"/>
                  </a:lnTo>
                  <a:lnTo>
                    <a:pt x="12" y="76"/>
                  </a:lnTo>
                  <a:lnTo>
                    <a:pt x="11" y="75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6" y="68"/>
                  </a:lnTo>
                  <a:lnTo>
                    <a:pt x="3" y="63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5" y="23"/>
                  </a:lnTo>
                  <a:lnTo>
                    <a:pt x="8" y="17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30" y="3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535" y="1248"/>
              <a:ext cx="63" cy="71"/>
            </a:xfrm>
            <a:custGeom>
              <a:avLst/>
              <a:gdLst>
                <a:gd name="T0" fmla="*/ 51 w 63"/>
                <a:gd name="T1" fmla="*/ 68 h 70"/>
                <a:gd name="T2" fmla="*/ 38 w 63"/>
                <a:gd name="T3" fmla="*/ 62 h 70"/>
                <a:gd name="T4" fmla="*/ 25 w 63"/>
                <a:gd name="T5" fmla="*/ 51 h 70"/>
                <a:gd name="T6" fmla="*/ 15 w 63"/>
                <a:gd name="T7" fmla="*/ 37 h 70"/>
                <a:gd name="T8" fmla="*/ 7 w 63"/>
                <a:gd name="T9" fmla="*/ 22 h 70"/>
                <a:gd name="T10" fmla="*/ 3 w 63"/>
                <a:gd name="T11" fmla="*/ 14 h 70"/>
                <a:gd name="T12" fmla="*/ 1 w 63"/>
                <a:gd name="T13" fmla="*/ 11 h 70"/>
                <a:gd name="T14" fmla="*/ 0 w 63"/>
                <a:gd name="T15" fmla="*/ 6 h 70"/>
                <a:gd name="T16" fmla="*/ 0 w 63"/>
                <a:gd name="T17" fmla="*/ 2 h 70"/>
                <a:gd name="T18" fmla="*/ 0 w 63"/>
                <a:gd name="T19" fmla="*/ 0 h 70"/>
                <a:gd name="T20" fmla="*/ 1 w 63"/>
                <a:gd name="T21" fmla="*/ 4 h 70"/>
                <a:gd name="T22" fmla="*/ 2 w 63"/>
                <a:gd name="T23" fmla="*/ 7 h 70"/>
                <a:gd name="T24" fmla="*/ 5 w 63"/>
                <a:gd name="T25" fmla="*/ 10 h 70"/>
                <a:gd name="T26" fmla="*/ 6 w 63"/>
                <a:gd name="T27" fmla="*/ 13 h 70"/>
                <a:gd name="T28" fmla="*/ 7 w 63"/>
                <a:gd name="T29" fmla="*/ 14 h 70"/>
                <a:gd name="T30" fmla="*/ 9 w 63"/>
                <a:gd name="T31" fmla="*/ 19 h 70"/>
                <a:gd name="T32" fmla="*/ 12 w 63"/>
                <a:gd name="T33" fmla="*/ 23 h 70"/>
                <a:gd name="T34" fmla="*/ 15 w 63"/>
                <a:gd name="T35" fmla="*/ 27 h 70"/>
                <a:gd name="T36" fmla="*/ 19 w 63"/>
                <a:gd name="T37" fmla="*/ 32 h 70"/>
                <a:gd name="T38" fmla="*/ 22 w 63"/>
                <a:gd name="T39" fmla="*/ 37 h 70"/>
                <a:gd name="T40" fmla="*/ 28 w 63"/>
                <a:gd name="T41" fmla="*/ 44 h 70"/>
                <a:gd name="T42" fmla="*/ 35 w 63"/>
                <a:gd name="T43" fmla="*/ 51 h 70"/>
                <a:gd name="T44" fmla="*/ 41 w 63"/>
                <a:gd name="T45" fmla="*/ 57 h 70"/>
                <a:gd name="T46" fmla="*/ 49 w 63"/>
                <a:gd name="T47" fmla="*/ 61 h 70"/>
                <a:gd name="T48" fmla="*/ 58 w 63"/>
                <a:gd name="T49" fmla="*/ 62 h 70"/>
                <a:gd name="T50" fmla="*/ 59 w 63"/>
                <a:gd name="T51" fmla="*/ 62 h 70"/>
                <a:gd name="T52" fmla="*/ 61 w 63"/>
                <a:gd name="T53" fmla="*/ 63 h 70"/>
                <a:gd name="T54" fmla="*/ 61 w 63"/>
                <a:gd name="T55" fmla="*/ 64 h 70"/>
                <a:gd name="T56" fmla="*/ 61 w 63"/>
                <a:gd name="T57" fmla="*/ 65 h 70"/>
                <a:gd name="T58" fmla="*/ 61 w 63"/>
                <a:gd name="T59" fmla="*/ 66 h 70"/>
                <a:gd name="T60" fmla="*/ 62 w 63"/>
                <a:gd name="T61" fmla="*/ 67 h 70"/>
                <a:gd name="T62" fmla="*/ 61 w 63"/>
                <a:gd name="T63" fmla="*/ 68 h 70"/>
                <a:gd name="T64" fmla="*/ 60 w 63"/>
                <a:gd name="T65" fmla="*/ 68 h 70"/>
                <a:gd name="T66" fmla="*/ 58 w 63"/>
                <a:gd name="T6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70">
                  <a:moveTo>
                    <a:pt x="58" y="69"/>
                  </a:moveTo>
                  <a:lnTo>
                    <a:pt x="51" y="68"/>
                  </a:lnTo>
                  <a:lnTo>
                    <a:pt x="44" y="66"/>
                  </a:lnTo>
                  <a:lnTo>
                    <a:pt x="38" y="62"/>
                  </a:lnTo>
                  <a:lnTo>
                    <a:pt x="31" y="57"/>
                  </a:lnTo>
                  <a:lnTo>
                    <a:pt x="25" y="51"/>
                  </a:lnTo>
                  <a:lnTo>
                    <a:pt x="21" y="44"/>
                  </a:lnTo>
                  <a:lnTo>
                    <a:pt x="15" y="37"/>
                  </a:lnTo>
                  <a:lnTo>
                    <a:pt x="11" y="30"/>
                  </a:lnTo>
                  <a:lnTo>
                    <a:pt x="7" y="22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2" y="23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19" y="35"/>
                  </a:lnTo>
                  <a:lnTo>
                    <a:pt x="22" y="37"/>
                  </a:lnTo>
                  <a:lnTo>
                    <a:pt x="24" y="41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5" y="51"/>
                  </a:lnTo>
                  <a:lnTo>
                    <a:pt x="38" y="54"/>
                  </a:lnTo>
                  <a:lnTo>
                    <a:pt x="41" y="57"/>
                  </a:lnTo>
                  <a:lnTo>
                    <a:pt x="46" y="59"/>
                  </a:lnTo>
                  <a:lnTo>
                    <a:pt x="49" y="61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7"/>
                  </a:lnTo>
                  <a:lnTo>
                    <a:pt x="62" y="67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8" y="69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511" y="1168"/>
              <a:ext cx="22" cy="17"/>
            </a:xfrm>
            <a:custGeom>
              <a:avLst/>
              <a:gdLst>
                <a:gd name="T0" fmla="*/ 1 w 22"/>
                <a:gd name="T1" fmla="*/ 1 h 17"/>
                <a:gd name="T2" fmla="*/ 3 w 22"/>
                <a:gd name="T3" fmla="*/ 1 h 17"/>
                <a:gd name="T4" fmla="*/ 6 w 22"/>
                <a:gd name="T5" fmla="*/ 1 h 17"/>
                <a:gd name="T6" fmla="*/ 8 w 22"/>
                <a:gd name="T7" fmla="*/ 0 h 17"/>
                <a:gd name="T8" fmla="*/ 10 w 22"/>
                <a:gd name="T9" fmla="*/ 1 h 17"/>
                <a:gd name="T10" fmla="*/ 11 w 22"/>
                <a:gd name="T11" fmla="*/ 3 h 17"/>
                <a:gd name="T12" fmla="*/ 13 w 22"/>
                <a:gd name="T13" fmla="*/ 3 h 17"/>
                <a:gd name="T14" fmla="*/ 15 w 22"/>
                <a:gd name="T15" fmla="*/ 4 h 17"/>
                <a:gd name="T16" fmla="*/ 17 w 22"/>
                <a:gd name="T17" fmla="*/ 6 h 17"/>
                <a:gd name="T18" fmla="*/ 18 w 22"/>
                <a:gd name="T19" fmla="*/ 6 h 17"/>
                <a:gd name="T20" fmla="*/ 19 w 22"/>
                <a:gd name="T21" fmla="*/ 10 h 17"/>
                <a:gd name="T22" fmla="*/ 20 w 22"/>
                <a:gd name="T23" fmla="*/ 10 h 17"/>
                <a:gd name="T24" fmla="*/ 20 w 22"/>
                <a:gd name="T25" fmla="*/ 10 h 17"/>
                <a:gd name="T26" fmla="*/ 20 w 22"/>
                <a:gd name="T27" fmla="*/ 10 h 17"/>
                <a:gd name="T28" fmla="*/ 20 w 22"/>
                <a:gd name="T29" fmla="*/ 11 h 17"/>
                <a:gd name="T30" fmla="*/ 20 w 22"/>
                <a:gd name="T31" fmla="*/ 12 h 17"/>
                <a:gd name="T32" fmla="*/ 21 w 22"/>
                <a:gd name="T33" fmla="*/ 12 h 17"/>
                <a:gd name="T34" fmla="*/ 20 w 22"/>
                <a:gd name="T35" fmla="*/ 12 h 17"/>
                <a:gd name="T36" fmla="*/ 20 w 22"/>
                <a:gd name="T37" fmla="*/ 13 h 17"/>
                <a:gd name="T38" fmla="*/ 20 w 22"/>
                <a:gd name="T39" fmla="*/ 13 h 17"/>
                <a:gd name="T40" fmla="*/ 20 w 22"/>
                <a:gd name="T41" fmla="*/ 13 h 17"/>
                <a:gd name="T42" fmla="*/ 19 w 22"/>
                <a:gd name="T43" fmla="*/ 14 h 17"/>
                <a:gd name="T44" fmla="*/ 19 w 22"/>
                <a:gd name="T45" fmla="*/ 14 h 17"/>
                <a:gd name="T46" fmla="*/ 18 w 22"/>
                <a:gd name="T47" fmla="*/ 14 h 17"/>
                <a:gd name="T48" fmla="*/ 18 w 22"/>
                <a:gd name="T49" fmla="*/ 14 h 17"/>
                <a:gd name="T50" fmla="*/ 17 w 22"/>
                <a:gd name="T51" fmla="*/ 16 h 17"/>
                <a:gd name="T52" fmla="*/ 17 w 22"/>
                <a:gd name="T53" fmla="*/ 14 h 17"/>
                <a:gd name="T54" fmla="*/ 17 w 22"/>
                <a:gd name="T55" fmla="*/ 14 h 17"/>
                <a:gd name="T56" fmla="*/ 17 w 22"/>
                <a:gd name="T57" fmla="*/ 13 h 17"/>
                <a:gd name="T58" fmla="*/ 14 w 22"/>
                <a:gd name="T59" fmla="*/ 13 h 17"/>
                <a:gd name="T60" fmla="*/ 13 w 22"/>
                <a:gd name="T61" fmla="*/ 12 h 17"/>
                <a:gd name="T62" fmla="*/ 12 w 22"/>
                <a:gd name="T63" fmla="*/ 11 h 17"/>
                <a:gd name="T64" fmla="*/ 11 w 22"/>
                <a:gd name="T65" fmla="*/ 10 h 17"/>
                <a:gd name="T66" fmla="*/ 10 w 22"/>
                <a:gd name="T67" fmla="*/ 9 h 17"/>
                <a:gd name="T68" fmla="*/ 9 w 22"/>
                <a:gd name="T69" fmla="*/ 8 h 17"/>
                <a:gd name="T70" fmla="*/ 8 w 22"/>
                <a:gd name="T71" fmla="*/ 6 h 17"/>
                <a:gd name="T72" fmla="*/ 6 w 22"/>
                <a:gd name="T73" fmla="*/ 6 h 17"/>
                <a:gd name="T74" fmla="*/ 5 w 22"/>
                <a:gd name="T75" fmla="*/ 6 h 17"/>
                <a:gd name="T76" fmla="*/ 2 w 22"/>
                <a:gd name="T77" fmla="*/ 6 h 17"/>
                <a:gd name="T78" fmla="*/ 2 w 22"/>
                <a:gd name="T79" fmla="*/ 6 h 17"/>
                <a:gd name="T80" fmla="*/ 1 w 22"/>
                <a:gd name="T81" fmla="*/ 6 h 17"/>
                <a:gd name="T82" fmla="*/ 1 w 22"/>
                <a:gd name="T83" fmla="*/ 6 h 17"/>
                <a:gd name="T84" fmla="*/ 1 w 22"/>
                <a:gd name="T85" fmla="*/ 6 h 17"/>
                <a:gd name="T86" fmla="*/ 0 w 22"/>
                <a:gd name="T87" fmla="*/ 5 h 17"/>
                <a:gd name="T88" fmla="*/ 0 w 22"/>
                <a:gd name="T89" fmla="*/ 5 h 17"/>
                <a:gd name="T90" fmla="*/ 0 w 22"/>
                <a:gd name="T91" fmla="*/ 4 h 17"/>
                <a:gd name="T92" fmla="*/ 0 w 22"/>
                <a:gd name="T93" fmla="*/ 4 h 17"/>
                <a:gd name="T94" fmla="*/ 0 w 22"/>
                <a:gd name="T95" fmla="*/ 3 h 17"/>
                <a:gd name="T96" fmla="*/ 0 w 22"/>
                <a:gd name="T97" fmla="*/ 3 h 17"/>
                <a:gd name="T98" fmla="*/ 0 w 22"/>
                <a:gd name="T99" fmla="*/ 3 h 17"/>
                <a:gd name="T100" fmla="*/ 0 w 22"/>
                <a:gd name="T101" fmla="*/ 2 h 17"/>
                <a:gd name="T102" fmla="*/ 0 w 22"/>
                <a:gd name="T103" fmla="*/ 2 h 17"/>
                <a:gd name="T104" fmla="*/ 0 w 22"/>
                <a:gd name="T105" fmla="*/ 2 h 17"/>
                <a:gd name="T106" fmla="*/ 0 w 22"/>
                <a:gd name="T107" fmla="*/ 1 h 17"/>
                <a:gd name="T108" fmla="*/ 1 w 22"/>
                <a:gd name="T109" fmla="*/ 1 h 17"/>
                <a:gd name="T110" fmla="*/ 1 w 22"/>
                <a:gd name="T1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17">
                  <a:moveTo>
                    <a:pt x="1" y="1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713" y="1400"/>
              <a:ext cx="54" cy="82"/>
            </a:xfrm>
            <a:custGeom>
              <a:avLst/>
              <a:gdLst>
                <a:gd name="T0" fmla="*/ 6 w 54"/>
                <a:gd name="T1" fmla="*/ 6 h 82"/>
                <a:gd name="T2" fmla="*/ 7 w 54"/>
                <a:gd name="T3" fmla="*/ 8 h 82"/>
                <a:gd name="T4" fmla="*/ 8 w 54"/>
                <a:gd name="T5" fmla="*/ 11 h 82"/>
                <a:gd name="T6" fmla="*/ 10 w 54"/>
                <a:gd name="T7" fmla="*/ 15 h 82"/>
                <a:gd name="T8" fmla="*/ 11 w 54"/>
                <a:gd name="T9" fmla="*/ 16 h 82"/>
                <a:gd name="T10" fmla="*/ 12 w 54"/>
                <a:gd name="T11" fmla="*/ 21 h 82"/>
                <a:gd name="T12" fmla="*/ 14 w 54"/>
                <a:gd name="T13" fmla="*/ 27 h 82"/>
                <a:gd name="T14" fmla="*/ 15 w 54"/>
                <a:gd name="T15" fmla="*/ 33 h 82"/>
                <a:gd name="T16" fmla="*/ 16 w 54"/>
                <a:gd name="T17" fmla="*/ 38 h 82"/>
                <a:gd name="T18" fmla="*/ 17 w 54"/>
                <a:gd name="T19" fmla="*/ 44 h 82"/>
                <a:gd name="T20" fmla="*/ 19 w 54"/>
                <a:gd name="T21" fmla="*/ 49 h 82"/>
                <a:gd name="T22" fmla="*/ 21 w 54"/>
                <a:gd name="T23" fmla="*/ 53 h 82"/>
                <a:gd name="T24" fmla="*/ 23 w 54"/>
                <a:gd name="T25" fmla="*/ 57 h 82"/>
                <a:gd name="T26" fmla="*/ 26 w 54"/>
                <a:gd name="T27" fmla="*/ 62 h 82"/>
                <a:gd name="T28" fmla="*/ 29 w 54"/>
                <a:gd name="T29" fmla="*/ 65 h 82"/>
                <a:gd name="T30" fmla="*/ 33 w 54"/>
                <a:gd name="T31" fmla="*/ 71 h 82"/>
                <a:gd name="T32" fmla="*/ 34 w 54"/>
                <a:gd name="T33" fmla="*/ 70 h 82"/>
                <a:gd name="T34" fmla="*/ 35 w 54"/>
                <a:gd name="T35" fmla="*/ 70 h 82"/>
                <a:gd name="T36" fmla="*/ 37 w 54"/>
                <a:gd name="T37" fmla="*/ 71 h 82"/>
                <a:gd name="T38" fmla="*/ 38 w 54"/>
                <a:gd name="T39" fmla="*/ 72 h 82"/>
                <a:gd name="T40" fmla="*/ 38 w 54"/>
                <a:gd name="T41" fmla="*/ 74 h 82"/>
                <a:gd name="T42" fmla="*/ 41 w 54"/>
                <a:gd name="T43" fmla="*/ 74 h 82"/>
                <a:gd name="T44" fmla="*/ 43 w 54"/>
                <a:gd name="T45" fmla="*/ 75 h 82"/>
                <a:gd name="T46" fmla="*/ 45 w 54"/>
                <a:gd name="T47" fmla="*/ 77 h 82"/>
                <a:gd name="T48" fmla="*/ 49 w 54"/>
                <a:gd name="T49" fmla="*/ 78 h 82"/>
                <a:gd name="T50" fmla="*/ 51 w 54"/>
                <a:gd name="T51" fmla="*/ 80 h 82"/>
                <a:gd name="T52" fmla="*/ 52 w 54"/>
                <a:gd name="T53" fmla="*/ 80 h 82"/>
                <a:gd name="T54" fmla="*/ 50 w 54"/>
                <a:gd name="T55" fmla="*/ 81 h 82"/>
                <a:gd name="T56" fmla="*/ 44 w 54"/>
                <a:gd name="T57" fmla="*/ 79 h 82"/>
                <a:gd name="T58" fmla="*/ 37 w 54"/>
                <a:gd name="T59" fmla="*/ 78 h 82"/>
                <a:gd name="T60" fmla="*/ 33 w 54"/>
                <a:gd name="T61" fmla="*/ 77 h 82"/>
                <a:gd name="T62" fmla="*/ 30 w 54"/>
                <a:gd name="T63" fmla="*/ 76 h 82"/>
                <a:gd name="T64" fmla="*/ 30 w 54"/>
                <a:gd name="T65" fmla="*/ 75 h 82"/>
                <a:gd name="T66" fmla="*/ 29 w 54"/>
                <a:gd name="T67" fmla="*/ 75 h 82"/>
                <a:gd name="T68" fmla="*/ 27 w 54"/>
                <a:gd name="T69" fmla="*/ 73 h 82"/>
                <a:gd name="T70" fmla="*/ 23 w 54"/>
                <a:gd name="T71" fmla="*/ 69 h 82"/>
                <a:gd name="T72" fmla="*/ 21 w 54"/>
                <a:gd name="T73" fmla="*/ 65 h 82"/>
                <a:gd name="T74" fmla="*/ 18 w 54"/>
                <a:gd name="T75" fmla="*/ 60 h 82"/>
                <a:gd name="T76" fmla="*/ 16 w 54"/>
                <a:gd name="T77" fmla="*/ 55 h 82"/>
                <a:gd name="T78" fmla="*/ 14 w 54"/>
                <a:gd name="T79" fmla="*/ 50 h 82"/>
                <a:gd name="T80" fmla="*/ 11 w 54"/>
                <a:gd name="T81" fmla="*/ 43 h 82"/>
                <a:gd name="T82" fmla="*/ 10 w 54"/>
                <a:gd name="T83" fmla="*/ 36 h 82"/>
                <a:gd name="T84" fmla="*/ 8 w 54"/>
                <a:gd name="T85" fmla="*/ 29 h 82"/>
                <a:gd name="T86" fmla="*/ 7 w 54"/>
                <a:gd name="T87" fmla="*/ 23 h 82"/>
                <a:gd name="T88" fmla="*/ 5 w 54"/>
                <a:gd name="T89" fmla="*/ 16 h 82"/>
                <a:gd name="T90" fmla="*/ 2 w 54"/>
                <a:gd name="T91" fmla="*/ 14 h 82"/>
                <a:gd name="T92" fmla="*/ 2 w 54"/>
                <a:gd name="T93" fmla="*/ 12 h 82"/>
                <a:gd name="T94" fmla="*/ 0 w 54"/>
                <a:gd name="T95" fmla="*/ 9 h 82"/>
                <a:gd name="T96" fmla="*/ 0 w 54"/>
                <a:gd name="T97" fmla="*/ 7 h 82"/>
                <a:gd name="T98" fmla="*/ 0 w 54"/>
                <a:gd name="T99" fmla="*/ 5 h 82"/>
                <a:gd name="T100" fmla="*/ 0 w 54"/>
                <a:gd name="T101" fmla="*/ 3 h 82"/>
                <a:gd name="T102" fmla="*/ 0 w 54"/>
                <a:gd name="T103" fmla="*/ 2 h 82"/>
                <a:gd name="T104" fmla="*/ 0 w 54"/>
                <a:gd name="T105" fmla="*/ 2 h 82"/>
                <a:gd name="T106" fmla="*/ 1 w 54"/>
                <a:gd name="T107" fmla="*/ 1 h 82"/>
                <a:gd name="T108" fmla="*/ 2 w 54"/>
                <a:gd name="T109" fmla="*/ 0 h 82"/>
                <a:gd name="T110" fmla="*/ 3 w 54"/>
                <a:gd name="T111" fmla="*/ 1 h 82"/>
                <a:gd name="T112" fmla="*/ 3 w 54"/>
                <a:gd name="T113" fmla="*/ 1 h 82"/>
                <a:gd name="T114" fmla="*/ 5 w 54"/>
                <a:gd name="T115" fmla="*/ 2 h 82"/>
                <a:gd name="T116" fmla="*/ 5 w 54"/>
                <a:gd name="T117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82">
                  <a:moveTo>
                    <a:pt x="5" y="3"/>
                  </a:move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8" y="46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21" y="53"/>
                  </a:lnTo>
                  <a:lnTo>
                    <a:pt x="22" y="56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6" y="62"/>
                  </a:lnTo>
                  <a:lnTo>
                    <a:pt x="27" y="64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3" y="71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9" y="74"/>
                  </a:lnTo>
                  <a:lnTo>
                    <a:pt x="41" y="74"/>
                  </a:lnTo>
                  <a:lnTo>
                    <a:pt x="42" y="75"/>
                  </a:lnTo>
                  <a:lnTo>
                    <a:pt x="43" y="75"/>
                  </a:lnTo>
                  <a:lnTo>
                    <a:pt x="44" y="76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9" y="78"/>
                  </a:lnTo>
                  <a:lnTo>
                    <a:pt x="50" y="79"/>
                  </a:lnTo>
                  <a:lnTo>
                    <a:pt x="51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0" y="81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1" y="78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3" y="77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9" y="75"/>
                  </a:lnTo>
                  <a:lnTo>
                    <a:pt x="29" y="74"/>
                  </a:lnTo>
                  <a:lnTo>
                    <a:pt x="27" y="73"/>
                  </a:lnTo>
                  <a:lnTo>
                    <a:pt x="25" y="71"/>
                  </a:lnTo>
                  <a:lnTo>
                    <a:pt x="23" y="69"/>
                  </a:lnTo>
                  <a:lnTo>
                    <a:pt x="22" y="67"/>
                  </a:lnTo>
                  <a:lnTo>
                    <a:pt x="21" y="65"/>
                  </a:lnTo>
                  <a:lnTo>
                    <a:pt x="19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3" y="47"/>
                  </a:lnTo>
                  <a:lnTo>
                    <a:pt x="11" y="43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9" y="33"/>
                  </a:lnTo>
                  <a:lnTo>
                    <a:pt x="8" y="29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19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656" y="1430"/>
              <a:ext cx="35" cy="65"/>
            </a:xfrm>
            <a:custGeom>
              <a:avLst/>
              <a:gdLst>
                <a:gd name="T0" fmla="*/ 9 w 36"/>
                <a:gd name="T1" fmla="*/ 7 h 63"/>
                <a:gd name="T2" fmla="*/ 8 w 36"/>
                <a:gd name="T3" fmla="*/ 9 h 63"/>
                <a:gd name="T4" fmla="*/ 8 w 36"/>
                <a:gd name="T5" fmla="*/ 15 h 63"/>
                <a:gd name="T6" fmla="*/ 11 w 36"/>
                <a:gd name="T7" fmla="*/ 23 h 63"/>
                <a:gd name="T8" fmla="*/ 18 w 36"/>
                <a:gd name="T9" fmla="*/ 36 h 63"/>
                <a:gd name="T10" fmla="*/ 25 w 36"/>
                <a:gd name="T11" fmla="*/ 45 h 63"/>
                <a:gd name="T12" fmla="*/ 27 w 36"/>
                <a:gd name="T13" fmla="*/ 47 h 63"/>
                <a:gd name="T14" fmla="*/ 29 w 36"/>
                <a:gd name="T15" fmla="*/ 52 h 63"/>
                <a:gd name="T16" fmla="*/ 33 w 36"/>
                <a:gd name="T17" fmla="*/ 57 h 63"/>
                <a:gd name="T18" fmla="*/ 34 w 36"/>
                <a:gd name="T19" fmla="*/ 61 h 63"/>
                <a:gd name="T20" fmla="*/ 33 w 36"/>
                <a:gd name="T21" fmla="*/ 61 h 63"/>
                <a:gd name="T22" fmla="*/ 31 w 36"/>
                <a:gd name="T23" fmla="*/ 59 h 63"/>
                <a:gd name="T24" fmla="*/ 27 w 36"/>
                <a:gd name="T25" fmla="*/ 56 h 63"/>
                <a:gd name="T26" fmla="*/ 24 w 36"/>
                <a:gd name="T27" fmla="*/ 51 h 63"/>
                <a:gd name="T28" fmla="*/ 21 w 36"/>
                <a:gd name="T29" fmla="*/ 49 h 63"/>
                <a:gd name="T30" fmla="*/ 18 w 36"/>
                <a:gd name="T31" fmla="*/ 45 h 63"/>
                <a:gd name="T32" fmla="*/ 13 w 36"/>
                <a:gd name="T33" fmla="*/ 39 h 63"/>
                <a:gd name="T34" fmla="*/ 8 w 36"/>
                <a:gd name="T35" fmla="*/ 34 h 63"/>
                <a:gd name="T36" fmla="*/ 5 w 36"/>
                <a:gd name="T37" fmla="*/ 27 h 63"/>
                <a:gd name="T38" fmla="*/ 1 w 36"/>
                <a:gd name="T39" fmla="*/ 20 h 63"/>
                <a:gd name="T40" fmla="*/ 0 w 36"/>
                <a:gd name="T41" fmla="*/ 11 h 63"/>
                <a:gd name="T42" fmla="*/ 0 w 36"/>
                <a:gd name="T43" fmla="*/ 10 h 63"/>
                <a:gd name="T44" fmla="*/ 0 w 36"/>
                <a:gd name="T45" fmla="*/ 9 h 63"/>
                <a:gd name="T46" fmla="*/ 0 w 36"/>
                <a:gd name="T47" fmla="*/ 8 h 63"/>
                <a:gd name="T48" fmla="*/ 2 w 36"/>
                <a:gd name="T49" fmla="*/ 6 h 63"/>
                <a:gd name="T50" fmla="*/ 2 w 36"/>
                <a:gd name="T51" fmla="*/ 6 h 63"/>
                <a:gd name="T52" fmla="*/ 4 w 36"/>
                <a:gd name="T53" fmla="*/ 4 h 63"/>
                <a:gd name="T54" fmla="*/ 4 w 36"/>
                <a:gd name="T55" fmla="*/ 2 h 63"/>
                <a:gd name="T56" fmla="*/ 5 w 36"/>
                <a:gd name="T57" fmla="*/ 2 h 63"/>
                <a:gd name="T58" fmla="*/ 7 w 36"/>
                <a:gd name="T59" fmla="*/ 1 h 63"/>
                <a:gd name="T60" fmla="*/ 8 w 36"/>
                <a:gd name="T61" fmla="*/ 0 h 63"/>
                <a:gd name="T62" fmla="*/ 9 w 36"/>
                <a:gd name="T63" fmla="*/ 1 h 63"/>
                <a:gd name="T64" fmla="*/ 9 w 36"/>
                <a:gd name="T65" fmla="*/ 1 h 63"/>
                <a:gd name="T66" fmla="*/ 10 w 36"/>
                <a:gd name="T67" fmla="*/ 1 h 63"/>
                <a:gd name="T68" fmla="*/ 11 w 36"/>
                <a:gd name="T69" fmla="*/ 2 h 63"/>
                <a:gd name="T70" fmla="*/ 12 w 36"/>
                <a:gd name="T71" fmla="*/ 3 h 63"/>
                <a:gd name="T72" fmla="*/ 11 w 36"/>
                <a:gd name="T73" fmla="*/ 5 h 63"/>
                <a:gd name="T74" fmla="*/ 10 w 36"/>
                <a:gd name="T7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63">
                  <a:moveTo>
                    <a:pt x="10" y="6"/>
                  </a:moveTo>
                  <a:lnTo>
                    <a:pt x="9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11" y="23"/>
                  </a:lnTo>
                  <a:lnTo>
                    <a:pt x="14" y="29"/>
                  </a:lnTo>
                  <a:lnTo>
                    <a:pt x="18" y="36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2"/>
                  </a:lnTo>
                  <a:lnTo>
                    <a:pt x="33" y="61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29" y="58"/>
                  </a:lnTo>
                  <a:lnTo>
                    <a:pt x="27" y="56"/>
                  </a:lnTo>
                  <a:lnTo>
                    <a:pt x="26" y="53"/>
                  </a:lnTo>
                  <a:lnTo>
                    <a:pt x="24" y="51"/>
                  </a:lnTo>
                  <a:lnTo>
                    <a:pt x="22" y="50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5"/>
                  </a:lnTo>
                  <a:lnTo>
                    <a:pt x="16" y="42"/>
                  </a:lnTo>
                  <a:lnTo>
                    <a:pt x="13" y="39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735" y="1428"/>
              <a:ext cx="17" cy="28"/>
            </a:xfrm>
            <a:custGeom>
              <a:avLst/>
              <a:gdLst>
                <a:gd name="T0" fmla="*/ 3 w 17"/>
                <a:gd name="T1" fmla="*/ 1 h 28"/>
                <a:gd name="T2" fmla="*/ 3 w 17"/>
                <a:gd name="T3" fmla="*/ 2 h 28"/>
                <a:gd name="T4" fmla="*/ 3 w 17"/>
                <a:gd name="T5" fmla="*/ 2 h 28"/>
                <a:gd name="T6" fmla="*/ 3 w 17"/>
                <a:gd name="T7" fmla="*/ 2 h 28"/>
                <a:gd name="T8" fmla="*/ 3 w 17"/>
                <a:gd name="T9" fmla="*/ 3 h 28"/>
                <a:gd name="T10" fmla="*/ 3 w 17"/>
                <a:gd name="T11" fmla="*/ 4 h 28"/>
                <a:gd name="T12" fmla="*/ 3 w 17"/>
                <a:gd name="T13" fmla="*/ 3 h 28"/>
                <a:gd name="T14" fmla="*/ 4 w 17"/>
                <a:gd name="T15" fmla="*/ 4 h 28"/>
                <a:gd name="T16" fmla="*/ 4 w 17"/>
                <a:gd name="T17" fmla="*/ 5 h 28"/>
                <a:gd name="T18" fmla="*/ 4 w 17"/>
                <a:gd name="T19" fmla="*/ 6 h 28"/>
                <a:gd name="T20" fmla="*/ 4 w 17"/>
                <a:gd name="T21" fmla="*/ 6 h 28"/>
                <a:gd name="T22" fmla="*/ 6 w 17"/>
                <a:gd name="T23" fmla="*/ 8 h 28"/>
                <a:gd name="T24" fmla="*/ 7 w 17"/>
                <a:gd name="T25" fmla="*/ 10 h 28"/>
                <a:gd name="T26" fmla="*/ 8 w 17"/>
                <a:gd name="T27" fmla="*/ 12 h 28"/>
                <a:gd name="T28" fmla="*/ 8 w 17"/>
                <a:gd name="T29" fmla="*/ 14 h 28"/>
                <a:gd name="T30" fmla="*/ 9 w 17"/>
                <a:gd name="T31" fmla="*/ 15 h 28"/>
                <a:gd name="T32" fmla="*/ 11 w 17"/>
                <a:gd name="T33" fmla="*/ 17 h 28"/>
                <a:gd name="T34" fmla="*/ 12 w 17"/>
                <a:gd name="T35" fmla="*/ 19 h 28"/>
                <a:gd name="T36" fmla="*/ 13 w 17"/>
                <a:gd name="T37" fmla="*/ 21 h 28"/>
                <a:gd name="T38" fmla="*/ 14 w 17"/>
                <a:gd name="T39" fmla="*/ 24 h 28"/>
                <a:gd name="T40" fmla="*/ 16 w 17"/>
                <a:gd name="T41" fmla="*/ 25 h 28"/>
                <a:gd name="T42" fmla="*/ 16 w 17"/>
                <a:gd name="T43" fmla="*/ 25 h 28"/>
                <a:gd name="T44" fmla="*/ 14 w 17"/>
                <a:gd name="T45" fmla="*/ 26 h 28"/>
                <a:gd name="T46" fmla="*/ 14 w 17"/>
                <a:gd name="T47" fmla="*/ 27 h 28"/>
                <a:gd name="T48" fmla="*/ 14 w 17"/>
                <a:gd name="T49" fmla="*/ 27 h 28"/>
                <a:gd name="T50" fmla="*/ 13 w 17"/>
                <a:gd name="T51" fmla="*/ 27 h 28"/>
                <a:gd name="T52" fmla="*/ 13 w 17"/>
                <a:gd name="T53" fmla="*/ 27 h 28"/>
                <a:gd name="T54" fmla="*/ 13 w 17"/>
                <a:gd name="T55" fmla="*/ 26 h 28"/>
                <a:gd name="T56" fmla="*/ 13 w 17"/>
                <a:gd name="T57" fmla="*/ 26 h 28"/>
                <a:gd name="T58" fmla="*/ 12 w 17"/>
                <a:gd name="T59" fmla="*/ 26 h 28"/>
                <a:gd name="T60" fmla="*/ 11 w 17"/>
                <a:gd name="T61" fmla="*/ 23 h 28"/>
                <a:gd name="T62" fmla="*/ 9 w 17"/>
                <a:gd name="T63" fmla="*/ 21 h 28"/>
                <a:gd name="T64" fmla="*/ 8 w 17"/>
                <a:gd name="T65" fmla="*/ 19 h 28"/>
                <a:gd name="T66" fmla="*/ 7 w 17"/>
                <a:gd name="T67" fmla="*/ 16 h 28"/>
                <a:gd name="T68" fmla="*/ 6 w 17"/>
                <a:gd name="T69" fmla="*/ 14 h 28"/>
                <a:gd name="T70" fmla="*/ 4 w 17"/>
                <a:gd name="T71" fmla="*/ 12 h 28"/>
                <a:gd name="T72" fmla="*/ 3 w 17"/>
                <a:gd name="T73" fmla="*/ 9 h 28"/>
                <a:gd name="T74" fmla="*/ 2 w 17"/>
                <a:gd name="T75" fmla="*/ 7 h 28"/>
                <a:gd name="T76" fmla="*/ 1 w 17"/>
                <a:gd name="T77" fmla="*/ 4 h 28"/>
                <a:gd name="T78" fmla="*/ 1 w 17"/>
                <a:gd name="T79" fmla="*/ 1 h 28"/>
                <a:gd name="T80" fmla="*/ 1 w 17"/>
                <a:gd name="T81" fmla="*/ 1 h 28"/>
                <a:gd name="T82" fmla="*/ 1 w 17"/>
                <a:gd name="T83" fmla="*/ 1 h 28"/>
                <a:gd name="T84" fmla="*/ 0 w 17"/>
                <a:gd name="T85" fmla="*/ 0 h 28"/>
                <a:gd name="T86" fmla="*/ 0 w 17"/>
                <a:gd name="T87" fmla="*/ 0 h 28"/>
                <a:gd name="T88" fmla="*/ 1 w 17"/>
                <a:gd name="T89" fmla="*/ 0 h 28"/>
                <a:gd name="T90" fmla="*/ 1 w 17"/>
                <a:gd name="T91" fmla="*/ 0 h 28"/>
                <a:gd name="T92" fmla="*/ 1 w 17"/>
                <a:gd name="T93" fmla="*/ 0 h 28"/>
                <a:gd name="T94" fmla="*/ 2 w 17"/>
                <a:gd name="T95" fmla="*/ 0 h 28"/>
                <a:gd name="T96" fmla="*/ 3 w 17"/>
                <a:gd name="T97" fmla="*/ 0 h 28"/>
                <a:gd name="T98" fmla="*/ 3 w 17"/>
                <a:gd name="T9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28">
                  <a:moveTo>
                    <a:pt x="3" y="1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4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8" y="19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609" y="1317"/>
              <a:ext cx="87" cy="93"/>
            </a:xfrm>
            <a:custGeom>
              <a:avLst/>
              <a:gdLst>
                <a:gd name="T0" fmla="*/ 0 w 87"/>
                <a:gd name="T1" fmla="*/ 3 h 94"/>
                <a:gd name="T2" fmla="*/ 2 w 87"/>
                <a:gd name="T3" fmla="*/ 2 h 94"/>
                <a:gd name="T4" fmla="*/ 4 w 87"/>
                <a:gd name="T5" fmla="*/ 1 h 94"/>
                <a:gd name="T6" fmla="*/ 6 w 87"/>
                <a:gd name="T7" fmla="*/ 0 h 94"/>
                <a:gd name="T8" fmla="*/ 8 w 87"/>
                <a:gd name="T9" fmla="*/ 1 h 94"/>
                <a:gd name="T10" fmla="*/ 13 w 87"/>
                <a:gd name="T11" fmla="*/ 3 h 94"/>
                <a:gd name="T12" fmla="*/ 15 w 87"/>
                <a:gd name="T13" fmla="*/ 6 h 94"/>
                <a:gd name="T14" fmla="*/ 18 w 87"/>
                <a:gd name="T15" fmla="*/ 9 h 94"/>
                <a:gd name="T16" fmla="*/ 22 w 87"/>
                <a:gd name="T17" fmla="*/ 13 h 94"/>
                <a:gd name="T18" fmla="*/ 24 w 87"/>
                <a:gd name="T19" fmla="*/ 19 h 94"/>
                <a:gd name="T20" fmla="*/ 28 w 87"/>
                <a:gd name="T21" fmla="*/ 23 h 94"/>
                <a:gd name="T22" fmla="*/ 34 w 87"/>
                <a:gd name="T23" fmla="*/ 32 h 94"/>
                <a:gd name="T24" fmla="*/ 52 w 87"/>
                <a:gd name="T25" fmla="*/ 48 h 94"/>
                <a:gd name="T26" fmla="*/ 68 w 87"/>
                <a:gd name="T27" fmla="*/ 63 h 94"/>
                <a:gd name="T28" fmla="*/ 83 w 87"/>
                <a:gd name="T29" fmla="*/ 78 h 94"/>
                <a:gd name="T30" fmla="*/ 85 w 87"/>
                <a:gd name="T31" fmla="*/ 81 h 94"/>
                <a:gd name="T32" fmla="*/ 85 w 87"/>
                <a:gd name="T33" fmla="*/ 86 h 94"/>
                <a:gd name="T34" fmla="*/ 83 w 87"/>
                <a:gd name="T35" fmla="*/ 88 h 94"/>
                <a:gd name="T36" fmla="*/ 81 w 87"/>
                <a:gd name="T37" fmla="*/ 90 h 94"/>
                <a:gd name="T38" fmla="*/ 79 w 87"/>
                <a:gd name="T39" fmla="*/ 92 h 94"/>
                <a:gd name="T40" fmla="*/ 78 w 87"/>
                <a:gd name="T41" fmla="*/ 92 h 94"/>
                <a:gd name="T42" fmla="*/ 77 w 87"/>
                <a:gd name="T43" fmla="*/ 92 h 94"/>
                <a:gd name="T44" fmla="*/ 77 w 87"/>
                <a:gd name="T45" fmla="*/ 92 h 94"/>
                <a:gd name="T46" fmla="*/ 77 w 87"/>
                <a:gd name="T47" fmla="*/ 90 h 94"/>
                <a:gd name="T48" fmla="*/ 78 w 87"/>
                <a:gd name="T49" fmla="*/ 89 h 94"/>
                <a:gd name="T50" fmla="*/ 79 w 87"/>
                <a:gd name="T51" fmla="*/ 88 h 94"/>
                <a:gd name="T52" fmla="*/ 80 w 87"/>
                <a:gd name="T53" fmla="*/ 87 h 94"/>
                <a:gd name="T54" fmla="*/ 83 w 87"/>
                <a:gd name="T55" fmla="*/ 82 h 94"/>
                <a:gd name="T56" fmla="*/ 80 w 87"/>
                <a:gd name="T57" fmla="*/ 80 h 94"/>
                <a:gd name="T58" fmla="*/ 67 w 87"/>
                <a:gd name="T59" fmla="*/ 66 h 94"/>
                <a:gd name="T60" fmla="*/ 54 w 87"/>
                <a:gd name="T61" fmla="*/ 54 h 94"/>
                <a:gd name="T62" fmla="*/ 39 w 87"/>
                <a:gd name="T63" fmla="*/ 42 h 94"/>
                <a:gd name="T64" fmla="*/ 30 w 87"/>
                <a:gd name="T65" fmla="*/ 32 h 94"/>
                <a:gd name="T66" fmla="*/ 25 w 87"/>
                <a:gd name="T67" fmla="*/ 25 h 94"/>
                <a:gd name="T68" fmla="*/ 21 w 87"/>
                <a:gd name="T69" fmla="*/ 18 h 94"/>
                <a:gd name="T70" fmla="*/ 17 w 87"/>
                <a:gd name="T71" fmla="*/ 11 h 94"/>
                <a:gd name="T72" fmla="*/ 14 w 87"/>
                <a:gd name="T73" fmla="*/ 9 h 94"/>
                <a:gd name="T74" fmla="*/ 13 w 87"/>
                <a:gd name="T75" fmla="*/ 7 h 94"/>
                <a:gd name="T76" fmla="*/ 9 w 87"/>
                <a:gd name="T77" fmla="*/ 5 h 94"/>
                <a:gd name="T78" fmla="*/ 4 w 87"/>
                <a:gd name="T79" fmla="*/ 4 h 94"/>
                <a:gd name="T80" fmla="*/ 3 w 87"/>
                <a:gd name="T81" fmla="*/ 6 h 94"/>
                <a:gd name="T82" fmla="*/ 2 w 87"/>
                <a:gd name="T83" fmla="*/ 6 h 94"/>
                <a:gd name="T84" fmla="*/ 1 w 87"/>
                <a:gd name="T85" fmla="*/ 7 h 94"/>
                <a:gd name="T86" fmla="*/ 0 w 87"/>
                <a:gd name="T87" fmla="*/ 7 h 94"/>
                <a:gd name="T88" fmla="*/ 0 w 87"/>
                <a:gd name="T8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" h="94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9" y="25"/>
                  </a:lnTo>
                  <a:lnTo>
                    <a:pt x="30" y="27"/>
                  </a:lnTo>
                  <a:lnTo>
                    <a:pt x="34" y="32"/>
                  </a:lnTo>
                  <a:lnTo>
                    <a:pt x="40" y="38"/>
                  </a:lnTo>
                  <a:lnTo>
                    <a:pt x="46" y="43"/>
                  </a:lnTo>
                  <a:lnTo>
                    <a:pt x="52" y="48"/>
                  </a:lnTo>
                  <a:lnTo>
                    <a:pt x="56" y="52"/>
                  </a:lnTo>
                  <a:lnTo>
                    <a:pt x="62" y="58"/>
                  </a:lnTo>
                  <a:lnTo>
                    <a:pt x="68" y="63"/>
                  </a:lnTo>
                  <a:lnTo>
                    <a:pt x="73" y="66"/>
                  </a:lnTo>
                  <a:lnTo>
                    <a:pt x="78" y="73"/>
                  </a:lnTo>
                  <a:lnTo>
                    <a:pt x="83" y="78"/>
                  </a:lnTo>
                  <a:lnTo>
                    <a:pt x="85" y="80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6" y="84"/>
                  </a:lnTo>
                  <a:lnTo>
                    <a:pt x="85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3" y="89"/>
                  </a:lnTo>
                  <a:lnTo>
                    <a:pt x="83" y="89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2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8"/>
                  </a:lnTo>
                  <a:lnTo>
                    <a:pt x="79" y="88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2" y="82"/>
                  </a:lnTo>
                  <a:lnTo>
                    <a:pt x="83" y="82"/>
                  </a:lnTo>
                  <a:lnTo>
                    <a:pt x="80" y="80"/>
                  </a:lnTo>
                  <a:lnTo>
                    <a:pt x="77" y="75"/>
                  </a:lnTo>
                  <a:lnTo>
                    <a:pt x="72" y="70"/>
                  </a:lnTo>
                  <a:lnTo>
                    <a:pt x="67" y="66"/>
                  </a:lnTo>
                  <a:lnTo>
                    <a:pt x="63" y="62"/>
                  </a:lnTo>
                  <a:lnTo>
                    <a:pt x="58" y="58"/>
                  </a:lnTo>
                  <a:lnTo>
                    <a:pt x="54" y="54"/>
                  </a:lnTo>
                  <a:lnTo>
                    <a:pt x="49" y="50"/>
                  </a:lnTo>
                  <a:lnTo>
                    <a:pt x="44" y="46"/>
                  </a:lnTo>
                  <a:lnTo>
                    <a:pt x="39" y="42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5" y="25"/>
                  </a:lnTo>
                  <a:lnTo>
                    <a:pt x="23" y="23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607" y="1298"/>
              <a:ext cx="17" cy="15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3 w 17"/>
                <a:gd name="T5" fmla="*/ 8 h 17"/>
                <a:gd name="T6" fmla="*/ 13 w 17"/>
                <a:gd name="T7" fmla="*/ 0 h 17"/>
                <a:gd name="T8" fmla="*/ 10 w 17"/>
                <a:gd name="T9" fmla="*/ 0 h 17"/>
                <a:gd name="T10" fmla="*/ 8 w 17"/>
                <a:gd name="T11" fmla="*/ 0 h 17"/>
                <a:gd name="T12" fmla="*/ 5 w 17"/>
                <a:gd name="T13" fmla="*/ 0 h 17"/>
                <a:gd name="T14" fmla="*/ 5 w 17"/>
                <a:gd name="T15" fmla="*/ 8 h 17"/>
                <a:gd name="T16" fmla="*/ 2 w 17"/>
                <a:gd name="T17" fmla="*/ 8 h 17"/>
                <a:gd name="T18" fmla="*/ 0 w 17"/>
                <a:gd name="T19" fmla="*/ 16 h 17"/>
                <a:gd name="T20" fmla="*/ 16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606" y="1298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4 w 17"/>
                <a:gd name="T3" fmla="*/ 4 h 17"/>
                <a:gd name="T4" fmla="*/ 12 w 17"/>
                <a:gd name="T5" fmla="*/ 4 h 17"/>
                <a:gd name="T6" fmla="*/ 12 w 17"/>
                <a:gd name="T7" fmla="*/ 4 h 17"/>
                <a:gd name="T8" fmla="*/ 10 w 17"/>
                <a:gd name="T9" fmla="*/ 4 h 17"/>
                <a:gd name="T10" fmla="*/ 7 w 17"/>
                <a:gd name="T11" fmla="*/ 0 h 17"/>
                <a:gd name="T12" fmla="*/ 5 w 17"/>
                <a:gd name="T13" fmla="*/ 4 h 17"/>
                <a:gd name="T14" fmla="*/ 5 w 17"/>
                <a:gd name="T15" fmla="*/ 8 h 17"/>
                <a:gd name="T16" fmla="*/ 1 w 17"/>
                <a:gd name="T17" fmla="*/ 8 h 17"/>
                <a:gd name="T18" fmla="*/ 0 w 17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6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546" y="1285"/>
              <a:ext cx="76" cy="149"/>
            </a:xfrm>
            <a:custGeom>
              <a:avLst/>
              <a:gdLst>
                <a:gd name="T0" fmla="*/ 8 w 75"/>
                <a:gd name="T1" fmla="*/ 7 h 150"/>
                <a:gd name="T2" fmla="*/ 5 w 75"/>
                <a:gd name="T3" fmla="*/ 13 h 150"/>
                <a:gd name="T4" fmla="*/ 4 w 75"/>
                <a:gd name="T5" fmla="*/ 20 h 150"/>
                <a:gd name="T6" fmla="*/ 3 w 75"/>
                <a:gd name="T7" fmla="*/ 27 h 150"/>
                <a:gd name="T8" fmla="*/ 3 w 75"/>
                <a:gd name="T9" fmla="*/ 35 h 150"/>
                <a:gd name="T10" fmla="*/ 3 w 75"/>
                <a:gd name="T11" fmla="*/ 45 h 150"/>
                <a:gd name="T12" fmla="*/ 5 w 75"/>
                <a:gd name="T13" fmla="*/ 58 h 150"/>
                <a:gd name="T14" fmla="*/ 7 w 75"/>
                <a:gd name="T15" fmla="*/ 69 h 150"/>
                <a:gd name="T16" fmla="*/ 10 w 75"/>
                <a:gd name="T17" fmla="*/ 82 h 150"/>
                <a:gd name="T18" fmla="*/ 14 w 75"/>
                <a:gd name="T19" fmla="*/ 94 h 150"/>
                <a:gd name="T20" fmla="*/ 19 w 75"/>
                <a:gd name="T21" fmla="*/ 105 h 150"/>
                <a:gd name="T22" fmla="*/ 23 w 75"/>
                <a:gd name="T23" fmla="*/ 115 h 150"/>
                <a:gd name="T24" fmla="*/ 30 w 75"/>
                <a:gd name="T25" fmla="*/ 124 h 150"/>
                <a:gd name="T26" fmla="*/ 37 w 75"/>
                <a:gd name="T27" fmla="*/ 132 h 150"/>
                <a:gd name="T28" fmla="*/ 44 w 75"/>
                <a:gd name="T29" fmla="*/ 139 h 150"/>
                <a:gd name="T30" fmla="*/ 51 w 75"/>
                <a:gd name="T31" fmla="*/ 145 h 150"/>
                <a:gd name="T32" fmla="*/ 56 w 75"/>
                <a:gd name="T33" fmla="*/ 146 h 150"/>
                <a:gd name="T34" fmla="*/ 60 w 75"/>
                <a:gd name="T35" fmla="*/ 144 h 150"/>
                <a:gd name="T36" fmla="*/ 65 w 75"/>
                <a:gd name="T37" fmla="*/ 143 h 150"/>
                <a:gd name="T38" fmla="*/ 69 w 75"/>
                <a:gd name="T39" fmla="*/ 141 h 150"/>
                <a:gd name="T40" fmla="*/ 72 w 75"/>
                <a:gd name="T41" fmla="*/ 138 h 150"/>
                <a:gd name="T42" fmla="*/ 73 w 75"/>
                <a:gd name="T43" fmla="*/ 138 h 150"/>
                <a:gd name="T44" fmla="*/ 73 w 75"/>
                <a:gd name="T45" fmla="*/ 139 h 150"/>
                <a:gd name="T46" fmla="*/ 74 w 75"/>
                <a:gd name="T47" fmla="*/ 139 h 150"/>
                <a:gd name="T48" fmla="*/ 73 w 75"/>
                <a:gd name="T49" fmla="*/ 141 h 150"/>
                <a:gd name="T50" fmla="*/ 74 w 75"/>
                <a:gd name="T51" fmla="*/ 142 h 150"/>
                <a:gd name="T52" fmla="*/ 67 w 75"/>
                <a:gd name="T53" fmla="*/ 145 h 150"/>
                <a:gd name="T54" fmla="*/ 63 w 75"/>
                <a:gd name="T55" fmla="*/ 148 h 150"/>
                <a:gd name="T56" fmla="*/ 56 w 75"/>
                <a:gd name="T57" fmla="*/ 149 h 150"/>
                <a:gd name="T58" fmla="*/ 50 w 75"/>
                <a:gd name="T59" fmla="*/ 147 h 150"/>
                <a:gd name="T60" fmla="*/ 44 w 75"/>
                <a:gd name="T61" fmla="*/ 145 h 150"/>
                <a:gd name="T62" fmla="*/ 37 w 75"/>
                <a:gd name="T63" fmla="*/ 137 h 150"/>
                <a:gd name="T64" fmla="*/ 31 w 75"/>
                <a:gd name="T65" fmla="*/ 129 h 150"/>
                <a:gd name="T66" fmla="*/ 25 w 75"/>
                <a:gd name="T67" fmla="*/ 121 h 150"/>
                <a:gd name="T68" fmla="*/ 20 w 75"/>
                <a:gd name="T69" fmla="*/ 113 h 150"/>
                <a:gd name="T70" fmla="*/ 15 w 75"/>
                <a:gd name="T71" fmla="*/ 104 h 150"/>
                <a:gd name="T72" fmla="*/ 11 w 75"/>
                <a:gd name="T73" fmla="*/ 95 h 150"/>
                <a:gd name="T74" fmla="*/ 8 w 75"/>
                <a:gd name="T75" fmla="*/ 87 h 150"/>
                <a:gd name="T76" fmla="*/ 6 w 75"/>
                <a:gd name="T77" fmla="*/ 77 h 150"/>
                <a:gd name="T78" fmla="*/ 5 w 75"/>
                <a:gd name="T79" fmla="*/ 68 h 150"/>
                <a:gd name="T80" fmla="*/ 3 w 75"/>
                <a:gd name="T81" fmla="*/ 59 h 150"/>
                <a:gd name="T82" fmla="*/ 1 w 75"/>
                <a:gd name="T83" fmla="*/ 47 h 150"/>
                <a:gd name="T84" fmla="*/ 0 w 75"/>
                <a:gd name="T85" fmla="*/ 35 h 150"/>
                <a:gd name="T86" fmla="*/ 0 w 75"/>
                <a:gd name="T87" fmla="*/ 24 h 150"/>
                <a:gd name="T88" fmla="*/ 2 w 75"/>
                <a:gd name="T89" fmla="*/ 12 h 150"/>
                <a:gd name="T90" fmla="*/ 7 w 75"/>
                <a:gd name="T91" fmla="*/ 2 h 150"/>
                <a:gd name="T92" fmla="*/ 8 w 75"/>
                <a:gd name="T93" fmla="*/ 1 h 150"/>
                <a:gd name="T94" fmla="*/ 8 w 75"/>
                <a:gd name="T95" fmla="*/ 1 h 150"/>
                <a:gd name="T96" fmla="*/ 9 w 75"/>
                <a:gd name="T97" fmla="*/ 1 h 150"/>
                <a:gd name="T98" fmla="*/ 10 w 75"/>
                <a:gd name="T99" fmla="*/ 2 h 150"/>
                <a:gd name="T100" fmla="*/ 10 w 75"/>
                <a:gd name="T101" fmla="*/ 2 h 150"/>
                <a:gd name="T102" fmla="*/ 10 w 75"/>
                <a:gd name="T103" fmla="*/ 3 h 150"/>
                <a:gd name="T104" fmla="*/ 9 w 75"/>
                <a:gd name="T10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150">
                  <a:moveTo>
                    <a:pt x="9" y="4"/>
                  </a:moveTo>
                  <a:lnTo>
                    <a:pt x="8" y="7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5"/>
                  </a:lnTo>
                  <a:lnTo>
                    <a:pt x="4" y="39"/>
                  </a:lnTo>
                  <a:lnTo>
                    <a:pt x="3" y="45"/>
                  </a:lnTo>
                  <a:lnTo>
                    <a:pt x="4" y="51"/>
                  </a:lnTo>
                  <a:lnTo>
                    <a:pt x="5" y="58"/>
                  </a:lnTo>
                  <a:lnTo>
                    <a:pt x="6" y="64"/>
                  </a:lnTo>
                  <a:lnTo>
                    <a:pt x="7" y="69"/>
                  </a:lnTo>
                  <a:lnTo>
                    <a:pt x="8" y="76"/>
                  </a:lnTo>
                  <a:lnTo>
                    <a:pt x="10" y="82"/>
                  </a:lnTo>
                  <a:lnTo>
                    <a:pt x="12" y="88"/>
                  </a:lnTo>
                  <a:lnTo>
                    <a:pt x="14" y="94"/>
                  </a:lnTo>
                  <a:lnTo>
                    <a:pt x="16" y="100"/>
                  </a:lnTo>
                  <a:lnTo>
                    <a:pt x="19" y="105"/>
                  </a:lnTo>
                  <a:lnTo>
                    <a:pt x="21" y="110"/>
                  </a:lnTo>
                  <a:lnTo>
                    <a:pt x="23" y="115"/>
                  </a:lnTo>
                  <a:lnTo>
                    <a:pt x="27" y="120"/>
                  </a:lnTo>
                  <a:lnTo>
                    <a:pt x="30" y="124"/>
                  </a:lnTo>
                  <a:lnTo>
                    <a:pt x="33" y="129"/>
                  </a:lnTo>
                  <a:lnTo>
                    <a:pt x="37" y="132"/>
                  </a:lnTo>
                  <a:lnTo>
                    <a:pt x="41" y="136"/>
                  </a:lnTo>
                  <a:lnTo>
                    <a:pt x="44" y="139"/>
                  </a:lnTo>
                  <a:lnTo>
                    <a:pt x="49" y="143"/>
                  </a:lnTo>
                  <a:lnTo>
                    <a:pt x="51" y="145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58" y="145"/>
                  </a:lnTo>
                  <a:lnTo>
                    <a:pt x="60" y="144"/>
                  </a:lnTo>
                  <a:lnTo>
                    <a:pt x="63" y="144"/>
                  </a:lnTo>
                  <a:lnTo>
                    <a:pt x="65" y="143"/>
                  </a:lnTo>
                  <a:lnTo>
                    <a:pt x="67" y="141"/>
                  </a:lnTo>
                  <a:lnTo>
                    <a:pt x="69" y="141"/>
                  </a:lnTo>
                  <a:lnTo>
                    <a:pt x="71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3" y="138"/>
                  </a:lnTo>
                  <a:lnTo>
                    <a:pt x="73" y="139"/>
                  </a:lnTo>
                  <a:lnTo>
                    <a:pt x="73" y="139"/>
                  </a:lnTo>
                  <a:lnTo>
                    <a:pt x="73" y="139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1"/>
                  </a:lnTo>
                  <a:lnTo>
                    <a:pt x="73" y="141"/>
                  </a:lnTo>
                  <a:lnTo>
                    <a:pt x="74" y="142"/>
                  </a:lnTo>
                  <a:lnTo>
                    <a:pt x="70" y="143"/>
                  </a:lnTo>
                  <a:lnTo>
                    <a:pt x="67" y="145"/>
                  </a:lnTo>
                  <a:lnTo>
                    <a:pt x="64" y="146"/>
                  </a:lnTo>
                  <a:lnTo>
                    <a:pt x="63" y="148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2" y="148"/>
                  </a:lnTo>
                  <a:lnTo>
                    <a:pt x="50" y="147"/>
                  </a:lnTo>
                  <a:lnTo>
                    <a:pt x="47" y="146"/>
                  </a:lnTo>
                  <a:lnTo>
                    <a:pt x="44" y="145"/>
                  </a:lnTo>
                  <a:lnTo>
                    <a:pt x="41" y="141"/>
                  </a:lnTo>
                  <a:lnTo>
                    <a:pt x="37" y="137"/>
                  </a:lnTo>
                  <a:lnTo>
                    <a:pt x="34" y="133"/>
                  </a:lnTo>
                  <a:lnTo>
                    <a:pt x="31" y="129"/>
                  </a:lnTo>
                  <a:lnTo>
                    <a:pt x="28" y="125"/>
                  </a:lnTo>
                  <a:lnTo>
                    <a:pt x="25" y="121"/>
                  </a:lnTo>
                  <a:lnTo>
                    <a:pt x="23" y="118"/>
                  </a:lnTo>
                  <a:lnTo>
                    <a:pt x="20" y="113"/>
                  </a:lnTo>
                  <a:lnTo>
                    <a:pt x="18" y="109"/>
                  </a:lnTo>
                  <a:lnTo>
                    <a:pt x="15" y="104"/>
                  </a:lnTo>
                  <a:lnTo>
                    <a:pt x="13" y="100"/>
                  </a:lnTo>
                  <a:lnTo>
                    <a:pt x="11" y="95"/>
                  </a:lnTo>
                  <a:lnTo>
                    <a:pt x="9" y="91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6" y="77"/>
                  </a:lnTo>
                  <a:lnTo>
                    <a:pt x="5" y="73"/>
                  </a:lnTo>
                  <a:lnTo>
                    <a:pt x="5" y="68"/>
                  </a:lnTo>
                  <a:lnTo>
                    <a:pt x="4" y="63"/>
                  </a:lnTo>
                  <a:lnTo>
                    <a:pt x="3" y="59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578" y="1428"/>
              <a:ext cx="52" cy="136"/>
            </a:xfrm>
            <a:custGeom>
              <a:avLst/>
              <a:gdLst>
                <a:gd name="T0" fmla="*/ 16 w 51"/>
                <a:gd name="T1" fmla="*/ 3 h 137"/>
                <a:gd name="T2" fmla="*/ 16 w 51"/>
                <a:gd name="T3" fmla="*/ 7 h 137"/>
                <a:gd name="T4" fmla="*/ 12 w 51"/>
                <a:gd name="T5" fmla="*/ 10 h 137"/>
                <a:gd name="T6" fmla="*/ 9 w 51"/>
                <a:gd name="T7" fmla="*/ 14 h 137"/>
                <a:gd name="T8" fmla="*/ 8 w 51"/>
                <a:gd name="T9" fmla="*/ 16 h 137"/>
                <a:gd name="T10" fmla="*/ 6 w 51"/>
                <a:gd name="T11" fmla="*/ 20 h 137"/>
                <a:gd name="T12" fmla="*/ 5 w 51"/>
                <a:gd name="T13" fmla="*/ 24 h 137"/>
                <a:gd name="T14" fmla="*/ 4 w 51"/>
                <a:gd name="T15" fmla="*/ 28 h 137"/>
                <a:gd name="T16" fmla="*/ 2 w 51"/>
                <a:gd name="T17" fmla="*/ 33 h 137"/>
                <a:gd name="T18" fmla="*/ 2 w 51"/>
                <a:gd name="T19" fmla="*/ 37 h 137"/>
                <a:gd name="T20" fmla="*/ 2 w 51"/>
                <a:gd name="T21" fmla="*/ 41 h 137"/>
                <a:gd name="T22" fmla="*/ 3 w 51"/>
                <a:gd name="T23" fmla="*/ 53 h 137"/>
                <a:gd name="T24" fmla="*/ 4 w 51"/>
                <a:gd name="T25" fmla="*/ 64 h 137"/>
                <a:gd name="T26" fmla="*/ 7 w 51"/>
                <a:gd name="T27" fmla="*/ 75 h 137"/>
                <a:gd name="T28" fmla="*/ 10 w 51"/>
                <a:gd name="T29" fmla="*/ 85 h 137"/>
                <a:gd name="T30" fmla="*/ 15 w 51"/>
                <a:gd name="T31" fmla="*/ 95 h 137"/>
                <a:gd name="T32" fmla="*/ 20 w 51"/>
                <a:gd name="T33" fmla="*/ 105 h 137"/>
                <a:gd name="T34" fmla="*/ 25 w 51"/>
                <a:gd name="T35" fmla="*/ 114 h 137"/>
                <a:gd name="T36" fmla="*/ 33 w 51"/>
                <a:gd name="T37" fmla="*/ 121 h 137"/>
                <a:gd name="T38" fmla="*/ 41 w 51"/>
                <a:gd name="T39" fmla="*/ 128 h 137"/>
                <a:gd name="T40" fmla="*/ 49 w 51"/>
                <a:gd name="T41" fmla="*/ 132 h 137"/>
                <a:gd name="T42" fmla="*/ 49 w 51"/>
                <a:gd name="T43" fmla="*/ 132 h 137"/>
                <a:gd name="T44" fmla="*/ 50 w 51"/>
                <a:gd name="T45" fmla="*/ 132 h 137"/>
                <a:gd name="T46" fmla="*/ 50 w 51"/>
                <a:gd name="T47" fmla="*/ 133 h 137"/>
                <a:gd name="T48" fmla="*/ 50 w 51"/>
                <a:gd name="T49" fmla="*/ 133 h 137"/>
                <a:gd name="T50" fmla="*/ 50 w 51"/>
                <a:gd name="T51" fmla="*/ 134 h 137"/>
                <a:gd name="T52" fmla="*/ 49 w 51"/>
                <a:gd name="T53" fmla="*/ 134 h 137"/>
                <a:gd name="T54" fmla="*/ 49 w 51"/>
                <a:gd name="T55" fmla="*/ 135 h 137"/>
                <a:gd name="T56" fmla="*/ 49 w 51"/>
                <a:gd name="T57" fmla="*/ 135 h 137"/>
                <a:gd name="T58" fmla="*/ 48 w 51"/>
                <a:gd name="T59" fmla="*/ 135 h 137"/>
                <a:gd name="T60" fmla="*/ 48 w 51"/>
                <a:gd name="T61" fmla="*/ 136 h 137"/>
                <a:gd name="T62" fmla="*/ 48 w 51"/>
                <a:gd name="T63" fmla="*/ 135 h 137"/>
                <a:gd name="T64" fmla="*/ 47 w 51"/>
                <a:gd name="T65" fmla="*/ 135 h 137"/>
                <a:gd name="T66" fmla="*/ 39 w 51"/>
                <a:gd name="T67" fmla="*/ 130 h 137"/>
                <a:gd name="T68" fmla="*/ 31 w 51"/>
                <a:gd name="T69" fmla="*/ 124 h 137"/>
                <a:gd name="T70" fmla="*/ 24 w 51"/>
                <a:gd name="T71" fmla="*/ 116 h 137"/>
                <a:gd name="T72" fmla="*/ 17 w 51"/>
                <a:gd name="T73" fmla="*/ 107 h 137"/>
                <a:gd name="T74" fmla="*/ 13 w 51"/>
                <a:gd name="T75" fmla="*/ 97 h 137"/>
                <a:gd name="T76" fmla="*/ 8 w 51"/>
                <a:gd name="T77" fmla="*/ 86 h 137"/>
                <a:gd name="T78" fmla="*/ 5 w 51"/>
                <a:gd name="T79" fmla="*/ 74 h 137"/>
                <a:gd name="T80" fmla="*/ 2 w 51"/>
                <a:gd name="T81" fmla="*/ 64 h 137"/>
                <a:gd name="T82" fmla="*/ 0 w 51"/>
                <a:gd name="T83" fmla="*/ 53 h 137"/>
                <a:gd name="T84" fmla="*/ 0 w 51"/>
                <a:gd name="T85" fmla="*/ 42 h 137"/>
                <a:gd name="T86" fmla="*/ 0 w 51"/>
                <a:gd name="T87" fmla="*/ 37 h 137"/>
                <a:gd name="T88" fmla="*/ 0 w 51"/>
                <a:gd name="T89" fmla="*/ 31 h 137"/>
                <a:gd name="T90" fmla="*/ 0 w 51"/>
                <a:gd name="T91" fmla="*/ 27 h 137"/>
                <a:gd name="T92" fmla="*/ 2 w 51"/>
                <a:gd name="T93" fmla="*/ 22 h 137"/>
                <a:gd name="T94" fmla="*/ 4 w 51"/>
                <a:gd name="T95" fmla="*/ 19 h 137"/>
                <a:gd name="T96" fmla="*/ 5 w 51"/>
                <a:gd name="T97" fmla="*/ 15 h 137"/>
                <a:gd name="T98" fmla="*/ 8 w 51"/>
                <a:gd name="T99" fmla="*/ 12 h 137"/>
                <a:gd name="T100" fmla="*/ 10 w 51"/>
                <a:gd name="T101" fmla="*/ 8 h 137"/>
                <a:gd name="T102" fmla="*/ 12 w 51"/>
                <a:gd name="T103" fmla="*/ 4 h 137"/>
                <a:gd name="T104" fmla="*/ 15 w 51"/>
                <a:gd name="T105" fmla="*/ 1 h 137"/>
                <a:gd name="T106" fmla="*/ 16 w 51"/>
                <a:gd name="T107" fmla="*/ 1 h 137"/>
                <a:gd name="T108" fmla="*/ 16 w 51"/>
                <a:gd name="T109" fmla="*/ 1 h 137"/>
                <a:gd name="T110" fmla="*/ 16 w 51"/>
                <a:gd name="T111" fmla="*/ 0 h 137"/>
                <a:gd name="T112" fmla="*/ 16 w 51"/>
                <a:gd name="T113" fmla="*/ 1 h 137"/>
                <a:gd name="T114" fmla="*/ 16 w 51"/>
                <a:gd name="T115" fmla="*/ 1 h 137"/>
                <a:gd name="T116" fmla="*/ 17 w 51"/>
                <a:gd name="T117" fmla="*/ 1 h 137"/>
                <a:gd name="T118" fmla="*/ 16 w 51"/>
                <a:gd name="T119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" h="137">
                  <a:moveTo>
                    <a:pt x="16" y="3"/>
                  </a:moveTo>
                  <a:lnTo>
                    <a:pt x="16" y="7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5" y="24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3" y="53"/>
                  </a:lnTo>
                  <a:lnTo>
                    <a:pt x="4" y="64"/>
                  </a:lnTo>
                  <a:lnTo>
                    <a:pt x="7" y="75"/>
                  </a:lnTo>
                  <a:lnTo>
                    <a:pt x="10" y="85"/>
                  </a:lnTo>
                  <a:lnTo>
                    <a:pt x="15" y="95"/>
                  </a:lnTo>
                  <a:lnTo>
                    <a:pt x="20" y="105"/>
                  </a:lnTo>
                  <a:lnTo>
                    <a:pt x="25" y="114"/>
                  </a:lnTo>
                  <a:lnTo>
                    <a:pt x="33" y="121"/>
                  </a:lnTo>
                  <a:lnTo>
                    <a:pt x="41" y="128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50" y="132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8" y="135"/>
                  </a:lnTo>
                  <a:lnTo>
                    <a:pt x="48" y="13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39" y="130"/>
                  </a:lnTo>
                  <a:lnTo>
                    <a:pt x="31" y="124"/>
                  </a:lnTo>
                  <a:lnTo>
                    <a:pt x="24" y="116"/>
                  </a:lnTo>
                  <a:lnTo>
                    <a:pt x="17" y="107"/>
                  </a:lnTo>
                  <a:lnTo>
                    <a:pt x="13" y="97"/>
                  </a:lnTo>
                  <a:lnTo>
                    <a:pt x="8" y="86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617" y="1638"/>
              <a:ext cx="44" cy="30"/>
            </a:xfrm>
            <a:custGeom>
              <a:avLst/>
              <a:gdLst>
                <a:gd name="T0" fmla="*/ 2 w 45"/>
                <a:gd name="T1" fmla="*/ 1 h 31"/>
                <a:gd name="T2" fmla="*/ 2 w 45"/>
                <a:gd name="T3" fmla="*/ 1 h 31"/>
                <a:gd name="T4" fmla="*/ 2 w 45"/>
                <a:gd name="T5" fmla="*/ 2 h 31"/>
                <a:gd name="T6" fmla="*/ 3 w 45"/>
                <a:gd name="T7" fmla="*/ 7 h 31"/>
                <a:gd name="T8" fmla="*/ 3 w 45"/>
                <a:gd name="T9" fmla="*/ 6 h 31"/>
                <a:gd name="T10" fmla="*/ 4 w 45"/>
                <a:gd name="T11" fmla="*/ 8 h 31"/>
                <a:gd name="T12" fmla="*/ 7 w 45"/>
                <a:gd name="T13" fmla="*/ 12 h 31"/>
                <a:gd name="T14" fmla="*/ 10 w 45"/>
                <a:gd name="T15" fmla="*/ 14 h 31"/>
                <a:gd name="T16" fmla="*/ 14 w 45"/>
                <a:gd name="T17" fmla="*/ 18 h 31"/>
                <a:gd name="T18" fmla="*/ 17 w 45"/>
                <a:gd name="T19" fmla="*/ 20 h 31"/>
                <a:gd name="T20" fmla="*/ 22 w 45"/>
                <a:gd name="T21" fmla="*/ 22 h 31"/>
                <a:gd name="T22" fmla="*/ 26 w 45"/>
                <a:gd name="T23" fmla="*/ 23 h 31"/>
                <a:gd name="T24" fmla="*/ 30 w 45"/>
                <a:gd name="T25" fmla="*/ 24 h 31"/>
                <a:gd name="T26" fmla="*/ 34 w 45"/>
                <a:gd name="T27" fmla="*/ 25 h 31"/>
                <a:gd name="T28" fmla="*/ 37 w 45"/>
                <a:gd name="T29" fmla="*/ 26 h 31"/>
                <a:gd name="T30" fmla="*/ 42 w 45"/>
                <a:gd name="T31" fmla="*/ 26 h 31"/>
                <a:gd name="T32" fmla="*/ 42 w 45"/>
                <a:gd name="T33" fmla="*/ 26 h 31"/>
                <a:gd name="T34" fmla="*/ 42 w 45"/>
                <a:gd name="T35" fmla="*/ 26 h 31"/>
                <a:gd name="T36" fmla="*/ 43 w 45"/>
                <a:gd name="T37" fmla="*/ 27 h 31"/>
                <a:gd name="T38" fmla="*/ 44 w 45"/>
                <a:gd name="T39" fmla="*/ 27 h 31"/>
                <a:gd name="T40" fmla="*/ 44 w 45"/>
                <a:gd name="T41" fmla="*/ 28 h 31"/>
                <a:gd name="T42" fmla="*/ 43 w 45"/>
                <a:gd name="T43" fmla="*/ 28 h 31"/>
                <a:gd name="T44" fmla="*/ 43 w 45"/>
                <a:gd name="T45" fmla="*/ 29 h 31"/>
                <a:gd name="T46" fmla="*/ 43 w 45"/>
                <a:gd name="T47" fmla="*/ 29 h 31"/>
                <a:gd name="T48" fmla="*/ 43 w 45"/>
                <a:gd name="T49" fmla="*/ 29 h 31"/>
                <a:gd name="T50" fmla="*/ 42 w 45"/>
                <a:gd name="T51" fmla="*/ 29 h 31"/>
                <a:gd name="T52" fmla="*/ 42 w 45"/>
                <a:gd name="T53" fmla="*/ 30 h 31"/>
                <a:gd name="T54" fmla="*/ 41 w 45"/>
                <a:gd name="T55" fmla="*/ 29 h 31"/>
                <a:gd name="T56" fmla="*/ 37 w 45"/>
                <a:gd name="T57" fmla="*/ 29 h 31"/>
                <a:gd name="T58" fmla="*/ 34 w 45"/>
                <a:gd name="T59" fmla="*/ 28 h 31"/>
                <a:gd name="T60" fmla="*/ 29 w 45"/>
                <a:gd name="T61" fmla="*/ 28 h 31"/>
                <a:gd name="T62" fmla="*/ 26 w 45"/>
                <a:gd name="T63" fmla="*/ 27 h 31"/>
                <a:gd name="T64" fmla="*/ 22 w 45"/>
                <a:gd name="T65" fmla="*/ 25 h 31"/>
                <a:gd name="T66" fmla="*/ 18 w 45"/>
                <a:gd name="T67" fmla="*/ 24 h 31"/>
                <a:gd name="T68" fmla="*/ 14 w 45"/>
                <a:gd name="T69" fmla="*/ 22 h 31"/>
                <a:gd name="T70" fmla="*/ 11 w 45"/>
                <a:gd name="T71" fmla="*/ 18 h 31"/>
                <a:gd name="T72" fmla="*/ 7 w 45"/>
                <a:gd name="T73" fmla="*/ 16 h 31"/>
                <a:gd name="T74" fmla="*/ 5 w 45"/>
                <a:gd name="T75" fmla="*/ 13 h 31"/>
                <a:gd name="T76" fmla="*/ 0 w 45"/>
                <a:gd name="T77" fmla="*/ 8 h 31"/>
                <a:gd name="T78" fmla="*/ 1 w 45"/>
                <a:gd name="T79" fmla="*/ 6 h 31"/>
                <a:gd name="T80" fmla="*/ 1 w 45"/>
                <a:gd name="T81" fmla="*/ 5 h 31"/>
                <a:gd name="T82" fmla="*/ 1 w 45"/>
                <a:gd name="T83" fmla="*/ 5 h 31"/>
                <a:gd name="T84" fmla="*/ 0 w 45"/>
                <a:gd name="T85" fmla="*/ 4 h 31"/>
                <a:gd name="T86" fmla="*/ 0 w 45"/>
                <a:gd name="T87" fmla="*/ 4 h 31"/>
                <a:gd name="T88" fmla="*/ 0 w 45"/>
                <a:gd name="T89" fmla="*/ 3 h 31"/>
                <a:gd name="T90" fmla="*/ 0 w 45"/>
                <a:gd name="T91" fmla="*/ 3 h 31"/>
                <a:gd name="T92" fmla="*/ 0 w 45"/>
                <a:gd name="T93" fmla="*/ 2 h 31"/>
                <a:gd name="T94" fmla="*/ 0 w 45"/>
                <a:gd name="T95" fmla="*/ 2 h 31"/>
                <a:gd name="T96" fmla="*/ 0 w 45"/>
                <a:gd name="T97" fmla="*/ 1 h 31"/>
                <a:gd name="T98" fmla="*/ 0 w 45"/>
                <a:gd name="T99" fmla="*/ 1 h 31"/>
                <a:gd name="T100" fmla="*/ 0 w 45"/>
                <a:gd name="T101" fmla="*/ 1 h 31"/>
                <a:gd name="T102" fmla="*/ 0 w 45"/>
                <a:gd name="T103" fmla="*/ 1 h 31"/>
                <a:gd name="T104" fmla="*/ 1 w 45"/>
                <a:gd name="T105" fmla="*/ 1 h 31"/>
                <a:gd name="T106" fmla="*/ 1 w 45"/>
                <a:gd name="T107" fmla="*/ 0 h 31"/>
                <a:gd name="T108" fmla="*/ 2 w 45"/>
                <a:gd name="T109" fmla="*/ 1 h 31"/>
                <a:gd name="T110" fmla="*/ 2 w 45"/>
                <a:gd name="T1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" h="31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8"/>
                  </a:lnTo>
                  <a:lnTo>
                    <a:pt x="7" y="12"/>
                  </a:lnTo>
                  <a:lnTo>
                    <a:pt x="10" y="14"/>
                  </a:lnTo>
                  <a:lnTo>
                    <a:pt x="14" y="18"/>
                  </a:lnTo>
                  <a:lnTo>
                    <a:pt x="17" y="20"/>
                  </a:lnTo>
                  <a:lnTo>
                    <a:pt x="22" y="22"/>
                  </a:lnTo>
                  <a:lnTo>
                    <a:pt x="26" y="23"/>
                  </a:lnTo>
                  <a:lnTo>
                    <a:pt x="30" y="24"/>
                  </a:lnTo>
                  <a:lnTo>
                    <a:pt x="34" y="25"/>
                  </a:lnTo>
                  <a:lnTo>
                    <a:pt x="37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29" y="28"/>
                  </a:lnTo>
                  <a:lnTo>
                    <a:pt x="26" y="27"/>
                  </a:lnTo>
                  <a:lnTo>
                    <a:pt x="22" y="25"/>
                  </a:lnTo>
                  <a:lnTo>
                    <a:pt x="18" y="24"/>
                  </a:lnTo>
                  <a:lnTo>
                    <a:pt x="14" y="22"/>
                  </a:lnTo>
                  <a:lnTo>
                    <a:pt x="11" y="18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8" name="Line 78"/>
            <p:cNvSpPr>
              <a:spLocks noChangeShapeType="1"/>
            </p:cNvSpPr>
            <p:nvPr/>
          </p:nvSpPr>
          <p:spPr bwMode="auto">
            <a:xfrm flipH="1" flipV="1">
              <a:off x="654" y="1625"/>
              <a:ext cx="35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19" name="Line 79"/>
            <p:cNvSpPr>
              <a:spLocks noChangeShapeType="1"/>
            </p:cNvSpPr>
            <p:nvPr/>
          </p:nvSpPr>
          <p:spPr bwMode="auto">
            <a:xfrm flipV="1">
              <a:off x="581" y="1452"/>
              <a:ext cx="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635" y="166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656" y="1610"/>
              <a:ext cx="69" cy="19"/>
            </a:xfrm>
            <a:custGeom>
              <a:avLst/>
              <a:gdLst>
                <a:gd name="T0" fmla="*/ 67 w 69"/>
                <a:gd name="T1" fmla="*/ 7 h 19"/>
                <a:gd name="T2" fmla="*/ 66 w 69"/>
                <a:gd name="T3" fmla="*/ 8 h 19"/>
                <a:gd name="T4" fmla="*/ 65 w 69"/>
                <a:gd name="T5" fmla="*/ 9 h 19"/>
                <a:gd name="T6" fmla="*/ 64 w 69"/>
                <a:gd name="T7" fmla="*/ 9 h 19"/>
                <a:gd name="T8" fmla="*/ 59 w 69"/>
                <a:gd name="T9" fmla="*/ 14 h 19"/>
                <a:gd name="T10" fmla="*/ 59 w 69"/>
                <a:gd name="T11" fmla="*/ 14 h 19"/>
                <a:gd name="T12" fmla="*/ 56 w 69"/>
                <a:gd name="T13" fmla="*/ 15 h 19"/>
                <a:gd name="T14" fmla="*/ 45 w 69"/>
                <a:gd name="T15" fmla="*/ 17 h 19"/>
                <a:gd name="T16" fmla="*/ 34 w 69"/>
                <a:gd name="T17" fmla="*/ 17 h 19"/>
                <a:gd name="T18" fmla="*/ 23 w 69"/>
                <a:gd name="T19" fmla="*/ 15 h 19"/>
                <a:gd name="T20" fmla="*/ 11 w 69"/>
                <a:gd name="T21" fmla="*/ 10 h 19"/>
                <a:gd name="T22" fmla="*/ 1 w 69"/>
                <a:gd name="T23" fmla="*/ 6 h 19"/>
                <a:gd name="T24" fmla="*/ 0 w 69"/>
                <a:gd name="T25" fmla="*/ 5 h 19"/>
                <a:gd name="T26" fmla="*/ 0 w 69"/>
                <a:gd name="T27" fmla="*/ 4 h 19"/>
                <a:gd name="T28" fmla="*/ 0 w 69"/>
                <a:gd name="T29" fmla="*/ 3 h 19"/>
                <a:gd name="T30" fmla="*/ 0 w 69"/>
                <a:gd name="T31" fmla="*/ 2 h 19"/>
                <a:gd name="T32" fmla="*/ 0 w 69"/>
                <a:gd name="T33" fmla="*/ 1 h 19"/>
                <a:gd name="T34" fmla="*/ 1 w 69"/>
                <a:gd name="T35" fmla="*/ 1 h 19"/>
                <a:gd name="T36" fmla="*/ 2 w 69"/>
                <a:gd name="T37" fmla="*/ 1 h 19"/>
                <a:gd name="T38" fmla="*/ 4 w 69"/>
                <a:gd name="T39" fmla="*/ 0 h 19"/>
                <a:gd name="T40" fmla="*/ 8 w 69"/>
                <a:gd name="T41" fmla="*/ 3 h 19"/>
                <a:gd name="T42" fmla="*/ 18 w 69"/>
                <a:gd name="T43" fmla="*/ 6 h 19"/>
                <a:gd name="T44" fmla="*/ 28 w 69"/>
                <a:gd name="T45" fmla="*/ 9 h 19"/>
                <a:gd name="T46" fmla="*/ 38 w 69"/>
                <a:gd name="T47" fmla="*/ 11 h 19"/>
                <a:gd name="T48" fmla="*/ 47 w 69"/>
                <a:gd name="T49" fmla="*/ 11 h 19"/>
                <a:gd name="T50" fmla="*/ 57 w 69"/>
                <a:gd name="T51" fmla="*/ 9 h 19"/>
                <a:gd name="T52" fmla="*/ 61 w 69"/>
                <a:gd name="T53" fmla="*/ 3 h 19"/>
                <a:gd name="T54" fmla="*/ 61 w 69"/>
                <a:gd name="T55" fmla="*/ 3 h 19"/>
                <a:gd name="T56" fmla="*/ 62 w 69"/>
                <a:gd name="T57" fmla="*/ 3 h 19"/>
                <a:gd name="T58" fmla="*/ 61 w 69"/>
                <a:gd name="T59" fmla="*/ 3 h 19"/>
                <a:gd name="T60" fmla="*/ 62 w 69"/>
                <a:gd name="T61" fmla="*/ 2 h 19"/>
                <a:gd name="T62" fmla="*/ 63 w 69"/>
                <a:gd name="T63" fmla="*/ 2 h 19"/>
                <a:gd name="T64" fmla="*/ 65 w 69"/>
                <a:gd name="T65" fmla="*/ 1 h 19"/>
                <a:gd name="T66" fmla="*/ 65 w 69"/>
                <a:gd name="T67" fmla="*/ 2 h 19"/>
                <a:gd name="T68" fmla="*/ 67 w 69"/>
                <a:gd name="T69" fmla="*/ 2 h 19"/>
                <a:gd name="T70" fmla="*/ 67 w 69"/>
                <a:gd name="T71" fmla="*/ 2 h 19"/>
                <a:gd name="T72" fmla="*/ 68 w 69"/>
                <a:gd name="T73" fmla="*/ 3 h 19"/>
                <a:gd name="T74" fmla="*/ 68 w 69"/>
                <a:gd name="T75" fmla="*/ 4 h 19"/>
                <a:gd name="T76" fmla="*/ 68 w 69"/>
                <a:gd name="T77" fmla="*/ 5 h 19"/>
                <a:gd name="T78" fmla="*/ 67 w 69"/>
                <a:gd name="T79" fmla="*/ 6 h 19"/>
                <a:gd name="T80" fmla="*/ 67 w 69"/>
                <a:gd name="T8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9">
                  <a:moveTo>
                    <a:pt x="67" y="7"/>
                  </a:moveTo>
                  <a:lnTo>
                    <a:pt x="67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8" y="15"/>
                  </a:lnTo>
                  <a:lnTo>
                    <a:pt x="56" y="15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8"/>
                  </a:lnTo>
                  <a:lnTo>
                    <a:pt x="34" y="17"/>
                  </a:lnTo>
                  <a:lnTo>
                    <a:pt x="28" y="16"/>
                  </a:lnTo>
                  <a:lnTo>
                    <a:pt x="23" y="15"/>
                  </a:lnTo>
                  <a:lnTo>
                    <a:pt x="17" y="13"/>
                  </a:lnTo>
                  <a:lnTo>
                    <a:pt x="11" y="10"/>
                  </a:lnTo>
                  <a:lnTo>
                    <a:pt x="7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3" y="7"/>
                  </a:lnTo>
                  <a:lnTo>
                    <a:pt x="28" y="9"/>
                  </a:lnTo>
                  <a:lnTo>
                    <a:pt x="32" y="10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7" y="11"/>
                  </a:lnTo>
                  <a:lnTo>
                    <a:pt x="52" y="10"/>
                  </a:lnTo>
                  <a:lnTo>
                    <a:pt x="57" y="9"/>
                  </a:lnTo>
                  <a:lnTo>
                    <a:pt x="55" y="10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665" y="1655"/>
              <a:ext cx="26" cy="87"/>
            </a:xfrm>
            <a:custGeom>
              <a:avLst/>
              <a:gdLst>
                <a:gd name="T0" fmla="*/ 22 w 26"/>
                <a:gd name="T1" fmla="*/ 3 h 86"/>
                <a:gd name="T2" fmla="*/ 23 w 26"/>
                <a:gd name="T3" fmla="*/ 11 h 86"/>
                <a:gd name="T4" fmla="*/ 24 w 26"/>
                <a:gd name="T5" fmla="*/ 19 h 86"/>
                <a:gd name="T6" fmla="*/ 25 w 26"/>
                <a:gd name="T7" fmla="*/ 29 h 86"/>
                <a:gd name="T8" fmla="*/ 24 w 26"/>
                <a:gd name="T9" fmla="*/ 37 h 86"/>
                <a:gd name="T10" fmla="*/ 22 w 26"/>
                <a:gd name="T11" fmla="*/ 47 h 86"/>
                <a:gd name="T12" fmla="*/ 21 w 26"/>
                <a:gd name="T13" fmla="*/ 56 h 86"/>
                <a:gd name="T14" fmla="*/ 18 w 26"/>
                <a:gd name="T15" fmla="*/ 63 h 86"/>
                <a:gd name="T16" fmla="*/ 16 w 26"/>
                <a:gd name="T17" fmla="*/ 71 h 86"/>
                <a:gd name="T18" fmla="*/ 10 w 26"/>
                <a:gd name="T19" fmla="*/ 77 h 86"/>
                <a:gd name="T20" fmla="*/ 4 w 26"/>
                <a:gd name="T21" fmla="*/ 83 h 86"/>
                <a:gd name="T22" fmla="*/ 4 w 26"/>
                <a:gd name="T23" fmla="*/ 84 h 86"/>
                <a:gd name="T24" fmla="*/ 4 w 26"/>
                <a:gd name="T25" fmla="*/ 84 h 86"/>
                <a:gd name="T26" fmla="*/ 3 w 26"/>
                <a:gd name="T27" fmla="*/ 84 h 86"/>
                <a:gd name="T28" fmla="*/ 2 w 26"/>
                <a:gd name="T29" fmla="*/ 85 h 86"/>
                <a:gd name="T30" fmla="*/ 2 w 26"/>
                <a:gd name="T31" fmla="*/ 84 h 86"/>
                <a:gd name="T32" fmla="*/ 1 w 26"/>
                <a:gd name="T33" fmla="*/ 84 h 86"/>
                <a:gd name="T34" fmla="*/ 0 w 26"/>
                <a:gd name="T35" fmla="*/ 83 h 86"/>
                <a:gd name="T36" fmla="*/ 0 w 26"/>
                <a:gd name="T37" fmla="*/ 82 h 86"/>
                <a:gd name="T38" fmla="*/ 0 w 26"/>
                <a:gd name="T39" fmla="*/ 82 h 86"/>
                <a:gd name="T40" fmla="*/ 0 w 26"/>
                <a:gd name="T41" fmla="*/ 81 h 86"/>
                <a:gd name="T42" fmla="*/ 0 w 26"/>
                <a:gd name="T43" fmla="*/ 81 h 86"/>
                <a:gd name="T44" fmla="*/ 0 w 26"/>
                <a:gd name="T45" fmla="*/ 79 h 86"/>
                <a:gd name="T46" fmla="*/ 0 w 26"/>
                <a:gd name="T47" fmla="*/ 79 h 86"/>
                <a:gd name="T48" fmla="*/ 0 w 26"/>
                <a:gd name="T49" fmla="*/ 79 h 86"/>
                <a:gd name="T50" fmla="*/ 1 w 26"/>
                <a:gd name="T51" fmla="*/ 78 h 86"/>
                <a:gd name="T52" fmla="*/ 7 w 26"/>
                <a:gd name="T53" fmla="*/ 73 h 86"/>
                <a:gd name="T54" fmla="*/ 11 w 26"/>
                <a:gd name="T55" fmla="*/ 67 h 86"/>
                <a:gd name="T56" fmla="*/ 13 w 26"/>
                <a:gd name="T57" fmla="*/ 60 h 86"/>
                <a:gd name="T58" fmla="*/ 16 w 26"/>
                <a:gd name="T59" fmla="*/ 53 h 86"/>
                <a:gd name="T60" fmla="*/ 16 w 26"/>
                <a:gd name="T61" fmla="*/ 44 h 86"/>
                <a:gd name="T62" fmla="*/ 18 w 26"/>
                <a:gd name="T63" fmla="*/ 37 h 86"/>
                <a:gd name="T64" fmla="*/ 17 w 26"/>
                <a:gd name="T65" fmla="*/ 28 h 86"/>
                <a:gd name="T66" fmla="*/ 17 w 26"/>
                <a:gd name="T67" fmla="*/ 20 h 86"/>
                <a:gd name="T68" fmla="*/ 17 w 26"/>
                <a:gd name="T69" fmla="*/ 12 h 86"/>
                <a:gd name="T70" fmla="*/ 16 w 26"/>
                <a:gd name="T71" fmla="*/ 4 h 86"/>
                <a:gd name="T72" fmla="*/ 16 w 26"/>
                <a:gd name="T73" fmla="*/ 4 h 86"/>
                <a:gd name="T74" fmla="*/ 16 w 26"/>
                <a:gd name="T75" fmla="*/ 3 h 86"/>
                <a:gd name="T76" fmla="*/ 16 w 26"/>
                <a:gd name="T77" fmla="*/ 2 h 86"/>
                <a:gd name="T78" fmla="*/ 16 w 26"/>
                <a:gd name="T79" fmla="*/ 2 h 86"/>
                <a:gd name="T80" fmla="*/ 16 w 26"/>
                <a:gd name="T81" fmla="*/ 2 h 86"/>
                <a:gd name="T82" fmla="*/ 17 w 26"/>
                <a:gd name="T83" fmla="*/ 2 h 86"/>
                <a:gd name="T84" fmla="*/ 17 w 26"/>
                <a:gd name="T85" fmla="*/ 1 h 86"/>
                <a:gd name="T86" fmla="*/ 17 w 26"/>
                <a:gd name="T87" fmla="*/ 1 h 86"/>
                <a:gd name="T88" fmla="*/ 17 w 26"/>
                <a:gd name="T89" fmla="*/ 0 h 86"/>
                <a:gd name="T90" fmla="*/ 18 w 26"/>
                <a:gd name="T91" fmla="*/ 0 h 86"/>
                <a:gd name="T92" fmla="*/ 19 w 26"/>
                <a:gd name="T93" fmla="*/ 0 h 86"/>
                <a:gd name="T94" fmla="*/ 20 w 26"/>
                <a:gd name="T95" fmla="*/ 0 h 86"/>
                <a:gd name="T96" fmla="*/ 20 w 26"/>
                <a:gd name="T97" fmla="*/ 1 h 86"/>
                <a:gd name="T98" fmla="*/ 21 w 26"/>
                <a:gd name="T99" fmla="*/ 1 h 86"/>
                <a:gd name="T100" fmla="*/ 21 w 26"/>
                <a:gd name="T101" fmla="*/ 1 h 86"/>
                <a:gd name="T102" fmla="*/ 22 w 26"/>
                <a:gd name="T103" fmla="*/ 2 h 86"/>
                <a:gd name="T104" fmla="*/ 22 w 26"/>
                <a:gd name="T105" fmla="*/ 2 h 86"/>
                <a:gd name="T106" fmla="*/ 22 w 26"/>
                <a:gd name="T107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86">
                  <a:moveTo>
                    <a:pt x="22" y="3"/>
                  </a:moveTo>
                  <a:lnTo>
                    <a:pt x="23" y="11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4" y="37"/>
                  </a:lnTo>
                  <a:lnTo>
                    <a:pt x="22" y="47"/>
                  </a:lnTo>
                  <a:lnTo>
                    <a:pt x="21" y="56"/>
                  </a:lnTo>
                  <a:lnTo>
                    <a:pt x="18" y="63"/>
                  </a:lnTo>
                  <a:lnTo>
                    <a:pt x="16" y="71"/>
                  </a:lnTo>
                  <a:lnTo>
                    <a:pt x="10" y="77"/>
                  </a:lnTo>
                  <a:lnTo>
                    <a:pt x="4" y="83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1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8"/>
                  </a:lnTo>
                  <a:lnTo>
                    <a:pt x="7" y="73"/>
                  </a:lnTo>
                  <a:lnTo>
                    <a:pt x="11" y="67"/>
                  </a:lnTo>
                  <a:lnTo>
                    <a:pt x="13" y="60"/>
                  </a:lnTo>
                  <a:lnTo>
                    <a:pt x="16" y="53"/>
                  </a:lnTo>
                  <a:lnTo>
                    <a:pt x="16" y="44"/>
                  </a:lnTo>
                  <a:lnTo>
                    <a:pt x="18" y="37"/>
                  </a:lnTo>
                  <a:lnTo>
                    <a:pt x="17" y="28"/>
                  </a:lnTo>
                  <a:lnTo>
                    <a:pt x="17" y="20"/>
                  </a:lnTo>
                  <a:lnTo>
                    <a:pt x="17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682" y="1761"/>
              <a:ext cx="22" cy="89"/>
            </a:xfrm>
            <a:custGeom>
              <a:avLst/>
              <a:gdLst>
                <a:gd name="T0" fmla="*/ 19 w 22"/>
                <a:gd name="T1" fmla="*/ 44 h 88"/>
                <a:gd name="T2" fmla="*/ 19 w 22"/>
                <a:gd name="T3" fmla="*/ 47 h 88"/>
                <a:gd name="T4" fmla="*/ 19 w 22"/>
                <a:gd name="T5" fmla="*/ 49 h 88"/>
                <a:gd name="T6" fmla="*/ 20 w 22"/>
                <a:gd name="T7" fmla="*/ 52 h 88"/>
                <a:gd name="T8" fmla="*/ 20 w 22"/>
                <a:gd name="T9" fmla="*/ 55 h 88"/>
                <a:gd name="T10" fmla="*/ 21 w 22"/>
                <a:gd name="T11" fmla="*/ 58 h 88"/>
                <a:gd name="T12" fmla="*/ 21 w 22"/>
                <a:gd name="T13" fmla="*/ 59 h 88"/>
                <a:gd name="T14" fmla="*/ 20 w 22"/>
                <a:gd name="T15" fmla="*/ 59 h 88"/>
                <a:gd name="T16" fmla="*/ 18 w 22"/>
                <a:gd name="T17" fmla="*/ 66 h 88"/>
                <a:gd name="T18" fmla="*/ 16 w 22"/>
                <a:gd name="T19" fmla="*/ 71 h 88"/>
                <a:gd name="T20" fmla="*/ 14 w 22"/>
                <a:gd name="T21" fmla="*/ 76 h 88"/>
                <a:gd name="T22" fmla="*/ 10 w 22"/>
                <a:gd name="T23" fmla="*/ 80 h 88"/>
                <a:gd name="T24" fmla="*/ 7 w 22"/>
                <a:gd name="T25" fmla="*/ 84 h 88"/>
                <a:gd name="T26" fmla="*/ 4 w 22"/>
                <a:gd name="T27" fmla="*/ 86 h 88"/>
                <a:gd name="T28" fmla="*/ 3 w 22"/>
                <a:gd name="T29" fmla="*/ 86 h 88"/>
                <a:gd name="T30" fmla="*/ 2 w 22"/>
                <a:gd name="T31" fmla="*/ 87 h 88"/>
                <a:gd name="T32" fmla="*/ 2 w 22"/>
                <a:gd name="T33" fmla="*/ 86 h 88"/>
                <a:gd name="T34" fmla="*/ 1 w 22"/>
                <a:gd name="T35" fmla="*/ 86 h 88"/>
                <a:gd name="T36" fmla="*/ 0 w 22"/>
                <a:gd name="T37" fmla="*/ 85 h 88"/>
                <a:gd name="T38" fmla="*/ 0 w 22"/>
                <a:gd name="T39" fmla="*/ 85 h 88"/>
                <a:gd name="T40" fmla="*/ 0 w 22"/>
                <a:gd name="T41" fmla="*/ 83 h 88"/>
                <a:gd name="T42" fmla="*/ 0 w 22"/>
                <a:gd name="T43" fmla="*/ 82 h 88"/>
                <a:gd name="T44" fmla="*/ 1 w 22"/>
                <a:gd name="T45" fmla="*/ 81 h 88"/>
                <a:gd name="T46" fmla="*/ 3 w 22"/>
                <a:gd name="T47" fmla="*/ 79 h 88"/>
                <a:gd name="T48" fmla="*/ 7 w 22"/>
                <a:gd name="T49" fmla="*/ 75 h 88"/>
                <a:gd name="T50" fmla="*/ 8 w 22"/>
                <a:gd name="T51" fmla="*/ 71 h 88"/>
                <a:gd name="T52" fmla="*/ 11 w 22"/>
                <a:gd name="T53" fmla="*/ 67 h 88"/>
                <a:gd name="T54" fmla="*/ 13 w 22"/>
                <a:gd name="T55" fmla="*/ 63 h 88"/>
                <a:gd name="T56" fmla="*/ 15 w 22"/>
                <a:gd name="T57" fmla="*/ 59 h 88"/>
                <a:gd name="T58" fmla="*/ 14 w 22"/>
                <a:gd name="T59" fmla="*/ 50 h 88"/>
                <a:gd name="T60" fmla="*/ 14 w 22"/>
                <a:gd name="T61" fmla="*/ 51 h 88"/>
                <a:gd name="T62" fmla="*/ 14 w 22"/>
                <a:gd name="T63" fmla="*/ 49 h 88"/>
                <a:gd name="T64" fmla="*/ 14 w 22"/>
                <a:gd name="T65" fmla="*/ 48 h 88"/>
                <a:gd name="T66" fmla="*/ 14 w 22"/>
                <a:gd name="T67" fmla="*/ 47 h 88"/>
                <a:gd name="T68" fmla="*/ 14 w 22"/>
                <a:gd name="T69" fmla="*/ 45 h 88"/>
                <a:gd name="T70" fmla="*/ 14 w 22"/>
                <a:gd name="T71" fmla="*/ 43 h 88"/>
                <a:gd name="T72" fmla="*/ 11 w 22"/>
                <a:gd name="T73" fmla="*/ 39 h 88"/>
                <a:gd name="T74" fmla="*/ 8 w 22"/>
                <a:gd name="T75" fmla="*/ 27 h 88"/>
                <a:gd name="T76" fmla="*/ 4 w 22"/>
                <a:gd name="T77" fmla="*/ 15 h 88"/>
                <a:gd name="T78" fmla="*/ 1 w 22"/>
                <a:gd name="T79" fmla="*/ 5 h 88"/>
                <a:gd name="T80" fmla="*/ 0 w 22"/>
                <a:gd name="T81" fmla="*/ 0 h 88"/>
                <a:gd name="T82" fmla="*/ 2 w 22"/>
                <a:gd name="T83" fmla="*/ 4 h 88"/>
                <a:gd name="T84" fmla="*/ 7 w 22"/>
                <a:gd name="T85" fmla="*/ 13 h 88"/>
                <a:gd name="T86" fmla="*/ 13 w 22"/>
                <a:gd name="T87" fmla="*/ 26 h 88"/>
                <a:gd name="T88" fmla="*/ 16 w 22"/>
                <a:gd name="T89" fmla="*/ 37 h 88"/>
                <a:gd name="T90" fmla="*/ 18 w 22"/>
                <a:gd name="T91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88">
                  <a:moveTo>
                    <a:pt x="18" y="42"/>
                  </a:moveTo>
                  <a:lnTo>
                    <a:pt x="19" y="44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19" y="49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1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6" y="71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2" y="78"/>
                  </a:lnTo>
                  <a:lnTo>
                    <a:pt x="10" y="80"/>
                  </a:lnTo>
                  <a:lnTo>
                    <a:pt x="7" y="83"/>
                  </a:lnTo>
                  <a:lnTo>
                    <a:pt x="7" y="84"/>
                  </a:lnTo>
                  <a:lnTo>
                    <a:pt x="5" y="85"/>
                  </a:lnTo>
                  <a:lnTo>
                    <a:pt x="4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3" y="79"/>
                  </a:lnTo>
                  <a:lnTo>
                    <a:pt x="5" y="77"/>
                  </a:lnTo>
                  <a:lnTo>
                    <a:pt x="7" y="75"/>
                  </a:lnTo>
                  <a:lnTo>
                    <a:pt x="7" y="74"/>
                  </a:lnTo>
                  <a:lnTo>
                    <a:pt x="8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3" y="63"/>
                  </a:lnTo>
                  <a:lnTo>
                    <a:pt x="14" y="57"/>
                  </a:lnTo>
                  <a:lnTo>
                    <a:pt x="15" y="5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9" y="33"/>
                  </a:lnTo>
                  <a:lnTo>
                    <a:pt x="8" y="27"/>
                  </a:lnTo>
                  <a:lnTo>
                    <a:pt x="6" y="20"/>
                  </a:lnTo>
                  <a:lnTo>
                    <a:pt x="4" y="15"/>
                  </a:lnTo>
                  <a:lnTo>
                    <a:pt x="2" y="9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4"/>
                  </a:lnTo>
                  <a:lnTo>
                    <a:pt x="5" y="8"/>
                  </a:lnTo>
                  <a:lnTo>
                    <a:pt x="7" y="13"/>
                  </a:lnTo>
                  <a:lnTo>
                    <a:pt x="10" y="19"/>
                  </a:lnTo>
                  <a:lnTo>
                    <a:pt x="13" y="26"/>
                  </a:lnTo>
                  <a:lnTo>
                    <a:pt x="14" y="31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18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609" y="1443"/>
              <a:ext cx="33" cy="67"/>
            </a:xfrm>
            <a:custGeom>
              <a:avLst/>
              <a:gdLst>
                <a:gd name="T0" fmla="*/ 7 w 32"/>
                <a:gd name="T1" fmla="*/ 3 h 67"/>
                <a:gd name="T2" fmla="*/ 14 w 32"/>
                <a:gd name="T3" fmla="*/ 9 h 67"/>
                <a:gd name="T4" fmla="*/ 19 w 32"/>
                <a:gd name="T5" fmla="*/ 15 h 67"/>
                <a:gd name="T6" fmla="*/ 24 w 32"/>
                <a:gd name="T7" fmla="*/ 24 h 67"/>
                <a:gd name="T8" fmla="*/ 28 w 32"/>
                <a:gd name="T9" fmla="*/ 32 h 67"/>
                <a:gd name="T10" fmla="*/ 30 w 32"/>
                <a:gd name="T11" fmla="*/ 42 h 67"/>
                <a:gd name="T12" fmla="*/ 30 w 32"/>
                <a:gd name="T13" fmla="*/ 43 h 67"/>
                <a:gd name="T14" fmla="*/ 30 w 32"/>
                <a:gd name="T15" fmla="*/ 43 h 67"/>
                <a:gd name="T16" fmla="*/ 28 w 32"/>
                <a:gd name="T17" fmla="*/ 47 h 67"/>
                <a:gd name="T18" fmla="*/ 27 w 32"/>
                <a:gd name="T19" fmla="*/ 51 h 67"/>
                <a:gd name="T20" fmla="*/ 25 w 32"/>
                <a:gd name="T21" fmla="*/ 54 h 67"/>
                <a:gd name="T22" fmla="*/ 25 w 32"/>
                <a:gd name="T23" fmla="*/ 57 h 67"/>
                <a:gd name="T24" fmla="*/ 24 w 32"/>
                <a:gd name="T25" fmla="*/ 59 h 67"/>
                <a:gd name="T26" fmla="*/ 24 w 32"/>
                <a:gd name="T27" fmla="*/ 63 h 67"/>
                <a:gd name="T28" fmla="*/ 24 w 32"/>
                <a:gd name="T29" fmla="*/ 63 h 67"/>
                <a:gd name="T30" fmla="*/ 24 w 32"/>
                <a:gd name="T31" fmla="*/ 64 h 67"/>
                <a:gd name="T32" fmla="*/ 23 w 32"/>
                <a:gd name="T33" fmla="*/ 65 h 67"/>
                <a:gd name="T34" fmla="*/ 23 w 32"/>
                <a:gd name="T35" fmla="*/ 66 h 67"/>
                <a:gd name="T36" fmla="*/ 23 w 32"/>
                <a:gd name="T37" fmla="*/ 66 h 67"/>
                <a:gd name="T38" fmla="*/ 22 w 32"/>
                <a:gd name="T39" fmla="*/ 65 h 67"/>
                <a:gd name="T40" fmla="*/ 20 w 32"/>
                <a:gd name="T41" fmla="*/ 65 h 67"/>
                <a:gd name="T42" fmla="*/ 20 w 32"/>
                <a:gd name="T43" fmla="*/ 63 h 67"/>
                <a:gd name="T44" fmla="*/ 19 w 32"/>
                <a:gd name="T45" fmla="*/ 61 h 67"/>
                <a:gd name="T46" fmla="*/ 20 w 32"/>
                <a:gd name="T47" fmla="*/ 60 h 67"/>
                <a:gd name="T48" fmla="*/ 20 w 32"/>
                <a:gd name="T49" fmla="*/ 58 h 67"/>
                <a:gd name="T50" fmla="*/ 20 w 32"/>
                <a:gd name="T51" fmla="*/ 56 h 67"/>
                <a:gd name="T52" fmla="*/ 20 w 32"/>
                <a:gd name="T53" fmla="*/ 55 h 67"/>
                <a:gd name="T54" fmla="*/ 21 w 32"/>
                <a:gd name="T55" fmla="*/ 53 h 67"/>
                <a:gd name="T56" fmla="*/ 24 w 32"/>
                <a:gd name="T57" fmla="*/ 43 h 67"/>
                <a:gd name="T58" fmla="*/ 22 w 32"/>
                <a:gd name="T59" fmla="*/ 31 h 67"/>
                <a:gd name="T60" fmla="*/ 19 w 32"/>
                <a:gd name="T61" fmla="*/ 24 h 67"/>
                <a:gd name="T62" fmla="*/ 15 w 32"/>
                <a:gd name="T63" fmla="*/ 19 h 67"/>
                <a:gd name="T64" fmla="*/ 9 w 32"/>
                <a:gd name="T65" fmla="*/ 14 h 67"/>
                <a:gd name="T66" fmla="*/ 4 w 32"/>
                <a:gd name="T67" fmla="*/ 8 h 67"/>
                <a:gd name="T68" fmla="*/ 1 w 32"/>
                <a:gd name="T69" fmla="*/ 7 h 67"/>
                <a:gd name="T70" fmla="*/ 0 w 32"/>
                <a:gd name="T71" fmla="*/ 6 h 67"/>
                <a:gd name="T72" fmla="*/ 0 w 32"/>
                <a:gd name="T73" fmla="*/ 5 h 67"/>
                <a:gd name="T74" fmla="*/ 0 w 32"/>
                <a:gd name="T75" fmla="*/ 3 h 67"/>
                <a:gd name="T76" fmla="*/ 0 w 32"/>
                <a:gd name="T77" fmla="*/ 2 h 67"/>
                <a:gd name="T78" fmla="*/ 1 w 32"/>
                <a:gd name="T79" fmla="*/ 1 h 67"/>
                <a:gd name="T80" fmla="*/ 1 w 32"/>
                <a:gd name="T81" fmla="*/ 1 h 67"/>
                <a:gd name="T82" fmla="*/ 2 w 32"/>
                <a:gd name="T83" fmla="*/ 0 h 67"/>
                <a:gd name="T84" fmla="*/ 3 w 32"/>
                <a:gd name="T85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" h="67">
                  <a:moveTo>
                    <a:pt x="3" y="1"/>
                  </a:moveTo>
                  <a:lnTo>
                    <a:pt x="7" y="3"/>
                  </a:lnTo>
                  <a:lnTo>
                    <a:pt x="10" y="5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3" y="19"/>
                  </a:lnTo>
                  <a:lnTo>
                    <a:pt x="24" y="24"/>
                  </a:lnTo>
                  <a:lnTo>
                    <a:pt x="27" y="28"/>
                  </a:lnTo>
                  <a:lnTo>
                    <a:pt x="28" y="32"/>
                  </a:lnTo>
                  <a:lnTo>
                    <a:pt x="29" y="37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8" y="47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20" y="59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3" y="36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6" y="22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9" y="14"/>
                  </a:lnTo>
                  <a:lnTo>
                    <a:pt x="7" y="11"/>
                  </a:lnTo>
                  <a:lnTo>
                    <a:pt x="4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648" y="1727"/>
              <a:ext cx="44" cy="32"/>
            </a:xfrm>
            <a:custGeom>
              <a:avLst/>
              <a:gdLst>
                <a:gd name="T0" fmla="*/ 41 w 44"/>
                <a:gd name="T1" fmla="*/ 5 h 34"/>
                <a:gd name="T2" fmla="*/ 39 w 44"/>
                <a:gd name="T3" fmla="*/ 9 h 34"/>
                <a:gd name="T4" fmla="*/ 35 w 44"/>
                <a:gd name="T5" fmla="*/ 12 h 34"/>
                <a:gd name="T6" fmla="*/ 33 w 44"/>
                <a:gd name="T7" fmla="*/ 16 h 34"/>
                <a:gd name="T8" fmla="*/ 29 w 44"/>
                <a:gd name="T9" fmla="*/ 19 h 34"/>
                <a:gd name="T10" fmla="*/ 26 w 44"/>
                <a:gd name="T11" fmla="*/ 23 h 34"/>
                <a:gd name="T12" fmla="*/ 21 w 44"/>
                <a:gd name="T13" fmla="*/ 26 h 34"/>
                <a:gd name="T14" fmla="*/ 17 w 44"/>
                <a:gd name="T15" fmla="*/ 28 h 34"/>
                <a:gd name="T16" fmla="*/ 13 w 44"/>
                <a:gd name="T17" fmla="*/ 30 h 34"/>
                <a:gd name="T18" fmla="*/ 8 w 44"/>
                <a:gd name="T19" fmla="*/ 32 h 34"/>
                <a:gd name="T20" fmla="*/ 4 w 44"/>
                <a:gd name="T21" fmla="*/ 33 h 34"/>
                <a:gd name="T22" fmla="*/ 4 w 44"/>
                <a:gd name="T23" fmla="*/ 33 h 34"/>
                <a:gd name="T24" fmla="*/ 3 w 44"/>
                <a:gd name="T25" fmla="*/ 33 h 34"/>
                <a:gd name="T26" fmla="*/ 2 w 44"/>
                <a:gd name="T27" fmla="*/ 32 h 34"/>
                <a:gd name="T28" fmla="*/ 2 w 44"/>
                <a:gd name="T29" fmla="*/ 32 h 34"/>
                <a:gd name="T30" fmla="*/ 1 w 44"/>
                <a:gd name="T31" fmla="*/ 32 h 34"/>
                <a:gd name="T32" fmla="*/ 1 w 44"/>
                <a:gd name="T33" fmla="*/ 32 h 34"/>
                <a:gd name="T34" fmla="*/ 0 w 44"/>
                <a:gd name="T35" fmla="*/ 32 h 34"/>
                <a:gd name="T36" fmla="*/ 0 w 44"/>
                <a:gd name="T37" fmla="*/ 31 h 34"/>
                <a:gd name="T38" fmla="*/ 0 w 44"/>
                <a:gd name="T39" fmla="*/ 30 h 34"/>
                <a:gd name="T40" fmla="*/ 0 w 44"/>
                <a:gd name="T41" fmla="*/ 30 h 34"/>
                <a:gd name="T42" fmla="*/ 0 w 44"/>
                <a:gd name="T43" fmla="*/ 30 h 34"/>
                <a:gd name="T44" fmla="*/ 0 w 44"/>
                <a:gd name="T45" fmla="*/ 29 h 34"/>
                <a:gd name="T46" fmla="*/ 1 w 44"/>
                <a:gd name="T47" fmla="*/ 28 h 34"/>
                <a:gd name="T48" fmla="*/ 1 w 44"/>
                <a:gd name="T49" fmla="*/ 28 h 34"/>
                <a:gd name="T50" fmla="*/ 2 w 44"/>
                <a:gd name="T51" fmla="*/ 28 h 34"/>
                <a:gd name="T52" fmla="*/ 2 w 44"/>
                <a:gd name="T53" fmla="*/ 28 h 34"/>
                <a:gd name="T54" fmla="*/ 3 w 44"/>
                <a:gd name="T55" fmla="*/ 28 h 34"/>
                <a:gd name="T56" fmla="*/ 7 w 44"/>
                <a:gd name="T57" fmla="*/ 27 h 34"/>
                <a:gd name="T58" fmla="*/ 11 w 44"/>
                <a:gd name="T59" fmla="*/ 25 h 34"/>
                <a:gd name="T60" fmla="*/ 15 w 44"/>
                <a:gd name="T61" fmla="*/ 23 h 34"/>
                <a:gd name="T62" fmla="*/ 18 w 44"/>
                <a:gd name="T63" fmla="*/ 21 h 34"/>
                <a:gd name="T64" fmla="*/ 22 w 44"/>
                <a:gd name="T65" fmla="*/ 18 h 34"/>
                <a:gd name="T66" fmla="*/ 26 w 44"/>
                <a:gd name="T67" fmla="*/ 15 h 34"/>
                <a:gd name="T68" fmla="*/ 29 w 44"/>
                <a:gd name="T69" fmla="*/ 12 h 34"/>
                <a:gd name="T70" fmla="*/ 32 w 44"/>
                <a:gd name="T71" fmla="*/ 9 h 34"/>
                <a:gd name="T72" fmla="*/ 35 w 44"/>
                <a:gd name="T73" fmla="*/ 5 h 34"/>
                <a:gd name="T74" fmla="*/ 37 w 44"/>
                <a:gd name="T75" fmla="*/ 1 h 34"/>
                <a:gd name="T76" fmla="*/ 37 w 44"/>
                <a:gd name="T77" fmla="*/ 1 h 34"/>
                <a:gd name="T78" fmla="*/ 37 w 44"/>
                <a:gd name="T79" fmla="*/ 1 h 34"/>
                <a:gd name="T80" fmla="*/ 37 w 44"/>
                <a:gd name="T81" fmla="*/ 0 h 34"/>
                <a:gd name="T82" fmla="*/ 38 w 44"/>
                <a:gd name="T83" fmla="*/ 0 h 34"/>
                <a:gd name="T84" fmla="*/ 38 w 44"/>
                <a:gd name="T85" fmla="*/ 0 h 34"/>
                <a:gd name="T86" fmla="*/ 39 w 44"/>
                <a:gd name="T87" fmla="*/ 0 h 34"/>
                <a:gd name="T88" fmla="*/ 40 w 44"/>
                <a:gd name="T89" fmla="*/ 1 h 34"/>
                <a:gd name="T90" fmla="*/ 41 w 44"/>
                <a:gd name="T91" fmla="*/ 1 h 34"/>
                <a:gd name="T92" fmla="*/ 41 w 44"/>
                <a:gd name="T93" fmla="*/ 0 h 34"/>
                <a:gd name="T94" fmla="*/ 42 w 44"/>
                <a:gd name="T95" fmla="*/ 1 h 34"/>
                <a:gd name="T96" fmla="*/ 42 w 44"/>
                <a:gd name="T97" fmla="*/ 1 h 34"/>
                <a:gd name="T98" fmla="*/ 42 w 44"/>
                <a:gd name="T99" fmla="*/ 1 h 34"/>
                <a:gd name="T100" fmla="*/ 43 w 44"/>
                <a:gd name="T101" fmla="*/ 2 h 34"/>
                <a:gd name="T102" fmla="*/ 43 w 44"/>
                <a:gd name="T103" fmla="*/ 2 h 34"/>
                <a:gd name="T104" fmla="*/ 43 w 44"/>
                <a:gd name="T105" fmla="*/ 3 h 34"/>
                <a:gd name="T106" fmla="*/ 43 w 44"/>
                <a:gd name="T107" fmla="*/ 3 h 34"/>
                <a:gd name="T108" fmla="*/ 42 w 44"/>
                <a:gd name="T109" fmla="*/ 4 h 34"/>
                <a:gd name="T110" fmla="*/ 42 w 44"/>
                <a:gd name="T111" fmla="*/ 4 h 34"/>
                <a:gd name="T112" fmla="*/ 41 w 44"/>
                <a:gd name="T11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34">
                  <a:moveTo>
                    <a:pt x="41" y="5"/>
                  </a:moveTo>
                  <a:lnTo>
                    <a:pt x="39" y="9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29" y="19"/>
                  </a:lnTo>
                  <a:lnTo>
                    <a:pt x="26" y="23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8" y="32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7" y="27"/>
                  </a:lnTo>
                  <a:lnTo>
                    <a:pt x="11" y="25"/>
                  </a:lnTo>
                  <a:lnTo>
                    <a:pt x="15" y="23"/>
                  </a:lnTo>
                  <a:lnTo>
                    <a:pt x="18" y="21"/>
                  </a:lnTo>
                  <a:lnTo>
                    <a:pt x="22" y="18"/>
                  </a:lnTo>
                  <a:lnTo>
                    <a:pt x="26" y="15"/>
                  </a:lnTo>
                  <a:lnTo>
                    <a:pt x="29" y="12"/>
                  </a:lnTo>
                  <a:lnTo>
                    <a:pt x="32" y="9"/>
                  </a:lnTo>
                  <a:lnTo>
                    <a:pt x="35" y="5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5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602" y="1556"/>
              <a:ext cx="17" cy="35"/>
            </a:xfrm>
            <a:custGeom>
              <a:avLst/>
              <a:gdLst>
                <a:gd name="T0" fmla="*/ 14 w 17"/>
                <a:gd name="T1" fmla="*/ 6 h 36"/>
                <a:gd name="T2" fmla="*/ 13 w 17"/>
                <a:gd name="T3" fmla="*/ 7 h 36"/>
                <a:gd name="T4" fmla="*/ 12 w 17"/>
                <a:gd name="T5" fmla="*/ 7 h 36"/>
                <a:gd name="T6" fmla="*/ 11 w 17"/>
                <a:gd name="T7" fmla="*/ 7 h 36"/>
                <a:gd name="T8" fmla="*/ 10 w 17"/>
                <a:gd name="T9" fmla="*/ 8 h 36"/>
                <a:gd name="T10" fmla="*/ 9 w 17"/>
                <a:gd name="T11" fmla="*/ 8 h 36"/>
                <a:gd name="T12" fmla="*/ 8 w 17"/>
                <a:gd name="T13" fmla="*/ 12 h 36"/>
                <a:gd name="T14" fmla="*/ 7 w 17"/>
                <a:gd name="T15" fmla="*/ 17 h 36"/>
                <a:gd name="T16" fmla="*/ 7 w 17"/>
                <a:gd name="T17" fmla="*/ 21 h 36"/>
                <a:gd name="T18" fmla="*/ 6 w 17"/>
                <a:gd name="T19" fmla="*/ 26 h 36"/>
                <a:gd name="T20" fmla="*/ 5 w 17"/>
                <a:gd name="T21" fmla="*/ 30 h 36"/>
                <a:gd name="T22" fmla="*/ 5 w 17"/>
                <a:gd name="T23" fmla="*/ 33 h 36"/>
                <a:gd name="T24" fmla="*/ 4 w 17"/>
                <a:gd name="T25" fmla="*/ 33 h 36"/>
                <a:gd name="T26" fmla="*/ 4 w 17"/>
                <a:gd name="T27" fmla="*/ 35 h 36"/>
                <a:gd name="T28" fmla="*/ 2 w 17"/>
                <a:gd name="T29" fmla="*/ 34 h 36"/>
                <a:gd name="T30" fmla="*/ 1 w 17"/>
                <a:gd name="T31" fmla="*/ 34 h 36"/>
                <a:gd name="T32" fmla="*/ 0 w 17"/>
                <a:gd name="T33" fmla="*/ 33 h 36"/>
                <a:gd name="T34" fmla="*/ 0 w 17"/>
                <a:gd name="T35" fmla="*/ 33 h 36"/>
                <a:gd name="T36" fmla="*/ 0 w 17"/>
                <a:gd name="T37" fmla="*/ 32 h 36"/>
                <a:gd name="T38" fmla="*/ 0 w 17"/>
                <a:gd name="T39" fmla="*/ 29 h 36"/>
                <a:gd name="T40" fmla="*/ 0 w 17"/>
                <a:gd name="T41" fmla="*/ 26 h 36"/>
                <a:gd name="T42" fmla="*/ 1 w 17"/>
                <a:gd name="T43" fmla="*/ 21 h 36"/>
                <a:gd name="T44" fmla="*/ 2 w 17"/>
                <a:gd name="T45" fmla="*/ 17 h 36"/>
                <a:gd name="T46" fmla="*/ 2 w 17"/>
                <a:gd name="T47" fmla="*/ 13 h 36"/>
                <a:gd name="T48" fmla="*/ 4 w 17"/>
                <a:gd name="T49" fmla="*/ 5 h 36"/>
                <a:gd name="T50" fmla="*/ 5 w 17"/>
                <a:gd name="T51" fmla="*/ 5 h 36"/>
                <a:gd name="T52" fmla="*/ 6 w 17"/>
                <a:gd name="T53" fmla="*/ 5 h 36"/>
                <a:gd name="T54" fmla="*/ 9 w 17"/>
                <a:gd name="T55" fmla="*/ 0 h 36"/>
                <a:gd name="T56" fmla="*/ 9 w 17"/>
                <a:gd name="T57" fmla="*/ 2 h 36"/>
                <a:gd name="T58" fmla="*/ 9 w 17"/>
                <a:gd name="T59" fmla="*/ 2 h 36"/>
                <a:gd name="T60" fmla="*/ 9 w 17"/>
                <a:gd name="T61" fmla="*/ 2 h 36"/>
                <a:gd name="T62" fmla="*/ 10 w 17"/>
                <a:gd name="T63" fmla="*/ 1 h 36"/>
                <a:gd name="T64" fmla="*/ 11 w 17"/>
                <a:gd name="T65" fmla="*/ 1 h 36"/>
                <a:gd name="T66" fmla="*/ 12 w 17"/>
                <a:gd name="T67" fmla="*/ 0 h 36"/>
                <a:gd name="T68" fmla="*/ 13 w 17"/>
                <a:gd name="T69" fmla="*/ 1 h 36"/>
                <a:gd name="T70" fmla="*/ 14 w 17"/>
                <a:gd name="T71" fmla="*/ 0 h 36"/>
                <a:gd name="T72" fmla="*/ 15 w 17"/>
                <a:gd name="T73" fmla="*/ 2 h 36"/>
                <a:gd name="T74" fmla="*/ 15 w 17"/>
                <a:gd name="T75" fmla="*/ 2 h 36"/>
                <a:gd name="T76" fmla="*/ 15 w 17"/>
                <a:gd name="T77" fmla="*/ 3 h 36"/>
                <a:gd name="T78" fmla="*/ 15 w 17"/>
                <a:gd name="T79" fmla="*/ 4 h 36"/>
                <a:gd name="T80" fmla="*/ 14 w 17"/>
                <a:gd name="T8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36">
                  <a:moveTo>
                    <a:pt x="14" y="6"/>
                  </a:moveTo>
                  <a:lnTo>
                    <a:pt x="14" y="6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9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5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615" y="1575"/>
              <a:ext cx="19" cy="63"/>
            </a:xfrm>
            <a:custGeom>
              <a:avLst/>
              <a:gdLst>
                <a:gd name="T0" fmla="*/ 11 w 20"/>
                <a:gd name="T1" fmla="*/ 8 h 63"/>
                <a:gd name="T2" fmla="*/ 9 w 20"/>
                <a:gd name="T3" fmla="*/ 12 h 63"/>
                <a:gd name="T4" fmla="*/ 8 w 20"/>
                <a:gd name="T5" fmla="*/ 17 h 63"/>
                <a:gd name="T6" fmla="*/ 7 w 20"/>
                <a:gd name="T7" fmla="*/ 22 h 63"/>
                <a:gd name="T8" fmla="*/ 6 w 20"/>
                <a:gd name="T9" fmla="*/ 28 h 63"/>
                <a:gd name="T10" fmla="*/ 7 w 20"/>
                <a:gd name="T11" fmla="*/ 33 h 63"/>
                <a:gd name="T12" fmla="*/ 8 w 20"/>
                <a:gd name="T13" fmla="*/ 38 h 63"/>
                <a:gd name="T14" fmla="*/ 9 w 20"/>
                <a:gd name="T15" fmla="*/ 42 h 63"/>
                <a:gd name="T16" fmla="*/ 9 w 20"/>
                <a:gd name="T17" fmla="*/ 47 h 63"/>
                <a:gd name="T18" fmla="*/ 12 w 20"/>
                <a:gd name="T19" fmla="*/ 53 h 63"/>
                <a:gd name="T20" fmla="*/ 14 w 20"/>
                <a:gd name="T21" fmla="*/ 57 h 63"/>
                <a:gd name="T22" fmla="*/ 14 w 20"/>
                <a:gd name="T23" fmla="*/ 57 h 63"/>
                <a:gd name="T24" fmla="*/ 14 w 20"/>
                <a:gd name="T25" fmla="*/ 58 h 63"/>
                <a:gd name="T26" fmla="*/ 14 w 20"/>
                <a:gd name="T27" fmla="*/ 58 h 63"/>
                <a:gd name="T28" fmla="*/ 14 w 20"/>
                <a:gd name="T29" fmla="*/ 59 h 63"/>
                <a:gd name="T30" fmla="*/ 14 w 20"/>
                <a:gd name="T31" fmla="*/ 60 h 63"/>
                <a:gd name="T32" fmla="*/ 14 w 20"/>
                <a:gd name="T33" fmla="*/ 60 h 63"/>
                <a:gd name="T34" fmla="*/ 13 w 20"/>
                <a:gd name="T35" fmla="*/ 60 h 63"/>
                <a:gd name="T36" fmla="*/ 13 w 20"/>
                <a:gd name="T37" fmla="*/ 61 h 63"/>
                <a:gd name="T38" fmla="*/ 14 w 20"/>
                <a:gd name="T39" fmla="*/ 61 h 63"/>
                <a:gd name="T40" fmla="*/ 13 w 20"/>
                <a:gd name="T41" fmla="*/ 61 h 63"/>
                <a:gd name="T42" fmla="*/ 12 w 20"/>
                <a:gd name="T43" fmla="*/ 62 h 63"/>
                <a:gd name="T44" fmla="*/ 12 w 20"/>
                <a:gd name="T45" fmla="*/ 62 h 63"/>
                <a:gd name="T46" fmla="*/ 10 w 20"/>
                <a:gd name="T47" fmla="*/ 62 h 63"/>
                <a:gd name="T48" fmla="*/ 10 w 20"/>
                <a:gd name="T49" fmla="*/ 62 h 63"/>
                <a:gd name="T50" fmla="*/ 9 w 20"/>
                <a:gd name="T51" fmla="*/ 61 h 63"/>
                <a:gd name="T52" fmla="*/ 9 w 20"/>
                <a:gd name="T53" fmla="*/ 61 h 63"/>
                <a:gd name="T54" fmla="*/ 8 w 20"/>
                <a:gd name="T55" fmla="*/ 56 h 63"/>
                <a:gd name="T56" fmla="*/ 5 w 20"/>
                <a:gd name="T57" fmla="*/ 51 h 63"/>
                <a:gd name="T58" fmla="*/ 4 w 20"/>
                <a:gd name="T59" fmla="*/ 45 h 63"/>
                <a:gd name="T60" fmla="*/ 2 w 20"/>
                <a:gd name="T61" fmla="*/ 39 h 63"/>
                <a:gd name="T62" fmla="*/ 0 w 20"/>
                <a:gd name="T63" fmla="*/ 33 h 63"/>
                <a:gd name="T64" fmla="*/ 0 w 20"/>
                <a:gd name="T65" fmla="*/ 28 h 63"/>
                <a:gd name="T66" fmla="*/ 0 w 20"/>
                <a:gd name="T67" fmla="*/ 23 h 63"/>
                <a:gd name="T68" fmla="*/ 1 w 20"/>
                <a:gd name="T69" fmla="*/ 17 h 63"/>
                <a:gd name="T70" fmla="*/ 2 w 20"/>
                <a:gd name="T71" fmla="*/ 12 h 63"/>
                <a:gd name="T72" fmla="*/ 5 w 20"/>
                <a:gd name="T73" fmla="*/ 6 h 63"/>
                <a:gd name="T74" fmla="*/ 8 w 20"/>
                <a:gd name="T75" fmla="*/ 1 h 63"/>
                <a:gd name="T76" fmla="*/ 9 w 20"/>
                <a:gd name="T77" fmla="*/ 1 h 63"/>
                <a:gd name="T78" fmla="*/ 9 w 20"/>
                <a:gd name="T79" fmla="*/ 1 h 63"/>
                <a:gd name="T80" fmla="*/ 10 w 20"/>
                <a:gd name="T81" fmla="*/ 0 h 63"/>
                <a:gd name="T82" fmla="*/ 11 w 20"/>
                <a:gd name="T83" fmla="*/ 0 h 63"/>
                <a:gd name="T84" fmla="*/ 13 w 20"/>
                <a:gd name="T85" fmla="*/ 1 h 63"/>
                <a:gd name="T86" fmla="*/ 15 w 20"/>
                <a:gd name="T87" fmla="*/ 0 h 63"/>
                <a:gd name="T88" fmla="*/ 17 w 20"/>
                <a:gd name="T89" fmla="*/ 1 h 63"/>
                <a:gd name="T90" fmla="*/ 18 w 20"/>
                <a:gd name="T91" fmla="*/ 1 h 63"/>
                <a:gd name="T92" fmla="*/ 18 w 20"/>
                <a:gd name="T93" fmla="*/ 1 h 63"/>
                <a:gd name="T94" fmla="*/ 19 w 20"/>
                <a:gd name="T95" fmla="*/ 1 h 63"/>
                <a:gd name="T96" fmla="*/ 18 w 20"/>
                <a:gd name="T97" fmla="*/ 2 h 63"/>
                <a:gd name="T98" fmla="*/ 18 w 20"/>
                <a:gd name="T99" fmla="*/ 3 h 63"/>
                <a:gd name="T100" fmla="*/ 17 w 20"/>
                <a:gd name="T101" fmla="*/ 3 h 63"/>
                <a:gd name="T102" fmla="*/ 17 w 20"/>
                <a:gd name="T103" fmla="*/ 4 h 63"/>
                <a:gd name="T104" fmla="*/ 16 w 20"/>
                <a:gd name="T105" fmla="*/ 5 h 63"/>
                <a:gd name="T106" fmla="*/ 14 w 20"/>
                <a:gd name="T107" fmla="*/ 6 h 63"/>
                <a:gd name="T108" fmla="*/ 13 w 20"/>
                <a:gd name="T109" fmla="*/ 7 h 63"/>
                <a:gd name="T110" fmla="*/ 12 w 20"/>
                <a:gd name="T111" fmla="*/ 7 h 63"/>
                <a:gd name="T112" fmla="*/ 11 w 20"/>
                <a:gd name="T113" fmla="*/ 8 h 63"/>
                <a:gd name="T114" fmla="*/ 11 w 20"/>
                <a:gd name="T115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" h="63">
                  <a:moveTo>
                    <a:pt x="11" y="8"/>
                  </a:moveTo>
                  <a:lnTo>
                    <a:pt x="9" y="12"/>
                  </a:lnTo>
                  <a:lnTo>
                    <a:pt x="8" y="17"/>
                  </a:lnTo>
                  <a:lnTo>
                    <a:pt x="7" y="22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9" y="47"/>
                  </a:lnTo>
                  <a:lnTo>
                    <a:pt x="12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3" y="60"/>
                  </a:lnTo>
                  <a:lnTo>
                    <a:pt x="13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8" y="56"/>
                  </a:lnTo>
                  <a:lnTo>
                    <a:pt x="5" y="51"/>
                  </a:lnTo>
                  <a:lnTo>
                    <a:pt x="4" y="45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6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598" y="1545"/>
              <a:ext cx="30" cy="22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1 h 22"/>
                <a:gd name="T4" fmla="*/ 1 w 29"/>
                <a:gd name="T5" fmla="*/ 2 h 22"/>
                <a:gd name="T6" fmla="*/ 4 w 29"/>
                <a:gd name="T7" fmla="*/ 5 h 22"/>
                <a:gd name="T8" fmla="*/ 7 w 29"/>
                <a:gd name="T9" fmla="*/ 7 h 22"/>
                <a:gd name="T10" fmla="*/ 10 w 29"/>
                <a:gd name="T11" fmla="*/ 10 h 22"/>
                <a:gd name="T12" fmla="*/ 14 w 29"/>
                <a:gd name="T13" fmla="*/ 13 h 22"/>
                <a:gd name="T14" fmla="*/ 18 w 29"/>
                <a:gd name="T15" fmla="*/ 16 h 22"/>
                <a:gd name="T16" fmla="*/ 21 w 29"/>
                <a:gd name="T17" fmla="*/ 18 h 22"/>
                <a:gd name="T18" fmla="*/ 25 w 29"/>
                <a:gd name="T19" fmla="*/ 20 h 22"/>
                <a:gd name="T20" fmla="*/ 28 w 29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4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4" y="13"/>
                  </a:lnTo>
                  <a:lnTo>
                    <a:pt x="18" y="16"/>
                  </a:lnTo>
                  <a:lnTo>
                    <a:pt x="21" y="18"/>
                  </a:lnTo>
                  <a:lnTo>
                    <a:pt x="25" y="20"/>
                  </a:lnTo>
                  <a:lnTo>
                    <a:pt x="28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561" y="1395"/>
              <a:ext cx="19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 h 17"/>
                <a:gd name="T4" fmla="*/ 1 w 17"/>
                <a:gd name="T5" fmla="*/ 2 h 17"/>
                <a:gd name="T6" fmla="*/ 2 w 17"/>
                <a:gd name="T7" fmla="*/ 2 h 17"/>
                <a:gd name="T8" fmla="*/ 4 w 17"/>
                <a:gd name="T9" fmla="*/ 5 h 17"/>
                <a:gd name="T10" fmla="*/ 7 w 17"/>
                <a:gd name="T11" fmla="*/ 7 h 17"/>
                <a:gd name="T12" fmla="*/ 8 w 17"/>
                <a:gd name="T13" fmla="*/ 9 h 17"/>
                <a:gd name="T14" fmla="*/ 11 w 17"/>
                <a:gd name="T15" fmla="*/ 10 h 17"/>
                <a:gd name="T16" fmla="*/ 13 w 17"/>
                <a:gd name="T17" fmla="*/ 13 h 17"/>
                <a:gd name="T18" fmla="*/ 16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5"/>
                  </a:lnTo>
                  <a:lnTo>
                    <a:pt x="7" y="7"/>
                  </a:lnTo>
                  <a:lnTo>
                    <a:pt x="8" y="9"/>
                  </a:lnTo>
                  <a:lnTo>
                    <a:pt x="11" y="10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504" y="1166"/>
              <a:ext cx="24" cy="15"/>
            </a:xfrm>
            <a:custGeom>
              <a:avLst/>
              <a:gdLst>
                <a:gd name="T0" fmla="*/ 23 w 24"/>
                <a:gd name="T1" fmla="*/ 16 h 17"/>
                <a:gd name="T2" fmla="*/ 22 w 24"/>
                <a:gd name="T3" fmla="*/ 13 h 17"/>
                <a:gd name="T4" fmla="*/ 20 w 24"/>
                <a:gd name="T5" fmla="*/ 11 h 17"/>
                <a:gd name="T6" fmla="*/ 19 w 24"/>
                <a:gd name="T7" fmla="*/ 9 h 17"/>
                <a:gd name="T8" fmla="*/ 15 w 24"/>
                <a:gd name="T9" fmla="*/ 4 h 17"/>
                <a:gd name="T10" fmla="*/ 12 w 24"/>
                <a:gd name="T11" fmla="*/ 2 h 17"/>
                <a:gd name="T12" fmla="*/ 10 w 24"/>
                <a:gd name="T13" fmla="*/ 2 h 17"/>
                <a:gd name="T14" fmla="*/ 6 w 24"/>
                <a:gd name="T15" fmla="*/ 0 h 17"/>
                <a:gd name="T16" fmla="*/ 3 w 24"/>
                <a:gd name="T17" fmla="*/ 2 h 17"/>
                <a:gd name="T18" fmla="*/ 1 w 24"/>
                <a:gd name="T19" fmla="*/ 4 h 17"/>
                <a:gd name="T20" fmla="*/ 0 w 24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3" y="16"/>
                  </a:moveTo>
                  <a:lnTo>
                    <a:pt x="22" y="13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1190" y="1800"/>
              <a:ext cx="17" cy="26"/>
            </a:xfrm>
            <a:custGeom>
              <a:avLst/>
              <a:gdLst>
                <a:gd name="T0" fmla="*/ 8 w 17"/>
                <a:gd name="T1" fmla="*/ 0 h 25"/>
                <a:gd name="T2" fmla="*/ 8 w 17"/>
                <a:gd name="T3" fmla="*/ 1 h 25"/>
                <a:gd name="T4" fmla="*/ 0 w 17"/>
                <a:gd name="T5" fmla="*/ 2 h 25"/>
                <a:gd name="T6" fmla="*/ 16 w 17"/>
                <a:gd name="T7" fmla="*/ 4 h 25"/>
                <a:gd name="T8" fmla="*/ 16 w 17"/>
                <a:gd name="T9" fmla="*/ 6 h 25"/>
                <a:gd name="T10" fmla="*/ 8 w 17"/>
                <a:gd name="T11" fmla="*/ 8 h 25"/>
                <a:gd name="T12" fmla="*/ 8 w 17"/>
                <a:gd name="T13" fmla="*/ 12 h 25"/>
                <a:gd name="T14" fmla="*/ 8 w 17"/>
                <a:gd name="T15" fmla="*/ 15 h 25"/>
                <a:gd name="T16" fmla="*/ 0 w 17"/>
                <a:gd name="T17" fmla="*/ 17 h 25"/>
                <a:gd name="T18" fmla="*/ 8 w 17"/>
                <a:gd name="T19" fmla="*/ 22 h 25"/>
                <a:gd name="T20" fmla="*/ 8 w 17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8" y="1"/>
                  </a:lnTo>
                  <a:lnTo>
                    <a:pt x="0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0" y="17"/>
                  </a:lnTo>
                  <a:lnTo>
                    <a:pt x="8" y="22"/>
                  </a:lnTo>
                  <a:lnTo>
                    <a:pt x="8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583" y="1274"/>
              <a:ext cx="19" cy="32"/>
            </a:xfrm>
            <a:custGeom>
              <a:avLst/>
              <a:gdLst>
                <a:gd name="T0" fmla="*/ 10 w 17"/>
                <a:gd name="T1" fmla="*/ 28 h 33"/>
                <a:gd name="T2" fmla="*/ 9 w 17"/>
                <a:gd name="T3" fmla="*/ 26 h 33"/>
                <a:gd name="T4" fmla="*/ 10 w 17"/>
                <a:gd name="T5" fmla="*/ 23 h 33"/>
                <a:gd name="T6" fmla="*/ 9 w 17"/>
                <a:gd name="T7" fmla="*/ 21 h 33"/>
                <a:gd name="T8" fmla="*/ 9 w 17"/>
                <a:gd name="T9" fmla="*/ 18 h 33"/>
                <a:gd name="T10" fmla="*/ 8 w 17"/>
                <a:gd name="T11" fmla="*/ 15 h 33"/>
                <a:gd name="T12" fmla="*/ 6 w 17"/>
                <a:gd name="T13" fmla="*/ 13 h 33"/>
                <a:gd name="T14" fmla="*/ 5 w 17"/>
                <a:gd name="T15" fmla="*/ 11 h 33"/>
                <a:gd name="T16" fmla="*/ 4 w 17"/>
                <a:gd name="T17" fmla="*/ 9 h 33"/>
                <a:gd name="T18" fmla="*/ 2 w 17"/>
                <a:gd name="T19" fmla="*/ 7 h 33"/>
                <a:gd name="T20" fmla="*/ 1 w 17"/>
                <a:gd name="T21" fmla="*/ 5 h 33"/>
                <a:gd name="T22" fmla="*/ 1 w 17"/>
                <a:gd name="T23" fmla="*/ 4 h 33"/>
                <a:gd name="T24" fmla="*/ 1 w 17"/>
                <a:gd name="T25" fmla="*/ 3 h 33"/>
                <a:gd name="T26" fmla="*/ 1 w 17"/>
                <a:gd name="T27" fmla="*/ 3 h 33"/>
                <a:gd name="T28" fmla="*/ 1 w 17"/>
                <a:gd name="T29" fmla="*/ 3 h 33"/>
                <a:gd name="T30" fmla="*/ 0 w 17"/>
                <a:gd name="T31" fmla="*/ 3 h 33"/>
                <a:gd name="T32" fmla="*/ 0 w 17"/>
                <a:gd name="T33" fmla="*/ 2 h 33"/>
                <a:gd name="T34" fmla="*/ 1 w 17"/>
                <a:gd name="T35" fmla="*/ 2 h 33"/>
                <a:gd name="T36" fmla="*/ 1 w 17"/>
                <a:gd name="T37" fmla="*/ 1 h 33"/>
                <a:gd name="T38" fmla="*/ 1 w 17"/>
                <a:gd name="T39" fmla="*/ 1 h 33"/>
                <a:gd name="T40" fmla="*/ 1 w 17"/>
                <a:gd name="T41" fmla="*/ 0 h 33"/>
                <a:gd name="T42" fmla="*/ 2 w 17"/>
                <a:gd name="T43" fmla="*/ 0 h 33"/>
                <a:gd name="T44" fmla="*/ 2 w 17"/>
                <a:gd name="T45" fmla="*/ 0 h 33"/>
                <a:gd name="T46" fmla="*/ 2 w 17"/>
                <a:gd name="T47" fmla="*/ 0 h 33"/>
                <a:gd name="T48" fmla="*/ 3 w 17"/>
                <a:gd name="T49" fmla="*/ 0 h 33"/>
                <a:gd name="T50" fmla="*/ 3 w 17"/>
                <a:gd name="T51" fmla="*/ 0 h 33"/>
                <a:gd name="T52" fmla="*/ 3 w 17"/>
                <a:gd name="T53" fmla="*/ 1 h 33"/>
                <a:gd name="T54" fmla="*/ 4 w 17"/>
                <a:gd name="T55" fmla="*/ 0 h 33"/>
                <a:gd name="T56" fmla="*/ 4 w 17"/>
                <a:gd name="T57" fmla="*/ 1 h 33"/>
                <a:gd name="T58" fmla="*/ 4 w 17"/>
                <a:gd name="T59" fmla="*/ 1 h 33"/>
                <a:gd name="T60" fmla="*/ 5 w 17"/>
                <a:gd name="T61" fmla="*/ 1 h 33"/>
                <a:gd name="T62" fmla="*/ 6 w 17"/>
                <a:gd name="T63" fmla="*/ 3 h 33"/>
                <a:gd name="T64" fmla="*/ 8 w 17"/>
                <a:gd name="T65" fmla="*/ 6 h 33"/>
                <a:gd name="T66" fmla="*/ 10 w 17"/>
                <a:gd name="T67" fmla="*/ 8 h 33"/>
                <a:gd name="T68" fmla="*/ 12 w 17"/>
                <a:gd name="T69" fmla="*/ 11 h 33"/>
                <a:gd name="T70" fmla="*/ 12 w 17"/>
                <a:gd name="T71" fmla="*/ 14 h 33"/>
                <a:gd name="T72" fmla="*/ 13 w 17"/>
                <a:gd name="T73" fmla="*/ 17 h 33"/>
                <a:gd name="T74" fmla="*/ 14 w 17"/>
                <a:gd name="T75" fmla="*/ 21 h 33"/>
                <a:gd name="T76" fmla="*/ 14 w 17"/>
                <a:gd name="T77" fmla="*/ 23 h 33"/>
                <a:gd name="T78" fmla="*/ 16 w 17"/>
                <a:gd name="T79" fmla="*/ 27 h 33"/>
                <a:gd name="T80" fmla="*/ 14 w 17"/>
                <a:gd name="T81" fmla="*/ 29 h 33"/>
                <a:gd name="T82" fmla="*/ 14 w 17"/>
                <a:gd name="T83" fmla="*/ 30 h 33"/>
                <a:gd name="T84" fmla="*/ 14 w 17"/>
                <a:gd name="T85" fmla="*/ 30 h 33"/>
                <a:gd name="T86" fmla="*/ 14 w 17"/>
                <a:gd name="T87" fmla="*/ 31 h 33"/>
                <a:gd name="T88" fmla="*/ 14 w 17"/>
                <a:gd name="T89" fmla="*/ 31 h 33"/>
                <a:gd name="T90" fmla="*/ 14 w 17"/>
                <a:gd name="T91" fmla="*/ 31 h 33"/>
                <a:gd name="T92" fmla="*/ 13 w 17"/>
                <a:gd name="T93" fmla="*/ 31 h 33"/>
                <a:gd name="T94" fmla="*/ 12 w 17"/>
                <a:gd name="T95" fmla="*/ 32 h 33"/>
                <a:gd name="T96" fmla="*/ 12 w 17"/>
                <a:gd name="T97" fmla="*/ 32 h 33"/>
                <a:gd name="T98" fmla="*/ 12 w 17"/>
                <a:gd name="T99" fmla="*/ 32 h 33"/>
                <a:gd name="T100" fmla="*/ 11 w 17"/>
                <a:gd name="T101" fmla="*/ 32 h 33"/>
                <a:gd name="T102" fmla="*/ 11 w 17"/>
                <a:gd name="T103" fmla="*/ 31 h 33"/>
                <a:gd name="T104" fmla="*/ 10 w 17"/>
                <a:gd name="T105" fmla="*/ 31 h 33"/>
                <a:gd name="T106" fmla="*/ 10 w 17"/>
                <a:gd name="T107" fmla="*/ 30 h 33"/>
                <a:gd name="T108" fmla="*/ 10 w 17"/>
                <a:gd name="T109" fmla="*/ 30 h 33"/>
                <a:gd name="T110" fmla="*/ 10 w 17"/>
                <a:gd name="T111" fmla="*/ 29 h 33"/>
                <a:gd name="T112" fmla="*/ 10 w 17"/>
                <a:gd name="T113" fmla="*/ 29 h 33"/>
                <a:gd name="T114" fmla="*/ 10 w 17"/>
                <a:gd name="T11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33">
                  <a:moveTo>
                    <a:pt x="10" y="28"/>
                  </a:moveTo>
                  <a:lnTo>
                    <a:pt x="9" y="26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669" y="1993"/>
              <a:ext cx="17" cy="69"/>
            </a:xfrm>
            <a:custGeom>
              <a:avLst/>
              <a:gdLst>
                <a:gd name="T0" fmla="*/ 10 w 17"/>
                <a:gd name="T1" fmla="*/ 9 h 70"/>
                <a:gd name="T2" fmla="*/ 7 w 17"/>
                <a:gd name="T3" fmla="*/ 15 h 70"/>
                <a:gd name="T4" fmla="*/ 5 w 17"/>
                <a:gd name="T5" fmla="*/ 22 h 70"/>
                <a:gd name="T6" fmla="*/ 6 w 17"/>
                <a:gd name="T7" fmla="*/ 29 h 70"/>
                <a:gd name="T8" fmla="*/ 8 w 17"/>
                <a:gd name="T9" fmla="*/ 37 h 70"/>
                <a:gd name="T10" fmla="*/ 9 w 17"/>
                <a:gd name="T11" fmla="*/ 42 h 70"/>
                <a:gd name="T12" fmla="*/ 8 w 17"/>
                <a:gd name="T13" fmla="*/ 43 h 70"/>
                <a:gd name="T14" fmla="*/ 8 w 17"/>
                <a:gd name="T15" fmla="*/ 44 h 70"/>
                <a:gd name="T16" fmla="*/ 8 w 17"/>
                <a:gd name="T17" fmla="*/ 46 h 70"/>
                <a:gd name="T18" fmla="*/ 8 w 17"/>
                <a:gd name="T19" fmla="*/ 47 h 70"/>
                <a:gd name="T20" fmla="*/ 9 w 17"/>
                <a:gd name="T21" fmla="*/ 52 h 70"/>
                <a:gd name="T22" fmla="*/ 10 w 17"/>
                <a:gd name="T23" fmla="*/ 55 h 70"/>
                <a:gd name="T24" fmla="*/ 11 w 17"/>
                <a:gd name="T25" fmla="*/ 58 h 70"/>
                <a:gd name="T26" fmla="*/ 13 w 17"/>
                <a:gd name="T27" fmla="*/ 62 h 70"/>
                <a:gd name="T28" fmla="*/ 15 w 17"/>
                <a:gd name="T29" fmla="*/ 65 h 70"/>
                <a:gd name="T30" fmla="*/ 15 w 17"/>
                <a:gd name="T31" fmla="*/ 66 h 70"/>
                <a:gd name="T32" fmla="*/ 15 w 17"/>
                <a:gd name="T33" fmla="*/ 67 h 70"/>
                <a:gd name="T34" fmla="*/ 14 w 17"/>
                <a:gd name="T35" fmla="*/ 68 h 70"/>
                <a:gd name="T36" fmla="*/ 15 w 17"/>
                <a:gd name="T37" fmla="*/ 68 h 70"/>
                <a:gd name="T38" fmla="*/ 14 w 17"/>
                <a:gd name="T39" fmla="*/ 69 h 70"/>
                <a:gd name="T40" fmla="*/ 12 w 17"/>
                <a:gd name="T41" fmla="*/ 69 h 70"/>
                <a:gd name="T42" fmla="*/ 11 w 17"/>
                <a:gd name="T43" fmla="*/ 69 h 70"/>
                <a:gd name="T44" fmla="*/ 10 w 17"/>
                <a:gd name="T45" fmla="*/ 69 h 70"/>
                <a:gd name="T46" fmla="*/ 10 w 17"/>
                <a:gd name="T47" fmla="*/ 68 h 70"/>
                <a:gd name="T48" fmla="*/ 7 w 17"/>
                <a:gd name="T49" fmla="*/ 62 h 70"/>
                <a:gd name="T50" fmla="*/ 2 w 17"/>
                <a:gd name="T51" fmla="*/ 48 h 70"/>
                <a:gd name="T52" fmla="*/ 0 w 17"/>
                <a:gd name="T53" fmla="*/ 33 h 70"/>
                <a:gd name="T54" fmla="*/ 0 w 17"/>
                <a:gd name="T55" fmla="*/ 19 h 70"/>
                <a:gd name="T56" fmla="*/ 4 w 17"/>
                <a:gd name="T57" fmla="*/ 7 h 70"/>
                <a:gd name="T58" fmla="*/ 8 w 17"/>
                <a:gd name="T59" fmla="*/ 1 h 70"/>
                <a:gd name="T60" fmla="*/ 9 w 17"/>
                <a:gd name="T61" fmla="*/ 0 h 70"/>
                <a:gd name="T62" fmla="*/ 10 w 17"/>
                <a:gd name="T63" fmla="*/ 0 h 70"/>
                <a:gd name="T64" fmla="*/ 11 w 17"/>
                <a:gd name="T65" fmla="*/ 1 h 70"/>
                <a:gd name="T66" fmla="*/ 12 w 17"/>
                <a:gd name="T67" fmla="*/ 2 h 70"/>
                <a:gd name="T68" fmla="*/ 12 w 17"/>
                <a:gd name="T69" fmla="*/ 3 h 70"/>
                <a:gd name="T70" fmla="*/ 12 w 17"/>
                <a:gd name="T71" fmla="*/ 4 h 70"/>
                <a:gd name="T72" fmla="*/ 13 w 17"/>
                <a:gd name="T73" fmla="*/ 5 h 70"/>
                <a:gd name="T74" fmla="*/ 12 w 17"/>
                <a:gd name="T7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70">
                  <a:moveTo>
                    <a:pt x="11" y="6"/>
                  </a:moveTo>
                  <a:lnTo>
                    <a:pt x="10" y="9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2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7" y="33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2" y="60"/>
                  </a:lnTo>
                  <a:lnTo>
                    <a:pt x="13" y="62"/>
                  </a:lnTo>
                  <a:lnTo>
                    <a:pt x="14" y="63"/>
                  </a:lnTo>
                  <a:lnTo>
                    <a:pt x="15" y="65"/>
                  </a:lnTo>
                  <a:lnTo>
                    <a:pt x="16" y="65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7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682" y="1848"/>
              <a:ext cx="26" cy="48"/>
            </a:xfrm>
            <a:custGeom>
              <a:avLst/>
              <a:gdLst>
                <a:gd name="T0" fmla="*/ 17 w 25"/>
                <a:gd name="T1" fmla="*/ 1 h 49"/>
                <a:gd name="T2" fmla="*/ 20 w 25"/>
                <a:gd name="T3" fmla="*/ 5 h 49"/>
                <a:gd name="T4" fmla="*/ 22 w 25"/>
                <a:gd name="T5" fmla="*/ 8 h 49"/>
                <a:gd name="T6" fmla="*/ 23 w 25"/>
                <a:gd name="T7" fmla="*/ 12 h 49"/>
                <a:gd name="T8" fmla="*/ 24 w 25"/>
                <a:gd name="T9" fmla="*/ 16 h 49"/>
                <a:gd name="T10" fmla="*/ 24 w 25"/>
                <a:gd name="T11" fmla="*/ 21 h 49"/>
                <a:gd name="T12" fmla="*/ 23 w 25"/>
                <a:gd name="T13" fmla="*/ 25 h 49"/>
                <a:gd name="T14" fmla="*/ 22 w 25"/>
                <a:gd name="T15" fmla="*/ 30 h 49"/>
                <a:gd name="T16" fmla="*/ 19 w 25"/>
                <a:gd name="T17" fmla="*/ 34 h 49"/>
                <a:gd name="T18" fmla="*/ 16 w 25"/>
                <a:gd name="T19" fmla="*/ 37 h 49"/>
                <a:gd name="T20" fmla="*/ 10 w 25"/>
                <a:gd name="T21" fmla="*/ 41 h 49"/>
                <a:gd name="T22" fmla="*/ 9 w 25"/>
                <a:gd name="T23" fmla="*/ 41 h 49"/>
                <a:gd name="T24" fmla="*/ 8 w 25"/>
                <a:gd name="T25" fmla="*/ 42 h 49"/>
                <a:gd name="T26" fmla="*/ 7 w 25"/>
                <a:gd name="T27" fmla="*/ 42 h 49"/>
                <a:gd name="T28" fmla="*/ 6 w 25"/>
                <a:gd name="T29" fmla="*/ 44 h 49"/>
                <a:gd name="T30" fmla="*/ 4 w 25"/>
                <a:gd name="T31" fmla="*/ 45 h 49"/>
                <a:gd name="T32" fmla="*/ 2 w 25"/>
                <a:gd name="T33" fmla="*/ 46 h 49"/>
                <a:gd name="T34" fmla="*/ 1 w 25"/>
                <a:gd name="T35" fmla="*/ 46 h 49"/>
                <a:gd name="T36" fmla="*/ 1 w 25"/>
                <a:gd name="T37" fmla="*/ 47 h 49"/>
                <a:gd name="T38" fmla="*/ 0 w 25"/>
                <a:gd name="T39" fmla="*/ 48 h 49"/>
                <a:gd name="T40" fmla="*/ 3 w 25"/>
                <a:gd name="T41" fmla="*/ 45 h 49"/>
                <a:gd name="T42" fmla="*/ 7 w 25"/>
                <a:gd name="T43" fmla="*/ 41 h 49"/>
                <a:gd name="T44" fmla="*/ 9 w 25"/>
                <a:gd name="T45" fmla="*/ 38 h 49"/>
                <a:gd name="T46" fmla="*/ 10 w 25"/>
                <a:gd name="T47" fmla="*/ 33 h 49"/>
                <a:gd name="T48" fmla="*/ 14 w 25"/>
                <a:gd name="T49" fmla="*/ 30 h 49"/>
                <a:gd name="T50" fmla="*/ 15 w 25"/>
                <a:gd name="T51" fmla="*/ 25 h 49"/>
                <a:gd name="T52" fmla="*/ 16 w 25"/>
                <a:gd name="T53" fmla="*/ 22 h 49"/>
                <a:gd name="T54" fmla="*/ 15 w 25"/>
                <a:gd name="T55" fmla="*/ 18 h 49"/>
                <a:gd name="T56" fmla="*/ 15 w 25"/>
                <a:gd name="T57" fmla="*/ 15 h 49"/>
                <a:gd name="T58" fmla="*/ 12 w 25"/>
                <a:gd name="T59" fmla="*/ 11 h 49"/>
                <a:gd name="T60" fmla="*/ 9 w 25"/>
                <a:gd name="T61" fmla="*/ 10 h 49"/>
                <a:gd name="T62" fmla="*/ 8 w 25"/>
                <a:gd name="T63" fmla="*/ 7 h 49"/>
                <a:gd name="T64" fmla="*/ 6 w 25"/>
                <a:gd name="T65" fmla="*/ 6 h 49"/>
                <a:gd name="T66" fmla="*/ 4 w 25"/>
                <a:gd name="T67" fmla="*/ 5 h 49"/>
                <a:gd name="T68" fmla="*/ 3 w 25"/>
                <a:gd name="T69" fmla="*/ 4 h 49"/>
                <a:gd name="T70" fmla="*/ 1 w 25"/>
                <a:gd name="T71" fmla="*/ 3 h 49"/>
                <a:gd name="T72" fmla="*/ 0 w 25"/>
                <a:gd name="T73" fmla="*/ 3 h 49"/>
                <a:gd name="T74" fmla="*/ 0 w 25"/>
                <a:gd name="T75" fmla="*/ 3 h 49"/>
                <a:gd name="T76" fmla="*/ 0 w 25"/>
                <a:gd name="T77" fmla="*/ 2 h 49"/>
                <a:gd name="T78" fmla="*/ 0 w 25"/>
                <a:gd name="T79" fmla="*/ 2 h 49"/>
                <a:gd name="T80" fmla="*/ 2 w 25"/>
                <a:gd name="T81" fmla="*/ 2 h 49"/>
                <a:gd name="T82" fmla="*/ 4 w 25"/>
                <a:gd name="T83" fmla="*/ 2 h 49"/>
                <a:gd name="T84" fmla="*/ 7 w 25"/>
                <a:gd name="T85" fmla="*/ 2 h 49"/>
                <a:gd name="T86" fmla="*/ 8 w 25"/>
                <a:gd name="T87" fmla="*/ 1 h 49"/>
                <a:gd name="T88" fmla="*/ 11 w 25"/>
                <a:gd name="T89" fmla="*/ 1 h 49"/>
                <a:gd name="T90" fmla="*/ 14 w 25"/>
                <a:gd name="T91" fmla="*/ 1 h 49"/>
                <a:gd name="T92" fmla="*/ 15 w 25"/>
                <a:gd name="T93" fmla="*/ 1 h 49"/>
                <a:gd name="T94" fmla="*/ 16 w 25"/>
                <a:gd name="T95" fmla="*/ 0 h 49"/>
                <a:gd name="T96" fmla="*/ 17 w 25"/>
                <a:gd name="T9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49">
                  <a:moveTo>
                    <a:pt x="17" y="1"/>
                  </a:moveTo>
                  <a:lnTo>
                    <a:pt x="20" y="5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4" y="16"/>
                  </a:lnTo>
                  <a:lnTo>
                    <a:pt x="24" y="21"/>
                  </a:lnTo>
                  <a:lnTo>
                    <a:pt x="23" y="25"/>
                  </a:lnTo>
                  <a:lnTo>
                    <a:pt x="22" y="30"/>
                  </a:lnTo>
                  <a:lnTo>
                    <a:pt x="19" y="34"/>
                  </a:lnTo>
                  <a:lnTo>
                    <a:pt x="16" y="37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2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3" y="45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0" y="33"/>
                  </a:lnTo>
                  <a:lnTo>
                    <a:pt x="14" y="30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2" y="11"/>
                  </a:lnTo>
                  <a:lnTo>
                    <a:pt x="9" y="10"/>
                  </a:lnTo>
                  <a:lnTo>
                    <a:pt x="8" y="7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 flipH="1">
              <a:off x="680" y="1848"/>
              <a:ext cx="1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687" y="1883"/>
              <a:ext cx="22" cy="78"/>
            </a:xfrm>
            <a:custGeom>
              <a:avLst/>
              <a:gdLst>
                <a:gd name="T0" fmla="*/ 16 w 23"/>
                <a:gd name="T1" fmla="*/ 3 h 78"/>
                <a:gd name="T2" fmla="*/ 17 w 23"/>
                <a:gd name="T3" fmla="*/ 5 h 78"/>
                <a:gd name="T4" fmla="*/ 17 w 23"/>
                <a:gd name="T5" fmla="*/ 7 h 78"/>
                <a:gd name="T6" fmla="*/ 19 w 23"/>
                <a:gd name="T7" fmla="*/ 10 h 78"/>
                <a:gd name="T8" fmla="*/ 20 w 23"/>
                <a:gd name="T9" fmla="*/ 12 h 78"/>
                <a:gd name="T10" fmla="*/ 22 w 23"/>
                <a:gd name="T11" fmla="*/ 13 h 78"/>
                <a:gd name="T12" fmla="*/ 22 w 23"/>
                <a:gd name="T13" fmla="*/ 15 h 78"/>
                <a:gd name="T14" fmla="*/ 22 w 23"/>
                <a:gd name="T15" fmla="*/ 16 h 78"/>
                <a:gd name="T16" fmla="*/ 21 w 23"/>
                <a:gd name="T17" fmla="*/ 19 h 78"/>
                <a:gd name="T18" fmla="*/ 20 w 23"/>
                <a:gd name="T19" fmla="*/ 31 h 78"/>
                <a:gd name="T20" fmla="*/ 19 w 23"/>
                <a:gd name="T21" fmla="*/ 44 h 78"/>
                <a:gd name="T22" fmla="*/ 16 w 23"/>
                <a:gd name="T23" fmla="*/ 56 h 78"/>
                <a:gd name="T24" fmla="*/ 12 w 23"/>
                <a:gd name="T25" fmla="*/ 67 h 78"/>
                <a:gd name="T26" fmla="*/ 4 w 23"/>
                <a:gd name="T27" fmla="*/ 75 h 78"/>
                <a:gd name="T28" fmla="*/ 4 w 23"/>
                <a:gd name="T29" fmla="*/ 76 h 78"/>
                <a:gd name="T30" fmla="*/ 3 w 23"/>
                <a:gd name="T31" fmla="*/ 77 h 78"/>
                <a:gd name="T32" fmla="*/ 2 w 23"/>
                <a:gd name="T33" fmla="*/ 77 h 78"/>
                <a:gd name="T34" fmla="*/ 0 w 23"/>
                <a:gd name="T35" fmla="*/ 76 h 78"/>
                <a:gd name="T36" fmla="*/ 0 w 23"/>
                <a:gd name="T37" fmla="*/ 75 h 78"/>
                <a:gd name="T38" fmla="*/ 0 w 23"/>
                <a:gd name="T39" fmla="*/ 74 h 78"/>
                <a:gd name="T40" fmla="*/ 0 w 23"/>
                <a:gd name="T41" fmla="*/ 72 h 78"/>
                <a:gd name="T42" fmla="*/ 0 w 23"/>
                <a:gd name="T43" fmla="*/ 71 h 78"/>
                <a:gd name="T44" fmla="*/ 0 w 23"/>
                <a:gd name="T45" fmla="*/ 71 h 78"/>
                <a:gd name="T46" fmla="*/ 7 w 23"/>
                <a:gd name="T47" fmla="*/ 63 h 78"/>
                <a:gd name="T48" fmla="*/ 10 w 23"/>
                <a:gd name="T49" fmla="*/ 54 h 78"/>
                <a:gd name="T50" fmla="*/ 13 w 23"/>
                <a:gd name="T51" fmla="*/ 43 h 78"/>
                <a:gd name="T52" fmla="*/ 14 w 23"/>
                <a:gd name="T53" fmla="*/ 32 h 78"/>
                <a:gd name="T54" fmla="*/ 15 w 23"/>
                <a:gd name="T55" fmla="*/ 21 h 78"/>
                <a:gd name="T56" fmla="*/ 16 w 23"/>
                <a:gd name="T57" fmla="*/ 17 h 78"/>
                <a:gd name="T58" fmla="*/ 12 w 23"/>
                <a:gd name="T59" fmla="*/ 10 h 78"/>
                <a:gd name="T60" fmla="*/ 12 w 23"/>
                <a:gd name="T61" fmla="*/ 7 h 78"/>
                <a:gd name="T62" fmla="*/ 12 w 23"/>
                <a:gd name="T63" fmla="*/ 6 h 78"/>
                <a:gd name="T64" fmla="*/ 11 w 23"/>
                <a:gd name="T65" fmla="*/ 6 h 78"/>
                <a:gd name="T66" fmla="*/ 11 w 23"/>
                <a:gd name="T67" fmla="*/ 4 h 78"/>
                <a:gd name="T68" fmla="*/ 11 w 23"/>
                <a:gd name="T69" fmla="*/ 2 h 78"/>
                <a:gd name="T70" fmla="*/ 12 w 23"/>
                <a:gd name="T71" fmla="*/ 1 h 78"/>
                <a:gd name="T72" fmla="*/ 12 w 23"/>
                <a:gd name="T73" fmla="*/ 1 h 78"/>
                <a:gd name="T74" fmla="*/ 13 w 23"/>
                <a:gd name="T75" fmla="*/ 0 h 78"/>
                <a:gd name="T76" fmla="*/ 14 w 23"/>
                <a:gd name="T77" fmla="*/ 0 h 78"/>
                <a:gd name="T78" fmla="*/ 14 w 23"/>
                <a:gd name="T79" fmla="*/ 1 h 78"/>
                <a:gd name="T80" fmla="*/ 16 w 23"/>
                <a:gd name="T81" fmla="*/ 1 h 78"/>
                <a:gd name="T82" fmla="*/ 16 w 23"/>
                <a:gd name="T8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78">
                  <a:moveTo>
                    <a:pt x="16" y="2"/>
                  </a:moveTo>
                  <a:lnTo>
                    <a:pt x="16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0" y="31"/>
                  </a:lnTo>
                  <a:lnTo>
                    <a:pt x="20" y="38"/>
                  </a:lnTo>
                  <a:lnTo>
                    <a:pt x="19" y="44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14" y="61"/>
                  </a:lnTo>
                  <a:lnTo>
                    <a:pt x="12" y="67"/>
                  </a:lnTo>
                  <a:lnTo>
                    <a:pt x="8" y="72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1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7" y="63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12" y="49"/>
                  </a:lnTo>
                  <a:lnTo>
                    <a:pt x="13" y="43"/>
                  </a:lnTo>
                  <a:lnTo>
                    <a:pt x="13" y="37"/>
                  </a:lnTo>
                  <a:lnTo>
                    <a:pt x="14" y="32"/>
                  </a:lnTo>
                  <a:lnTo>
                    <a:pt x="15" y="26"/>
                  </a:lnTo>
                  <a:lnTo>
                    <a:pt x="15" y="21"/>
                  </a:lnTo>
                  <a:lnTo>
                    <a:pt x="15" y="15"/>
                  </a:lnTo>
                  <a:lnTo>
                    <a:pt x="16" y="17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693" y="1997"/>
              <a:ext cx="17" cy="52"/>
            </a:xfrm>
            <a:custGeom>
              <a:avLst/>
              <a:gdLst>
                <a:gd name="T0" fmla="*/ 12 w 17"/>
                <a:gd name="T1" fmla="*/ 2 h 52"/>
                <a:gd name="T2" fmla="*/ 14 w 17"/>
                <a:gd name="T3" fmla="*/ 7 h 52"/>
                <a:gd name="T4" fmla="*/ 14 w 17"/>
                <a:gd name="T5" fmla="*/ 12 h 52"/>
                <a:gd name="T6" fmla="*/ 16 w 17"/>
                <a:gd name="T7" fmla="*/ 17 h 52"/>
                <a:gd name="T8" fmla="*/ 15 w 17"/>
                <a:gd name="T9" fmla="*/ 22 h 52"/>
                <a:gd name="T10" fmla="*/ 15 w 17"/>
                <a:gd name="T11" fmla="*/ 27 h 52"/>
                <a:gd name="T12" fmla="*/ 14 w 17"/>
                <a:gd name="T13" fmla="*/ 32 h 52"/>
                <a:gd name="T14" fmla="*/ 12 w 17"/>
                <a:gd name="T15" fmla="*/ 37 h 52"/>
                <a:gd name="T16" fmla="*/ 10 w 17"/>
                <a:gd name="T17" fmla="*/ 42 h 52"/>
                <a:gd name="T18" fmla="*/ 8 w 17"/>
                <a:gd name="T19" fmla="*/ 45 h 52"/>
                <a:gd name="T20" fmla="*/ 4 w 17"/>
                <a:gd name="T21" fmla="*/ 49 h 52"/>
                <a:gd name="T22" fmla="*/ 4 w 17"/>
                <a:gd name="T23" fmla="*/ 50 h 52"/>
                <a:gd name="T24" fmla="*/ 4 w 17"/>
                <a:gd name="T25" fmla="*/ 51 h 52"/>
                <a:gd name="T26" fmla="*/ 4 w 17"/>
                <a:gd name="T27" fmla="*/ 51 h 52"/>
                <a:gd name="T28" fmla="*/ 2 w 17"/>
                <a:gd name="T29" fmla="*/ 51 h 52"/>
                <a:gd name="T30" fmla="*/ 2 w 17"/>
                <a:gd name="T31" fmla="*/ 51 h 52"/>
                <a:gd name="T32" fmla="*/ 1 w 17"/>
                <a:gd name="T33" fmla="*/ 50 h 52"/>
                <a:gd name="T34" fmla="*/ 1 w 17"/>
                <a:gd name="T35" fmla="*/ 50 h 52"/>
                <a:gd name="T36" fmla="*/ 0 w 17"/>
                <a:gd name="T37" fmla="*/ 50 h 52"/>
                <a:gd name="T38" fmla="*/ 0 w 17"/>
                <a:gd name="T39" fmla="*/ 49 h 52"/>
                <a:gd name="T40" fmla="*/ 0 w 17"/>
                <a:gd name="T41" fmla="*/ 49 h 52"/>
                <a:gd name="T42" fmla="*/ 0 w 17"/>
                <a:gd name="T43" fmla="*/ 48 h 52"/>
                <a:gd name="T44" fmla="*/ 0 w 17"/>
                <a:gd name="T45" fmla="*/ 48 h 52"/>
                <a:gd name="T46" fmla="*/ 0 w 17"/>
                <a:gd name="T47" fmla="*/ 48 h 52"/>
                <a:gd name="T48" fmla="*/ 0 w 17"/>
                <a:gd name="T49" fmla="*/ 47 h 52"/>
                <a:gd name="T50" fmla="*/ 0 w 17"/>
                <a:gd name="T51" fmla="*/ 47 h 52"/>
                <a:gd name="T52" fmla="*/ 0 w 17"/>
                <a:gd name="T53" fmla="*/ 46 h 52"/>
                <a:gd name="T54" fmla="*/ 0 w 17"/>
                <a:gd name="T55" fmla="*/ 45 h 52"/>
                <a:gd name="T56" fmla="*/ 3 w 17"/>
                <a:gd name="T57" fmla="*/ 41 h 52"/>
                <a:gd name="T58" fmla="*/ 5 w 17"/>
                <a:gd name="T59" fmla="*/ 38 h 52"/>
                <a:gd name="T60" fmla="*/ 6 w 17"/>
                <a:gd name="T61" fmla="*/ 35 h 52"/>
                <a:gd name="T62" fmla="*/ 8 w 17"/>
                <a:gd name="T63" fmla="*/ 30 h 52"/>
                <a:gd name="T64" fmla="*/ 9 w 17"/>
                <a:gd name="T65" fmla="*/ 25 h 52"/>
                <a:gd name="T66" fmla="*/ 9 w 17"/>
                <a:gd name="T67" fmla="*/ 21 h 52"/>
                <a:gd name="T68" fmla="*/ 10 w 17"/>
                <a:gd name="T69" fmla="*/ 16 h 52"/>
                <a:gd name="T70" fmla="*/ 9 w 17"/>
                <a:gd name="T71" fmla="*/ 12 h 52"/>
                <a:gd name="T72" fmla="*/ 8 w 17"/>
                <a:gd name="T73" fmla="*/ 7 h 52"/>
                <a:gd name="T74" fmla="*/ 6 w 17"/>
                <a:gd name="T75" fmla="*/ 3 h 52"/>
                <a:gd name="T76" fmla="*/ 6 w 17"/>
                <a:gd name="T77" fmla="*/ 3 h 52"/>
                <a:gd name="T78" fmla="*/ 6 w 17"/>
                <a:gd name="T79" fmla="*/ 2 h 52"/>
                <a:gd name="T80" fmla="*/ 6 w 17"/>
                <a:gd name="T81" fmla="*/ 2 h 52"/>
                <a:gd name="T82" fmla="*/ 5 w 17"/>
                <a:gd name="T83" fmla="*/ 1 h 52"/>
                <a:gd name="T84" fmla="*/ 6 w 17"/>
                <a:gd name="T85" fmla="*/ 1 h 52"/>
                <a:gd name="T86" fmla="*/ 6 w 17"/>
                <a:gd name="T87" fmla="*/ 1 h 52"/>
                <a:gd name="T88" fmla="*/ 7 w 17"/>
                <a:gd name="T89" fmla="*/ 1 h 52"/>
                <a:gd name="T90" fmla="*/ 8 w 17"/>
                <a:gd name="T91" fmla="*/ 1 h 52"/>
                <a:gd name="T92" fmla="*/ 9 w 17"/>
                <a:gd name="T93" fmla="*/ 0 h 52"/>
                <a:gd name="T94" fmla="*/ 9 w 17"/>
                <a:gd name="T95" fmla="*/ 0 h 52"/>
                <a:gd name="T96" fmla="*/ 9 w 17"/>
                <a:gd name="T97" fmla="*/ 0 h 52"/>
                <a:gd name="T98" fmla="*/ 9 w 17"/>
                <a:gd name="T99" fmla="*/ 0 h 52"/>
                <a:gd name="T100" fmla="*/ 10 w 17"/>
                <a:gd name="T101" fmla="*/ 0 h 52"/>
                <a:gd name="T102" fmla="*/ 10 w 17"/>
                <a:gd name="T103" fmla="*/ 1 h 52"/>
                <a:gd name="T104" fmla="*/ 12 w 17"/>
                <a:gd name="T105" fmla="*/ 1 h 52"/>
                <a:gd name="T106" fmla="*/ 12 w 17"/>
                <a:gd name="T107" fmla="*/ 2 h 52"/>
                <a:gd name="T108" fmla="*/ 12 w 17"/>
                <a:gd name="T10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52">
                  <a:moveTo>
                    <a:pt x="12" y="2"/>
                  </a:moveTo>
                  <a:lnTo>
                    <a:pt x="14" y="7"/>
                  </a:lnTo>
                  <a:lnTo>
                    <a:pt x="14" y="12"/>
                  </a:lnTo>
                  <a:lnTo>
                    <a:pt x="16" y="17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4" y="32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8" y="45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5" y="38"/>
                  </a:lnTo>
                  <a:lnTo>
                    <a:pt x="6" y="35"/>
                  </a:lnTo>
                  <a:lnTo>
                    <a:pt x="8" y="30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10" y="16"/>
                  </a:lnTo>
                  <a:lnTo>
                    <a:pt x="9" y="12"/>
                  </a:lnTo>
                  <a:lnTo>
                    <a:pt x="8" y="7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704" y="2058"/>
              <a:ext cx="26" cy="104"/>
            </a:xfrm>
            <a:custGeom>
              <a:avLst/>
              <a:gdLst>
                <a:gd name="T0" fmla="*/ 3 w 26"/>
                <a:gd name="T1" fmla="*/ 1 h 104"/>
                <a:gd name="T2" fmla="*/ 4 w 26"/>
                <a:gd name="T3" fmla="*/ 1 h 104"/>
                <a:gd name="T4" fmla="*/ 6 w 26"/>
                <a:gd name="T5" fmla="*/ 1 h 104"/>
                <a:gd name="T6" fmla="*/ 7 w 26"/>
                <a:gd name="T7" fmla="*/ 1 h 104"/>
                <a:gd name="T8" fmla="*/ 8 w 26"/>
                <a:gd name="T9" fmla="*/ 1 h 104"/>
                <a:gd name="T10" fmla="*/ 8 w 26"/>
                <a:gd name="T11" fmla="*/ 2 h 104"/>
                <a:gd name="T12" fmla="*/ 8 w 26"/>
                <a:gd name="T13" fmla="*/ 3 h 104"/>
                <a:gd name="T14" fmla="*/ 9 w 26"/>
                <a:gd name="T15" fmla="*/ 4 h 104"/>
                <a:gd name="T16" fmla="*/ 10 w 26"/>
                <a:gd name="T17" fmla="*/ 5 h 104"/>
                <a:gd name="T18" fmla="*/ 11 w 26"/>
                <a:gd name="T19" fmla="*/ 6 h 104"/>
                <a:gd name="T20" fmla="*/ 13 w 26"/>
                <a:gd name="T21" fmla="*/ 7 h 104"/>
                <a:gd name="T22" fmla="*/ 14 w 26"/>
                <a:gd name="T23" fmla="*/ 9 h 104"/>
                <a:gd name="T24" fmla="*/ 16 w 26"/>
                <a:gd name="T25" fmla="*/ 11 h 104"/>
                <a:gd name="T26" fmla="*/ 16 w 26"/>
                <a:gd name="T27" fmla="*/ 13 h 104"/>
                <a:gd name="T28" fmla="*/ 18 w 26"/>
                <a:gd name="T29" fmla="*/ 21 h 104"/>
                <a:gd name="T30" fmla="*/ 21 w 26"/>
                <a:gd name="T31" fmla="*/ 35 h 104"/>
                <a:gd name="T32" fmla="*/ 23 w 26"/>
                <a:gd name="T33" fmla="*/ 50 h 104"/>
                <a:gd name="T34" fmla="*/ 23 w 26"/>
                <a:gd name="T35" fmla="*/ 63 h 104"/>
                <a:gd name="T36" fmla="*/ 24 w 26"/>
                <a:gd name="T37" fmla="*/ 78 h 104"/>
                <a:gd name="T38" fmla="*/ 24 w 26"/>
                <a:gd name="T39" fmla="*/ 87 h 104"/>
                <a:gd name="T40" fmla="*/ 24 w 26"/>
                <a:gd name="T41" fmla="*/ 91 h 104"/>
                <a:gd name="T42" fmla="*/ 23 w 26"/>
                <a:gd name="T43" fmla="*/ 93 h 104"/>
                <a:gd name="T44" fmla="*/ 22 w 26"/>
                <a:gd name="T45" fmla="*/ 97 h 104"/>
                <a:gd name="T46" fmla="*/ 21 w 26"/>
                <a:gd name="T47" fmla="*/ 100 h 104"/>
                <a:gd name="T48" fmla="*/ 19 w 26"/>
                <a:gd name="T49" fmla="*/ 102 h 104"/>
                <a:gd name="T50" fmla="*/ 18 w 26"/>
                <a:gd name="T51" fmla="*/ 102 h 104"/>
                <a:gd name="T52" fmla="*/ 17 w 26"/>
                <a:gd name="T53" fmla="*/ 103 h 104"/>
                <a:gd name="T54" fmla="*/ 17 w 26"/>
                <a:gd name="T55" fmla="*/ 102 h 104"/>
                <a:gd name="T56" fmla="*/ 16 w 26"/>
                <a:gd name="T57" fmla="*/ 103 h 104"/>
                <a:gd name="T58" fmla="*/ 16 w 26"/>
                <a:gd name="T59" fmla="*/ 102 h 104"/>
                <a:gd name="T60" fmla="*/ 15 w 26"/>
                <a:gd name="T61" fmla="*/ 101 h 104"/>
                <a:gd name="T62" fmla="*/ 15 w 26"/>
                <a:gd name="T63" fmla="*/ 100 h 104"/>
                <a:gd name="T64" fmla="*/ 14 w 26"/>
                <a:gd name="T65" fmla="*/ 99 h 104"/>
                <a:gd name="T66" fmla="*/ 16 w 26"/>
                <a:gd name="T67" fmla="*/ 98 h 104"/>
                <a:gd name="T68" fmla="*/ 16 w 26"/>
                <a:gd name="T69" fmla="*/ 96 h 104"/>
                <a:gd name="T70" fmla="*/ 16 w 26"/>
                <a:gd name="T71" fmla="*/ 95 h 104"/>
                <a:gd name="T72" fmla="*/ 17 w 26"/>
                <a:gd name="T73" fmla="*/ 92 h 104"/>
                <a:gd name="T74" fmla="*/ 17 w 26"/>
                <a:gd name="T75" fmla="*/ 90 h 104"/>
                <a:gd name="T76" fmla="*/ 18 w 26"/>
                <a:gd name="T77" fmla="*/ 88 h 104"/>
                <a:gd name="T78" fmla="*/ 18 w 26"/>
                <a:gd name="T79" fmla="*/ 86 h 104"/>
                <a:gd name="T80" fmla="*/ 18 w 26"/>
                <a:gd name="T81" fmla="*/ 85 h 104"/>
                <a:gd name="T82" fmla="*/ 17 w 26"/>
                <a:gd name="T83" fmla="*/ 82 h 104"/>
                <a:gd name="T84" fmla="*/ 17 w 26"/>
                <a:gd name="T85" fmla="*/ 80 h 104"/>
                <a:gd name="T86" fmla="*/ 17 w 26"/>
                <a:gd name="T87" fmla="*/ 78 h 104"/>
                <a:gd name="T88" fmla="*/ 17 w 26"/>
                <a:gd name="T89" fmla="*/ 71 h 104"/>
                <a:gd name="T90" fmla="*/ 17 w 26"/>
                <a:gd name="T91" fmla="*/ 58 h 104"/>
                <a:gd name="T92" fmla="*/ 16 w 26"/>
                <a:gd name="T93" fmla="*/ 45 h 104"/>
                <a:gd name="T94" fmla="*/ 15 w 26"/>
                <a:gd name="T95" fmla="*/ 32 h 104"/>
                <a:gd name="T96" fmla="*/ 12 w 26"/>
                <a:gd name="T97" fmla="*/ 20 h 104"/>
                <a:gd name="T98" fmla="*/ 6 w 26"/>
                <a:gd name="T99" fmla="*/ 8 h 104"/>
                <a:gd name="T100" fmla="*/ 6 w 26"/>
                <a:gd name="T101" fmla="*/ 8 h 104"/>
                <a:gd name="T102" fmla="*/ 3 w 26"/>
                <a:gd name="T103" fmla="*/ 7 h 104"/>
                <a:gd name="T104" fmla="*/ 2 w 26"/>
                <a:gd name="T105" fmla="*/ 7 h 104"/>
                <a:gd name="T106" fmla="*/ 0 w 26"/>
                <a:gd name="T107" fmla="*/ 4 h 104"/>
                <a:gd name="T108" fmla="*/ 0 w 26"/>
                <a:gd name="T109" fmla="*/ 3 h 104"/>
                <a:gd name="T110" fmla="*/ 0 w 26"/>
                <a:gd name="T111" fmla="*/ 2 h 104"/>
                <a:gd name="T112" fmla="*/ 1 w 26"/>
                <a:gd name="T113" fmla="*/ 2 h 104"/>
                <a:gd name="T114" fmla="*/ 0 w 26"/>
                <a:gd name="T115" fmla="*/ 1 h 104"/>
                <a:gd name="T116" fmla="*/ 1 w 26"/>
                <a:gd name="T117" fmla="*/ 1 h 104"/>
                <a:gd name="T118" fmla="*/ 2 w 26"/>
                <a:gd name="T1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" h="104">
                  <a:moveTo>
                    <a:pt x="2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8" y="21"/>
                  </a:lnTo>
                  <a:lnTo>
                    <a:pt x="19" y="28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23" y="50"/>
                  </a:lnTo>
                  <a:lnTo>
                    <a:pt x="22" y="57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4" y="78"/>
                  </a:lnTo>
                  <a:lnTo>
                    <a:pt x="25" y="86"/>
                  </a:lnTo>
                  <a:lnTo>
                    <a:pt x="24" y="87"/>
                  </a:lnTo>
                  <a:lnTo>
                    <a:pt x="24" y="89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3" y="93"/>
                  </a:lnTo>
                  <a:lnTo>
                    <a:pt x="23" y="96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1" y="100"/>
                  </a:lnTo>
                  <a:lnTo>
                    <a:pt x="20" y="102"/>
                  </a:lnTo>
                  <a:lnTo>
                    <a:pt x="19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3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2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8" y="89"/>
                  </a:lnTo>
                  <a:lnTo>
                    <a:pt x="18" y="88"/>
                  </a:lnTo>
                  <a:lnTo>
                    <a:pt x="19" y="87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7"/>
                  </a:lnTo>
                  <a:lnTo>
                    <a:pt x="17" y="71"/>
                  </a:lnTo>
                  <a:lnTo>
                    <a:pt x="17" y="64"/>
                  </a:lnTo>
                  <a:lnTo>
                    <a:pt x="17" y="58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6" y="39"/>
                  </a:lnTo>
                  <a:lnTo>
                    <a:pt x="15" y="32"/>
                  </a:lnTo>
                  <a:lnTo>
                    <a:pt x="14" y="26"/>
                  </a:lnTo>
                  <a:lnTo>
                    <a:pt x="12" y="20"/>
                  </a:lnTo>
                  <a:lnTo>
                    <a:pt x="11" y="15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685" y="2069"/>
              <a:ext cx="20" cy="78"/>
            </a:xfrm>
            <a:custGeom>
              <a:avLst/>
              <a:gdLst>
                <a:gd name="T0" fmla="*/ 16 w 19"/>
                <a:gd name="T1" fmla="*/ 6 h 77"/>
                <a:gd name="T2" fmla="*/ 11 w 19"/>
                <a:gd name="T3" fmla="*/ 11 h 77"/>
                <a:gd name="T4" fmla="*/ 8 w 19"/>
                <a:gd name="T5" fmla="*/ 17 h 77"/>
                <a:gd name="T6" fmla="*/ 6 w 19"/>
                <a:gd name="T7" fmla="*/ 22 h 77"/>
                <a:gd name="T8" fmla="*/ 6 w 19"/>
                <a:gd name="T9" fmla="*/ 30 h 77"/>
                <a:gd name="T10" fmla="*/ 6 w 19"/>
                <a:gd name="T11" fmla="*/ 36 h 77"/>
                <a:gd name="T12" fmla="*/ 7 w 19"/>
                <a:gd name="T13" fmla="*/ 45 h 77"/>
                <a:gd name="T14" fmla="*/ 7 w 19"/>
                <a:gd name="T15" fmla="*/ 51 h 77"/>
                <a:gd name="T16" fmla="*/ 7 w 19"/>
                <a:gd name="T17" fmla="*/ 59 h 77"/>
                <a:gd name="T18" fmla="*/ 8 w 19"/>
                <a:gd name="T19" fmla="*/ 66 h 77"/>
                <a:gd name="T20" fmla="*/ 8 w 19"/>
                <a:gd name="T21" fmla="*/ 73 h 77"/>
                <a:gd name="T22" fmla="*/ 7 w 19"/>
                <a:gd name="T23" fmla="*/ 74 h 77"/>
                <a:gd name="T24" fmla="*/ 7 w 19"/>
                <a:gd name="T25" fmla="*/ 74 h 77"/>
                <a:gd name="T26" fmla="*/ 7 w 19"/>
                <a:gd name="T27" fmla="*/ 75 h 77"/>
                <a:gd name="T28" fmla="*/ 6 w 19"/>
                <a:gd name="T29" fmla="*/ 75 h 77"/>
                <a:gd name="T30" fmla="*/ 6 w 19"/>
                <a:gd name="T31" fmla="*/ 75 h 77"/>
                <a:gd name="T32" fmla="*/ 5 w 19"/>
                <a:gd name="T33" fmla="*/ 76 h 77"/>
                <a:gd name="T34" fmla="*/ 5 w 19"/>
                <a:gd name="T35" fmla="*/ 76 h 77"/>
                <a:gd name="T36" fmla="*/ 5 w 19"/>
                <a:gd name="T37" fmla="*/ 76 h 77"/>
                <a:gd name="T38" fmla="*/ 4 w 19"/>
                <a:gd name="T39" fmla="*/ 76 h 77"/>
                <a:gd name="T40" fmla="*/ 3 w 19"/>
                <a:gd name="T41" fmla="*/ 76 h 77"/>
                <a:gd name="T42" fmla="*/ 2 w 19"/>
                <a:gd name="T43" fmla="*/ 75 h 77"/>
                <a:gd name="T44" fmla="*/ 2 w 19"/>
                <a:gd name="T45" fmla="*/ 75 h 77"/>
                <a:gd name="T46" fmla="*/ 2 w 19"/>
                <a:gd name="T47" fmla="*/ 74 h 77"/>
                <a:gd name="T48" fmla="*/ 2 w 19"/>
                <a:gd name="T49" fmla="*/ 74 h 77"/>
                <a:gd name="T50" fmla="*/ 1 w 19"/>
                <a:gd name="T51" fmla="*/ 73 h 77"/>
                <a:gd name="T52" fmla="*/ 1 w 19"/>
                <a:gd name="T53" fmla="*/ 72 h 77"/>
                <a:gd name="T54" fmla="*/ 1 w 19"/>
                <a:gd name="T55" fmla="*/ 72 h 77"/>
                <a:gd name="T56" fmla="*/ 2 w 19"/>
                <a:gd name="T57" fmla="*/ 64 h 77"/>
                <a:gd name="T58" fmla="*/ 1 w 19"/>
                <a:gd name="T59" fmla="*/ 56 h 77"/>
                <a:gd name="T60" fmla="*/ 0 w 19"/>
                <a:gd name="T61" fmla="*/ 49 h 77"/>
                <a:gd name="T62" fmla="*/ 0 w 19"/>
                <a:gd name="T63" fmla="*/ 41 h 77"/>
                <a:gd name="T64" fmla="*/ 0 w 19"/>
                <a:gd name="T65" fmla="*/ 33 h 77"/>
                <a:gd name="T66" fmla="*/ 0 w 19"/>
                <a:gd name="T67" fmla="*/ 25 h 77"/>
                <a:gd name="T68" fmla="*/ 1 w 19"/>
                <a:gd name="T69" fmla="*/ 17 h 77"/>
                <a:gd name="T70" fmla="*/ 3 w 19"/>
                <a:gd name="T71" fmla="*/ 11 h 77"/>
                <a:gd name="T72" fmla="*/ 8 w 19"/>
                <a:gd name="T73" fmla="*/ 6 h 77"/>
                <a:gd name="T74" fmla="*/ 13 w 19"/>
                <a:gd name="T75" fmla="*/ 1 h 77"/>
                <a:gd name="T76" fmla="*/ 13 w 19"/>
                <a:gd name="T77" fmla="*/ 0 h 77"/>
                <a:gd name="T78" fmla="*/ 14 w 19"/>
                <a:gd name="T79" fmla="*/ 0 h 77"/>
                <a:gd name="T80" fmla="*/ 14 w 19"/>
                <a:gd name="T81" fmla="*/ 1 h 77"/>
                <a:gd name="T82" fmla="*/ 15 w 19"/>
                <a:gd name="T83" fmla="*/ 0 h 77"/>
                <a:gd name="T84" fmla="*/ 15 w 19"/>
                <a:gd name="T85" fmla="*/ 1 h 77"/>
                <a:gd name="T86" fmla="*/ 16 w 19"/>
                <a:gd name="T87" fmla="*/ 1 h 77"/>
                <a:gd name="T88" fmla="*/ 16 w 19"/>
                <a:gd name="T89" fmla="*/ 2 h 77"/>
                <a:gd name="T90" fmla="*/ 17 w 19"/>
                <a:gd name="T91" fmla="*/ 2 h 77"/>
                <a:gd name="T92" fmla="*/ 17 w 19"/>
                <a:gd name="T93" fmla="*/ 2 h 77"/>
                <a:gd name="T94" fmla="*/ 17 w 19"/>
                <a:gd name="T95" fmla="*/ 3 h 77"/>
                <a:gd name="T96" fmla="*/ 18 w 19"/>
                <a:gd name="T97" fmla="*/ 3 h 77"/>
                <a:gd name="T98" fmla="*/ 17 w 19"/>
                <a:gd name="T99" fmla="*/ 4 h 77"/>
                <a:gd name="T100" fmla="*/ 17 w 19"/>
                <a:gd name="T101" fmla="*/ 4 h 77"/>
                <a:gd name="T102" fmla="*/ 17 w 19"/>
                <a:gd name="T103" fmla="*/ 5 h 77"/>
                <a:gd name="T104" fmla="*/ 17 w 19"/>
                <a:gd name="T105" fmla="*/ 5 h 77"/>
                <a:gd name="T106" fmla="*/ 16 w 19"/>
                <a:gd name="T107" fmla="*/ 5 h 77"/>
                <a:gd name="T108" fmla="*/ 16 w 19"/>
                <a:gd name="T109" fmla="*/ 5 h 77"/>
                <a:gd name="T110" fmla="*/ 16 w 19"/>
                <a:gd name="T111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77">
                  <a:moveTo>
                    <a:pt x="16" y="6"/>
                  </a:moveTo>
                  <a:lnTo>
                    <a:pt x="11" y="11"/>
                  </a:lnTo>
                  <a:lnTo>
                    <a:pt x="8" y="17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7" y="45"/>
                  </a:lnTo>
                  <a:lnTo>
                    <a:pt x="7" y="51"/>
                  </a:lnTo>
                  <a:lnTo>
                    <a:pt x="7" y="59"/>
                  </a:lnTo>
                  <a:lnTo>
                    <a:pt x="8" y="66"/>
                  </a:lnTo>
                  <a:lnTo>
                    <a:pt x="8" y="73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2" y="64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8" y="6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620" y="1670"/>
              <a:ext cx="30" cy="74"/>
            </a:xfrm>
            <a:custGeom>
              <a:avLst/>
              <a:gdLst>
                <a:gd name="T0" fmla="*/ 26 w 29"/>
                <a:gd name="T1" fmla="*/ 7 h 72"/>
                <a:gd name="T2" fmla="*/ 25 w 29"/>
                <a:gd name="T3" fmla="*/ 7 h 72"/>
                <a:gd name="T4" fmla="*/ 23 w 29"/>
                <a:gd name="T5" fmla="*/ 7 h 72"/>
                <a:gd name="T6" fmla="*/ 22 w 29"/>
                <a:gd name="T7" fmla="*/ 8 h 72"/>
                <a:gd name="T8" fmla="*/ 21 w 29"/>
                <a:gd name="T9" fmla="*/ 8 h 72"/>
                <a:gd name="T10" fmla="*/ 18 w 29"/>
                <a:gd name="T11" fmla="*/ 9 h 72"/>
                <a:gd name="T12" fmla="*/ 17 w 29"/>
                <a:gd name="T13" fmla="*/ 10 h 72"/>
                <a:gd name="T14" fmla="*/ 9 w 29"/>
                <a:gd name="T15" fmla="*/ 21 h 72"/>
                <a:gd name="T16" fmla="*/ 6 w 29"/>
                <a:gd name="T17" fmla="*/ 32 h 72"/>
                <a:gd name="T18" fmla="*/ 6 w 29"/>
                <a:gd name="T19" fmla="*/ 44 h 72"/>
                <a:gd name="T20" fmla="*/ 8 w 29"/>
                <a:gd name="T21" fmla="*/ 55 h 72"/>
                <a:gd name="T22" fmla="*/ 12 w 29"/>
                <a:gd name="T23" fmla="*/ 66 h 72"/>
                <a:gd name="T24" fmla="*/ 13 w 29"/>
                <a:gd name="T25" fmla="*/ 67 h 72"/>
                <a:gd name="T26" fmla="*/ 13 w 29"/>
                <a:gd name="T27" fmla="*/ 69 h 72"/>
                <a:gd name="T28" fmla="*/ 12 w 29"/>
                <a:gd name="T29" fmla="*/ 70 h 72"/>
                <a:gd name="T30" fmla="*/ 11 w 29"/>
                <a:gd name="T31" fmla="*/ 70 h 72"/>
                <a:gd name="T32" fmla="*/ 10 w 29"/>
                <a:gd name="T33" fmla="*/ 71 h 72"/>
                <a:gd name="T34" fmla="*/ 9 w 29"/>
                <a:gd name="T35" fmla="*/ 71 h 72"/>
                <a:gd name="T36" fmla="*/ 9 w 29"/>
                <a:gd name="T37" fmla="*/ 70 h 72"/>
                <a:gd name="T38" fmla="*/ 8 w 29"/>
                <a:gd name="T39" fmla="*/ 70 h 72"/>
                <a:gd name="T40" fmla="*/ 5 w 29"/>
                <a:gd name="T41" fmla="*/ 64 h 72"/>
                <a:gd name="T42" fmla="*/ 1 w 29"/>
                <a:gd name="T43" fmla="*/ 52 h 72"/>
                <a:gd name="T44" fmla="*/ 0 w 29"/>
                <a:gd name="T45" fmla="*/ 39 h 72"/>
                <a:gd name="T46" fmla="*/ 1 w 29"/>
                <a:gd name="T47" fmla="*/ 28 h 72"/>
                <a:gd name="T48" fmla="*/ 5 w 29"/>
                <a:gd name="T49" fmla="*/ 16 h 72"/>
                <a:gd name="T50" fmla="*/ 14 w 29"/>
                <a:gd name="T51" fmla="*/ 4 h 72"/>
                <a:gd name="T52" fmla="*/ 14 w 29"/>
                <a:gd name="T53" fmla="*/ 3 h 72"/>
                <a:gd name="T54" fmla="*/ 14 w 29"/>
                <a:gd name="T55" fmla="*/ 3 h 72"/>
                <a:gd name="T56" fmla="*/ 15 w 29"/>
                <a:gd name="T57" fmla="*/ 2 h 72"/>
                <a:gd name="T58" fmla="*/ 19 w 29"/>
                <a:gd name="T59" fmla="*/ 1 h 72"/>
                <a:gd name="T60" fmla="*/ 20 w 29"/>
                <a:gd name="T61" fmla="*/ 1 h 72"/>
                <a:gd name="T62" fmla="*/ 21 w 29"/>
                <a:gd name="T63" fmla="*/ 1 h 72"/>
                <a:gd name="T64" fmla="*/ 22 w 29"/>
                <a:gd name="T65" fmla="*/ 0 h 72"/>
                <a:gd name="T66" fmla="*/ 23 w 29"/>
                <a:gd name="T67" fmla="*/ 0 h 72"/>
                <a:gd name="T68" fmla="*/ 24 w 29"/>
                <a:gd name="T69" fmla="*/ 0 h 72"/>
                <a:gd name="T70" fmla="*/ 25 w 29"/>
                <a:gd name="T71" fmla="*/ 1 h 72"/>
                <a:gd name="T72" fmla="*/ 26 w 29"/>
                <a:gd name="T73" fmla="*/ 1 h 72"/>
                <a:gd name="T74" fmla="*/ 27 w 29"/>
                <a:gd name="T75" fmla="*/ 1 h 72"/>
                <a:gd name="T76" fmla="*/ 28 w 29"/>
                <a:gd name="T77" fmla="*/ 3 h 72"/>
                <a:gd name="T78" fmla="*/ 28 w 29"/>
                <a:gd name="T79" fmla="*/ 4 h 72"/>
                <a:gd name="T80" fmla="*/ 27 w 29"/>
                <a:gd name="T81" fmla="*/ 6 h 72"/>
                <a:gd name="T82" fmla="*/ 26 w 29"/>
                <a:gd name="T83" fmla="*/ 6 h 72"/>
                <a:gd name="T84" fmla="*/ 26 w 29"/>
                <a:gd name="T8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72">
                  <a:moveTo>
                    <a:pt x="26" y="7"/>
                  </a:moveTo>
                  <a:lnTo>
                    <a:pt x="26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3" y="16"/>
                  </a:lnTo>
                  <a:lnTo>
                    <a:pt x="9" y="21"/>
                  </a:lnTo>
                  <a:lnTo>
                    <a:pt x="8" y="26"/>
                  </a:lnTo>
                  <a:lnTo>
                    <a:pt x="6" y="32"/>
                  </a:lnTo>
                  <a:lnTo>
                    <a:pt x="6" y="37"/>
                  </a:lnTo>
                  <a:lnTo>
                    <a:pt x="6" y="44"/>
                  </a:lnTo>
                  <a:lnTo>
                    <a:pt x="7" y="49"/>
                  </a:lnTo>
                  <a:lnTo>
                    <a:pt x="8" y="55"/>
                  </a:lnTo>
                  <a:lnTo>
                    <a:pt x="9" y="61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7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1" y="70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5" y="64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717" y="2197"/>
              <a:ext cx="17" cy="17"/>
            </a:xfrm>
            <a:custGeom>
              <a:avLst/>
              <a:gdLst>
                <a:gd name="T0" fmla="*/ 17 w 18"/>
                <a:gd name="T1" fmla="*/ 0 h 17"/>
                <a:gd name="T2" fmla="*/ 17 w 18"/>
                <a:gd name="T3" fmla="*/ 0 h 17"/>
                <a:gd name="T4" fmla="*/ 16 w 18"/>
                <a:gd name="T5" fmla="*/ 1 h 17"/>
                <a:gd name="T6" fmla="*/ 15 w 18"/>
                <a:gd name="T7" fmla="*/ 2 h 17"/>
                <a:gd name="T8" fmla="*/ 13 w 18"/>
                <a:gd name="T9" fmla="*/ 4 h 17"/>
                <a:gd name="T10" fmla="*/ 12 w 18"/>
                <a:gd name="T11" fmla="*/ 5 h 17"/>
                <a:gd name="T12" fmla="*/ 9 w 18"/>
                <a:gd name="T13" fmla="*/ 9 h 17"/>
                <a:gd name="T14" fmla="*/ 8 w 18"/>
                <a:gd name="T15" fmla="*/ 11 h 17"/>
                <a:gd name="T16" fmla="*/ 6 w 18"/>
                <a:gd name="T17" fmla="*/ 12 h 17"/>
                <a:gd name="T18" fmla="*/ 2 w 18"/>
                <a:gd name="T19" fmla="*/ 14 h 17"/>
                <a:gd name="T20" fmla="*/ 0 w 18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7" y="0"/>
                  </a:moveTo>
                  <a:lnTo>
                    <a:pt x="17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743" y="2387"/>
              <a:ext cx="24" cy="17"/>
            </a:xfrm>
            <a:custGeom>
              <a:avLst/>
              <a:gdLst>
                <a:gd name="T0" fmla="*/ 22 w 23"/>
                <a:gd name="T1" fmla="*/ 4 h 17"/>
                <a:gd name="T2" fmla="*/ 21 w 23"/>
                <a:gd name="T3" fmla="*/ 4 h 17"/>
                <a:gd name="T4" fmla="*/ 21 w 23"/>
                <a:gd name="T5" fmla="*/ 8 h 17"/>
                <a:gd name="T6" fmla="*/ 20 w 23"/>
                <a:gd name="T7" fmla="*/ 8 h 17"/>
                <a:gd name="T8" fmla="*/ 19 w 23"/>
                <a:gd name="T9" fmla="*/ 12 h 17"/>
                <a:gd name="T10" fmla="*/ 17 w 23"/>
                <a:gd name="T11" fmla="*/ 12 h 17"/>
                <a:gd name="T12" fmla="*/ 14 w 23"/>
                <a:gd name="T13" fmla="*/ 16 h 17"/>
                <a:gd name="T14" fmla="*/ 11 w 23"/>
                <a:gd name="T15" fmla="*/ 12 h 17"/>
                <a:gd name="T16" fmla="*/ 7 w 23"/>
                <a:gd name="T17" fmla="*/ 12 h 17"/>
                <a:gd name="T18" fmla="*/ 4 w 23"/>
                <a:gd name="T19" fmla="*/ 8 h 17"/>
                <a:gd name="T20" fmla="*/ 0 w 2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7">
                  <a:moveTo>
                    <a:pt x="22" y="4"/>
                  </a:moveTo>
                  <a:lnTo>
                    <a:pt x="21" y="4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717" y="2218"/>
              <a:ext cx="32" cy="45"/>
            </a:xfrm>
            <a:custGeom>
              <a:avLst/>
              <a:gdLst>
                <a:gd name="T0" fmla="*/ 5 w 33"/>
                <a:gd name="T1" fmla="*/ 6 h 45"/>
                <a:gd name="T2" fmla="*/ 6 w 33"/>
                <a:gd name="T3" fmla="*/ 14 h 45"/>
                <a:gd name="T4" fmla="*/ 8 w 33"/>
                <a:gd name="T5" fmla="*/ 20 h 45"/>
                <a:gd name="T6" fmla="*/ 10 w 33"/>
                <a:gd name="T7" fmla="*/ 27 h 45"/>
                <a:gd name="T8" fmla="*/ 14 w 33"/>
                <a:gd name="T9" fmla="*/ 33 h 45"/>
                <a:gd name="T10" fmla="*/ 17 w 33"/>
                <a:gd name="T11" fmla="*/ 36 h 45"/>
                <a:gd name="T12" fmla="*/ 20 w 33"/>
                <a:gd name="T13" fmla="*/ 37 h 45"/>
                <a:gd name="T14" fmla="*/ 22 w 33"/>
                <a:gd name="T15" fmla="*/ 38 h 45"/>
                <a:gd name="T16" fmla="*/ 24 w 33"/>
                <a:gd name="T17" fmla="*/ 37 h 45"/>
                <a:gd name="T18" fmla="*/ 26 w 33"/>
                <a:gd name="T19" fmla="*/ 37 h 45"/>
                <a:gd name="T20" fmla="*/ 29 w 33"/>
                <a:gd name="T21" fmla="*/ 36 h 45"/>
                <a:gd name="T22" fmla="*/ 30 w 33"/>
                <a:gd name="T23" fmla="*/ 36 h 45"/>
                <a:gd name="T24" fmla="*/ 31 w 33"/>
                <a:gd name="T25" fmla="*/ 37 h 45"/>
                <a:gd name="T26" fmla="*/ 31 w 33"/>
                <a:gd name="T27" fmla="*/ 38 h 45"/>
                <a:gd name="T28" fmla="*/ 32 w 33"/>
                <a:gd name="T29" fmla="*/ 39 h 45"/>
                <a:gd name="T30" fmla="*/ 31 w 33"/>
                <a:gd name="T31" fmla="*/ 40 h 45"/>
                <a:gd name="T32" fmla="*/ 31 w 33"/>
                <a:gd name="T33" fmla="*/ 42 h 45"/>
                <a:gd name="T34" fmla="*/ 30 w 33"/>
                <a:gd name="T35" fmla="*/ 42 h 45"/>
                <a:gd name="T36" fmla="*/ 26 w 33"/>
                <a:gd name="T37" fmla="*/ 43 h 45"/>
                <a:gd name="T38" fmla="*/ 23 w 33"/>
                <a:gd name="T39" fmla="*/ 44 h 45"/>
                <a:gd name="T40" fmla="*/ 19 w 33"/>
                <a:gd name="T41" fmla="*/ 43 h 45"/>
                <a:gd name="T42" fmla="*/ 15 w 33"/>
                <a:gd name="T43" fmla="*/ 43 h 45"/>
                <a:gd name="T44" fmla="*/ 13 w 33"/>
                <a:gd name="T45" fmla="*/ 39 h 45"/>
                <a:gd name="T46" fmla="*/ 8 w 33"/>
                <a:gd name="T47" fmla="*/ 34 h 45"/>
                <a:gd name="T48" fmla="*/ 4 w 33"/>
                <a:gd name="T49" fmla="*/ 27 h 45"/>
                <a:gd name="T50" fmla="*/ 1 w 33"/>
                <a:gd name="T51" fmla="*/ 19 h 45"/>
                <a:gd name="T52" fmla="*/ 0 w 33"/>
                <a:gd name="T53" fmla="*/ 11 h 45"/>
                <a:gd name="T54" fmla="*/ 0 w 33"/>
                <a:gd name="T55" fmla="*/ 3 h 45"/>
                <a:gd name="T56" fmla="*/ 0 w 33"/>
                <a:gd name="T57" fmla="*/ 2 h 45"/>
                <a:gd name="T58" fmla="*/ 0 w 33"/>
                <a:gd name="T59" fmla="*/ 1 h 45"/>
                <a:gd name="T60" fmla="*/ 0 w 33"/>
                <a:gd name="T61" fmla="*/ 0 h 45"/>
                <a:gd name="T62" fmla="*/ 1 w 33"/>
                <a:gd name="T63" fmla="*/ 0 h 45"/>
                <a:gd name="T64" fmla="*/ 3 w 33"/>
                <a:gd name="T65" fmla="*/ 0 h 45"/>
                <a:gd name="T66" fmla="*/ 4 w 33"/>
                <a:gd name="T67" fmla="*/ 1 h 45"/>
                <a:gd name="T68" fmla="*/ 4 w 33"/>
                <a:gd name="T69" fmla="*/ 1 h 45"/>
                <a:gd name="T70" fmla="*/ 5 w 33"/>
                <a:gd name="T71" fmla="*/ 2 h 45"/>
                <a:gd name="T72" fmla="*/ 5 w 33"/>
                <a:gd name="T7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45">
                  <a:moveTo>
                    <a:pt x="5" y="3"/>
                  </a:moveTo>
                  <a:lnTo>
                    <a:pt x="5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8" y="20"/>
                  </a:lnTo>
                  <a:lnTo>
                    <a:pt x="9" y="24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40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8" y="43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4" y="41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715" y="2255"/>
              <a:ext cx="43" cy="93"/>
            </a:xfrm>
            <a:custGeom>
              <a:avLst/>
              <a:gdLst>
                <a:gd name="T0" fmla="*/ 40 w 42"/>
                <a:gd name="T1" fmla="*/ 7 h 94"/>
                <a:gd name="T2" fmla="*/ 34 w 42"/>
                <a:gd name="T3" fmla="*/ 12 h 94"/>
                <a:gd name="T4" fmla="*/ 29 w 42"/>
                <a:gd name="T5" fmla="*/ 18 h 94"/>
                <a:gd name="T6" fmla="*/ 23 w 42"/>
                <a:gd name="T7" fmla="*/ 26 h 94"/>
                <a:gd name="T8" fmla="*/ 19 w 42"/>
                <a:gd name="T9" fmla="*/ 35 h 94"/>
                <a:gd name="T10" fmla="*/ 15 w 42"/>
                <a:gd name="T11" fmla="*/ 44 h 94"/>
                <a:gd name="T12" fmla="*/ 12 w 42"/>
                <a:gd name="T13" fmla="*/ 55 h 94"/>
                <a:gd name="T14" fmla="*/ 9 w 42"/>
                <a:gd name="T15" fmla="*/ 64 h 94"/>
                <a:gd name="T16" fmla="*/ 6 w 42"/>
                <a:gd name="T17" fmla="*/ 73 h 94"/>
                <a:gd name="T18" fmla="*/ 6 w 42"/>
                <a:gd name="T19" fmla="*/ 82 h 94"/>
                <a:gd name="T20" fmla="*/ 5 w 42"/>
                <a:gd name="T21" fmla="*/ 90 h 94"/>
                <a:gd name="T22" fmla="*/ 5 w 42"/>
                <a:gd name="T23" fmla="*/ 91 h 94"/>
                <a:gd name="T24" fmla="*/ 5 w 42"/>
                <a:gd name="T25" fmla="*/ 92 h 94"/>
                <a:gd name="T26" fmla="*/ 5 w 42"/>
                <a:gd name="T27" fmla="*/ 92 h 94"/>
                <a:gd name="T28" fmla="*/ 4 w 42"/>
                <a:gd name="T29" fmla="*/ 92 h 94"/>
                <a:gd name="T30" fmla="*/ 3 w 42"/>
                <a:gd name="T31" fmla="*/ 92 h 94"/>
                <a:gd name="T32" fmla="*/ 3 w 42"/>
                <a:gd name="T33" fmla="*/ 92 h 94"/>
                <a:gd name="T34" fmla="*/ 2 w 42"/>
                <a:gd name="T35" fmla="*/ 92 h 94"/>
                <a:gd name="T36" fmla="*/ 1 w 42"/>
                <a:gd name="T37" fmla="*/ 93 h 94"/>
                <a:gd name="T38" fmla="*/ 1 w 42"/>
                <a:gd name="T39" fmla="*/ 93 h 94"/>
                <a:gd name="T40" fmla="*/ 1 w 42"/>
                <a:gd name="T41" fmla="*/ 92 h 94"/>
                <a:gd name="T42" fmla="*/ 0 w 42"/>
                <a:gd name="T43" fmla="*/ 92 h 94"/>
                <a:gd name="T44" fmla="*/ 0 w 42"/>
                <a:gd name="T45" fmla="*/ 92 h 94"/>
                <a:gd name="T46" fmla="*/ 0 w 42"/>
                <a:gd name="T47" fmla="*/ 91 h 94"/>
                <a:gd name="T48" fmla="*/ 0 w 42"/>
                <a:gd name="T49" fmla="*/ 91 h 94"/>
                <a:gd name="T50" fmla="*/ 0 w 42"/>
                <a:gd name="T51" fmla="*/ 90 h 94"/>
                <a:gd name="T52" fmla="*/ 0 w 42"/>
                <a:gd name="T53" fmla="*/ 90 h 94"/>
                <a:gd name="T54" fmla="*/ 0 w 42"/>
                <a:gd name="T55" fmla="*/ 89 h 94"/>
                <a:gd name="T56" fmla="*/ 0 w 42"/>
                <a:gd name="T57" fmla="*/ 81 h 94"/>
                <a:gd name="T58" fmla="*/ 0 w 42"/>
                <a:gd name="T59" fmla="*/ 72 h 94"/>
                <a:gd name="T60" fmla="*/ 3 w 42"/>
                <a:gd name="T61" fmla="*/ 61 h 94"/>
                <a:gd name="T62" fmla="*/ 6 w 42"/>
                <a:gd name="T63" fmla="*/ 51 h 94"/>
                <a:gd name="T64" fmla="*/ 10 w 42"/>
                <a:gd name="T65" fmla="*/ 41 h 94"/>
                <a:gd name="T66" fmla="*/ 14 w 42"/>
                <a:gd name="T67" fmla="*/ 32 h 94"/>
                <a:gd name="T68" fmla="*/ 20 w 42"/>
                <a:gd name="T69" fmla="*/ 22 h 94"/>
                <a:gd name="T70" fmla="*/ 24 w 42"/>
                <a:gd name="T71" fmla="*/ 14 h 94"/>
                <a:gd name="T72" fmla="*/ 30 w 42"/>
                <a:gd name="T73" fmla="*/ 7 h 94"/>
                <a:gd name="T74" fmla="*/ 37 w 42"/>
                <a:gd name="T75" fmla="*/ 1 h 94"/>
                <a:gd name="T76" fmla="*/ 37 w 42"/>
                <a:gd name="T77" fmla="*/ 0 h 94"/>
                <a:gd name="T78" fmla="*/ 38 w 42"/>
                <a:gd name="T79" fmla="*/ 0 h 94"/>
                <a:gd name="T80" fmla="*/ 38 w 42"/>
                <a:gd name="T81" fmla="*/ 0 h 94"/>
                <a:gd name="T82" fmla="*/ 39 w 42"/>
                <a:gd name="T83" fmla="*/ 1 h 94"/>
                <a:gd name="T84" fmla="*/ 39 w 42"/>
                <a:gd name="T85" fmla="*/ 1 h 94"/>
                <a:gd name="T86" fmla="*/ 40 w 42"/>
                <a:gd name="T87" fmla="*/ 1 h 94"/>
                <a:gd name="T88" fmla="*/ 40 w 42"/>
                <a:gd name="T89" fmla="*/ 2 h 94"/>
                <a:gd name="T90" fmla="*/ 40 w 42"/>
                <a:gd name="T91" fmla="*/ 2 h 94"/>
                <a:gd name="T92" fmla="*/ 41 w 42"/>
                <a:gd name="T93" fmla="*/ 2 h 94"/>
                <a:gd name="T94" fmla="*/ 41 w 42"/>
                <a:gd name="T95" fmla="*/ 3 h 94"/>
                <a:gd name="T96" fmla="*/ 40 w 42"/>
                <a:gd name="T97" fmla="*/ 5 h 94"/>
                <a:gd name="T98" fmla="*/ 38 w 42"/>
                <a:gd name="T99" fmla="*/ 7 h 94"/>
                <a:gd name="T100" fmla="*/ 37 w 42"/>
                <a:gd name="T101" fmla="*/ 11 h 94"/>
                <a:gd name="T102" fmla="*/ 34 w 42"/>
                <a:gd name="T103" fmla="*/ 14 h 94"/>
                <a:gd name="T104" fmla="*/ 32 w 42"/>
                <a:gd name="T105" fmla="*/ 17 h 94"/>
                <a:gd name="T106" fmla="*/ 29 w 42"/>
                <a:gd name="T107" fmla="*/ 21 h 94"/>
                <a:gd name="T108" fmla="*/ 27 w 42"/>
                <a:gd name="T109" fmla="*/ 24 h 94"/>
                <a:gd name="T110" fmla="*/ 27 w 42"/>
                <a:gd name="T111" fmla="*/ 25 h 94"/>
                <a:gd name="T112" fmla="*/ 26 w 42"/>
                <a:gd name="T113" fmla="*/ 25 h 94"/>
                <a:gd name="T114" fmla="*/ 40 w 42"/>
                <a:gd name="T115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94">
                  <a:moveTo>
                    <a:pt x="40" y="7"/>
                  </a:moveTo>
                  <a:lnTo>
                    <a:pt x="34" y="12"/>
                  </a:lnTo>
                  <a:lnTo>
                    <a:pt x="29" y="18"/>
                  </a:lnTo>
                  <a:lnTo>
                    <a:pt x="23" y="26"/>
                  </a:lnTo>
                  <a:lnTo>
                    <a:pt x="19" y="35"/>
                  </a:lnTo>
                  <a:lnTo>
                    <a:pt x="15" y="44"/>
                  </a:lnTo>
                  <a:lnTo>
                    <a:pt x="12" y="55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6" y="82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2" y="92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3" y="61"/>
                  </a:lnTo>
                  <a:lnTo>
                    <a:pt x="6" y="51"/>
                  </a:lnTo>
                  <a:lnTo>
                    <a:pt x="10" y="41"/>
                  </a:lnTo>
                  <a:lnTo>
                    <a:pt x="14" y="32"/>
                  </a:lnTo>
                  <a:lnTo>
                    <a:pt x="20" y="22"/>
                  </a:lnTo>
                  <a:lnTo>
                    <a:pt x="24" y="14"/>
                  </a:lnTo>
                  <a:lnTo>
                    <a:pt x="30" y="7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7" y="11"/>
                  </a:lnTo>
                  <a:lnTo>
                    <a:pt x="34" y="14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40" y="7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682" y="1612"/>
              <a:ext cx="582" cy="786"/>
            </a:xfrm>
            <a:custGeom>
              <a:avLst/>
              <a:gdLst>
                <a:gd name="T0" fmla="*/ 547 w 581"/>
                <a:gd name="T1" fmla="*/ 431 h 788"/>
                <a:gd name="T2" fmla="*/ 557 w 581"/>
                <a:gd name="T3" fmla="*/ 413 h 788"/>
                <a:gd name="T4" fmla="*/ 578 w 581"/>
                <a:gd name="T5" fmla="*/ 381 h 788"/>
                <a:gd name="T6" fmla="*/ 560 w 581"/>
                <a:gd name="T7" fmla="*/ 318 h 788"/>
                <a:gd name="T8" fmla="*/ 545 w 581"/>
                <a:gd name="T9" fmla="*/ 289 h 788"/>
                <a:gd name="T10" fmla="*/ 521 w 581"/>
                <a:gd name="T11" fmla="*/ 297 h 788"/>
                <a:gd name="T12" fmla="*/ 493 w 581"/>
                <a:gd name="T13" fmla="*/ 270 h 788"/>
                <a:gd name="T14" fmla="*/ 481 w 581"/>
                <a:gd name="T15" fmla="*/ 262 h 788"/>
                <a:gd name="T16" fmla="*/ 402 w 581"/>
                <a:gd name="T17" fmla="*/ 197 h 788"/>
                <a:gd name="T18" fmla="*/ 391 w 581"/>
                <a:gd name="T19" fmla="*/ 157 h 788"/>
                <a:gd name="T20" fmla="*/ 382 w 581"/>
                <a:gd name="T21" fmla="*/ 158 h 788"/>
                <a:gd name="T22" fmla="*/ 354 w 581"/>
                <a:gd name="T23" fmla="*/ 122 h 788"/>
                <a:gd name="T24" fmla="*/ 352 w 581"/>
                <a:gd name="T25" fmla="*/ 118 h 788"/>
                <a:gd name="T26" fmla="*/ 324 w 581"/>
                <a:gd name="T27" fmla="*/ 103 h 788"/>
                <a:gd name="T28" fmla="*/ 315 w 581"/>
                <a:gd name="T29" fmla="*/ 86 h 788"/>
                <a:gd name="T30" fmla="*/ 259 w 581"/>
                <a:gd name="T31" fmla="*/ 59 h 788"/>
                <a:gd name="T32" fmla="*/ 242 w 581"/>
                <a:gd name="T33" fmla="*/ 45 h 788"/>
                <a:gd name="T34" fmla="*/ 203 w 581"/>
                <a:gd name="T35" fmla="*/ 72 h 788"/>
                <a:gd name="T36" fmla="*/ 170 w 581"/>
                <a:gd name="T37" fmla="*/ 43 h 788"/>
                <a:gd name="T38" fmla="*/ 159 w 581"/>
                <a:gd name="T39" fmla="*/ 5 h 788"/>
                <a:gd name="T40" fmla="*/ 127 w 581"/>
                <a:gd name="T41" fmla="*/ 13 h 788"/>
                <a:gd name="T42" fmla="*/ 101 w 581"/>
                <a:gd name="T43" fmla="*/ 8 h 788"/>
                <a:gd name="T44" fmla="*/ 63 w 581"/>
                <a:gd name="T45" fmla="*/ 8 h 788"/>
                <a:gd name="T46" fmla="*/ 51 w 581"/>
                <a:gd name="T47" fmla="*/ 7 h 788"/>
                <a:gd name="T48" fmla="*/ 31 w 581"/>
                <a:gd name="T49" fmla="*/ 33 h 788"/>
                <a:gd name="T50" fmla="*/ 9 w 581"/>
                <a:gd name="T51" fmla="*/ 32 h 788"/>
                <a:gd name="T52" fmla="*/ 15 w 581"/>
                <a:gd name="T53" fmla="*/ 83 h 788"/>
                <a:gd name="T54" fmla="*/ 9 w 581"/>
                <a:gd name="T55" fmla="*/ 156 h 788"/>
                <a:gd name="T56" fmla="*/ 26 w 581"/>
                <a:gd name="T57" fmla="*/ 216 h 788"/>
                <a:gd name="T58" fmla="*/ 19 w 581"/>
                <a:gd name="T59" fmla="*/ 236 h 788"/>
                <a:gd name="T60" fmla="*/ 29 w 581"/>
                <a:gd name="T61" fmla="*/ 285 h 788"/>
                <a:gd name="T62" fmla="*/ 23 w 581"/>
                <a:gd name="T63" fmla="*/ 339 h 788"/>
                <a:gd name="T64" fmla="*/ 30 w 581"/>
                <a:gd name="T65" fmla="*/ 367 h 788"/>
                <a:gd name="T66" fmla="*/ 31 w 581"/>
                <a:gd name="T67" fmla="*/ 427 h 788"/>
                <a:gd name="T68" fmla="*/ 31 w 581"/>
                <a:gd name="T69" fmla="*/ 439 h 788"/>
                <a:gd name="T70" fmla="*/ 48 w 581"/>
                <a:gd name="T71" fmla="*/ 472 h 788"/>
                <a:gd name="T72" fmla="*/ 49 w 581"/>
                <a:gd name="T73" fmla="*/ 525 h 788"/>
                <a:gd name="T74" fmla="*/ 56 w 581"/>
                <a:gd name="T75" fmla="*/ 558 h 788"/>
                <a:gd name="T76" fmla="*/ 55 w 581"/>
                <a:gd name="T77" fmla="*/ 586 h 788"/>
                <a:gd name="T78" fmla="*/ 71 w 581"/>
                <a:gd name="T79" fmla="*/ 626 h 788"/>
                <a:gd name="T80" fmla="*/ 67 w 581"/>
                <a:gd name="T81" fmla="*/ 651 h 788"/>
                <a:gd name="T82" fmla="*/ 78 w 581"/>
                <a:gd name="T83" fmla="*/ 688 h 788"/>
                <a:gd name="T84" fmla="*/ 88 w 581"/>
                <a:gd name="T85" fmla="*/ 759 h 788"/>
                <a:gd name="T86" fmla="*/ 84 w 581"/>
                <a:gd name="T87" fmla="*/ 771 h 788"/>
                <a:gd name="T88" fmla="*/ 98 w 581"/>
                <a:gd name="T89" fmla="*/ 780 h 788"/>
                <a:gd name="T90" fmla="*/ 114 w 581"/>
                <a:gd name="T91" fmla="*/ 779 h 788"/>
                <a:gd name="T92" fmla="*/ 172 w 581"/>
                <a:gd name="T93" fmla="*/ 760 h 788"/>
                <a:gd name="T94" fmla="*/ 184 w 581"/>
                <a:gd name="T95" fmla="*/ 719 h 788"/>
                <a:gd name="T96" fmla="*/ 217 w 581"/>
                <a:gd name="T97" fmla="*/ 679 h 788"/>
                <a:gd name="T98" fmla="*/ 238 w 581"/>
                <a:gd name="T99" fmla="*/ 673 h 788"/>
                <a:gd name="T100" fmla="*/ 271 w 581"/>
                <a:gd name="T101" fmla="*/ 642 h 788"/>
                <a:gd name="T102" fmla="*/ 303 w 581"/>
                <a:gd name="T103" fmla="*/ 641 h 788"/>
                <a:gd name="T104" fmla="*/ 331 w 581"/>
                <a:gd name="T105" fmla="*/ 615 h 788"/>
                <a:gd name="T106" fmla="*/ 382 w 581"/>
                <a:gd name="T107" fmla="*/ 614 h 788"/>
                <a:gd name="T108" fmla="*/ 401 w 581"/>
                <a:gd name="T109" fmla="*/ 609 h 788"/>
                <a:gd name="T110" fmla="*/ 447 w 581"/>
                <a:gd name="T111" fmla="*/ 545 h 788"/>
                <a:gd name="T112" fmla="*/ 487 w 581"/>
                <a:gd name="T113" fmla="*/ 517 h 788"/>
                <a:gd name="T114" fmla="*/ 492 w 581"/>
                <a:gd name="T115" fmla="*/ 491 h 788"/>
                <a:gd name="T116" fmla="*/ 535 w 581"/>
                <a:gd name="T117" fmla="*/ 45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1" h="788">
                  <a:moveTo>
                    <a:pt x="544" y="455"/>
                  </a:moveTo>
                  <a:lnTo>
                    <a:pt x="544" y="451"/>
                  </a:lnTo>
                  <a:lnTo>
                    <a:pt x="544" y="447"/>
                  </a:lnTo>
                  <a:lnTo>
                    <a:pt x="545" y="444"/>
                  </a:lnTo>
                  <a:lnTo>
                    <a:pt x="545" y="441"/>
                  </a:lnTo>
                  <a:lnTo>
                    <a:pt x="546" y="437"/>
                  </a:lnTo>
                  <a:lnTo>
                    <a:pt x="546" y="434"/>
                  </a:lnTo>
                  <a:lnTo>
                    <a:pt x="547" y="431"/>
                  </a:lnTo>
                  <a:lnTo>
                    <a:pt x="547" y="427"/>
                  </a:lnTo>
                  <a:lnTo>
                    <a:pt x="548" y="425"/>
                  </a:lnTo>
                  <a:lnTo>
                    <a:pt x="548" y="422"/>
                  </a:lnTo>
                  <a:lnTo>
                    <a:pt x="548" y="418"/>
                  </a:lnTo>
                  <a:lnTo>
                    <a:pt x="549" y="416"/>
                  </a:lnTo>
                  <a:lnTo>
                    <a:pt x="552" y="415"/>
                  </a:lnTo>
                  <a:lnTo>
                    <a:pt x="554" y="413"/>
                  </a:lnTo>
                  <a:lnTo>
                    <a:pt x="557" y="413"/>
                  </a:lnTo>
                  <a:lnTo>
                    <a:pt x="560" y="412"/>
                  </a:lnTo>
                  <a:lnTo>
                    <a:pt x="564" y="412"/>
                  </a:lnTo>
                  <a:lnTo>
                    <a:pt x="566" y="410"/>
                  </a:lnTo>
                  <a:lnTo>
                    <a:pt x="569" y="408"/>
                  </a:lnTo>
                  <a:lnTo>
                    <a:pt x="571" y="406"/>
                  </a:lnTo>
                  <a:lnTo>
                    <a:pt x="572" y="399"/>
                  </a:lnTo>
                  <a:lnTo>
                    <a:pt x="575" y="391"/>
                  </a:lnTo>
                  <a:lnTo>
                    <a:pt x="578" y="381"/>
                  </a:lnTo>
                  <a:lnTo>
                    <a:pt x="580" y="371"/>
                  </a:lnTo>
                  <a:lnTo>
                    <a:pt x="579" y="361"/>
                  </a:lnTo>
                  <a:lnTo>
                    <a:pt x="579" y="351"/>
                  </a:lnTo>
                  <a:lnTo>
                    <a:pt x="578" y="341"/>
                  </a:lnTo>
                  <a:lnTo>
                    <a:pt x="576" y="333"/>
                  </a:lnTo>
                  <a:lnTo>
                    <a:pt x="572" y="327"/>
                  </a:lnTo>
                  <a:lnTo>
                    <a:pt x="566" y="322"/>
                  </a:lnTo>
                  <a:lnTo>
                    <a:pt x="560" y="318"/>
                  </a:lnTo>
                  <a:lnTo>
                    <a:pt x="555" y="314"/>
                  </a:lnTo>
                  <a:lnTo>
                    <a:pt x="550" y="310"/>
                  </a:lnTo>
                  <a:lnTo>
                    <a:pt x="548" y="306"/>
                  </a:lnTo>
                  <a:lnTo>
                    <a:pt x="546" y="302"/>
                  </a:lnTo>
                  <a:lnTo>
                    <a:pt x="545" y="298"/>
                  </a:lnTo>
                  <a:lnTo>
                    <a:pt x="545" y="294"/>
                  </a:lnTo>
                  <a:lnTo>
                    <a:pt x="545" y="291"/>
                  </a:lnTo>
                  <a:lnTo>
                    <a:pt x="545" y="289"/>
                  </a:lnTo>
                  <a:lnTo>
                    <a:pt x="545" y="288"/>
                  </a:lnTo>
                  <a:lnTo>
                    <a:pt x="545" y="289"/>
                  </a:lnTo>
                  <a:lnTo>
                    <a:pt x="543" y="291"/>
                  </a:lnTo>
                  <a:lnTo>
                    <a:pt x="540" y="292"/>
                  </a:lnTo>
                  <a:lnTo>
                    <a:pt x="537" y="294"/>
                  </a:lnTo>
                  <a:lnTo>
                    <a:pt x="532" y="295"/>
                  </a:lnTo>
                  <a:lnTo>
                    <a:pt x="527" y="297"/>
                  </a:lnTo>
                  <a:lnTo>
                    <a:pt x="521" y="297"/>
                  </a:lnTo>
                  <a:lnTo>
                    <a:pt x="516" y="295"/>
                  </a:lnTo>
                  <a:lnTo>
                    <a:pt x="509" y="292"/>
                  </a:lnTo>
                  <a:lnTo>
                    <a:pt x="503" y="286"/>
                  </a:lnTo>
                  <a:lnTo>
                    <a:pt x="500" y="285"/>
                  </a:lnTo>
                  <a:lnTo>
                    <a:pt x="499" y="281"/>
                  </a:lnTo>
                  <a:lnTo>
                    <a:pt x="496" y="278"/>
                  </a:lnTo>
                  <a:lnTo>
                    <a:pt x="495" y="274"/>
                  </a:lnTo>
                  <a:lnTo>
                    <a:pt x="493" y="270"/>
                  </a:lnTo>
                  <a:lnTo>
                    <a:pt x="492" y="267"/>
                  </a:lnTo>
                  <a:lnTo>
                    <a:pt x="491" y="264"/>
                  </a:lnTo>
                  <a:lnTo>
                    <a:pt x="490" y="262"/>
                  </a:lnTo>
                  <a:lnTo>
                    <a:pt x="490" y="260"/>
                  </a:lnTo>
                  <a:lnTo>
                    <a:pt x="489" y="259"/>
                  </a:lnTo>
                  <a:lnTo>
                    <a:pt x="487" y="260"/>
                  </a:lnTo>
                  <a:lnTo>
                    <a:pt x="485" y="260"/>
                  </a:lnTo>
                  <a:lnTo>
                    <a:pt x="481" y="262"/>
                  </a:lnTo>
                  <a:lnTo>
                    <a:pt x="474" y="261"/>
                  </a:lnTo>
                  <a:lnTo>
                    <a:pt x="467" y="260"/>
                  </a:lnTo>
                  <a:lnTo>
                    <a:pt x="458" y="257"/>
                  </a:lnTo>
                  <a:lnTo>
                    <a:pt x="448" y="250"/>
                  </a:lnTo>
                  <a:lnTo>
                    <a:pt x="436" y="240"/>
                  </a:lnTo>
                  <a:lnTo>
                    <a:pt x="422" y="226"/>
                  </a:lnTo>
                  <a:lnTo>
                    <a:pt x="407" y="207"/>
                  </a:lnTo>
                  <a:lnTo>
                    <a:pt x="402" y="197"/>
                  </a:lnTo>
                  <a:lnTo>
                    <a:pt x="396" y="188"/>
                  </a:lnTo>
                  <a:lnTo>
                    <a:pt x="393" y="180"/>
                  </a:lnTo>
                  <a:lnTo>
                    <a:pt x="390" y="173"/>
                  </a:lnTo>
                  <a:lnTo>
                    <a:pt x="389" y="168"/>
                  </a:lnTo>
                  <a:lnTo>
                    <a:pt x="390" y="163"/>
                  </a:lnTo>
                  <a:lnTo>
                    <a:pt x="389" y="161"/>
                  </a:lnTo>
                  <a:lnTo>
                    <a:pt x="391" y="158"/>
                  </a:lnTo>
                  <a:lnTo>
                    <a:pt x="391" y="157"/>
                  </a:lnTo>
                  <a:lnTo>
                    <a:pt x="391" y="156"/>
                  </a:lnTo>
                  <a:lnTo>
                    <a:pt x="392" y="157"/>
                  </a:lnTo>
                  <a:lnTo>
                    <a:pt x="391" y="158"/>
                  </a:lnTo>
                  <a:lnTo>
                    <a:pt x="390" y="158"/>
                  </a:lnTo>
                  <a:lnTo>
                    <a:pt x="389" y="160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2" y="158"/>
                  </a:lnTo>
                  <a:lnTo>
                    <a:pt x="378" y="155"/>
                  </a:lnTo>
                  <a:lnTo>
                    <a:pt x="373" y="151"/>
                  </a:lnTo>
                  <a:lnTo>
                    <a:pt x="367" y="145"/>
                  </a:lnTo>
                  <a:lnTo>
                    <a:pt x="362" y="138"/>
                  </a:lnTo>
                  <a:lnTo>
                    <a:pt x="358" y="132"/>
                  </a:lnTo>
                  <a:lnTo>
                    <a:pt x="356" y="128"/>
                  </a:lnTo>
                  <a:lnTo>
                    <a:pt x="355" y="125"/>
                  </a:lnTo>
                  <a:lnTo>
                    <a:pt x="354" y="122"/>
                  </a:lnTo>
                  <a:lnTo>
                    <a:pt x="355" y="120"/>
                  </a:lnTo>
                  <a:lnTo>
                    <a:pt x="355" y="118"/>
                  </a:lnTo>
                  <a:lnTo>
                    <a:pt x="356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5" y="118"/>
                  </a:lnTo>
                  <a:lnTo>
                    <a:pt x="352" y="118"/>
                  </a:lnTo>
                  <a:lnTo>
                    <a:pt x="349" y="118"/>
                  </a:lnTo>
                  <a:lnTo>
                    <a:pt x="346" y="117"/>
                  </a:lnTo>
                  <a:lnTo>
                    <a:pt x="342" y="116"/>
                  </a:lnTo>
                  <a:lnTo>
                    <a:pt x="338" y="115"/>
                  </a:lnTo>
                  <a:lnTo>
                    <a:pt x="334" y="113"/>
                  </a:lnTo>
                  <a:lnTo>
                    <a:pt x="331" y="110"/>
                  </a:lnTo>
                  <a:lnTo>
                    <a:pt x="327" y="108"/>
                  </a:lnTo>
                  <a:lnTo>
                    <a:pt x="324" y="103"/>
                  </a:lnTo>
                  <a:lnTo>
                    <a:pt x="321" y="100"/>
                  </a:lnTo>
                  <a:lnTo>
                    <a:pt x="319" y="97"/>
                  </a:lnTo>
                  <a:lnTo>
                    <a:pt x="317" y="94"/>
                  </a:lnTo>
                  <a:lnTo>
                    <a:pt x="316" y="91"/>
                  </a:lnTo>
                  <a:lnTo>
                    <a:pt x="316" y="90"/>
                  </a:lnTo>
                  <a:lnTo>
                    <a:pt x="316" y="88"/>
                  </a:lnTo>
                  <a:lnTo>
                    <a:pt x="315" y="87"/>
                  </a:lnTo>
                  <a:lnTo>
                    <a:pt x="315" y="86"/>
                  </a:lnTo>
                  <a:lnTo>
                    <a:pt x="284" y="84"/>
                  </a:lnTo>
                  <a:lnTo>
                    <a:pt x="281" y="83"/>
                  </a:lnTo>
                  <a:lnTo>
                    <a:pt x="278" y="81"/>
                  </a:lnTo>
                  <a:lnTo>
                    <a:pt x="275" y="78"/>
                  </a:lnTo>
                  <a:lnTo>
                    <a:pt x="271" y="76"/>
                  </a:lnTo>
                  <a:lnTo>
                    <a:pt x="267" y="71"/>
                  </a:lnTo>
                  <a:lnTo>
                    <a:pt x="262" y="65"/>
                  </a:lnTo>
                  <a:lnTo>
                    <a:pt x="259" y="59"/>
                  </a:lnTo>
                  <a:lnTo>
                    <a:pt x="254" y="50"/>
                  </a:lnTo>
                  <a:lnTo>
                    <a:pt x="251" y="41"/>
                  </a:lnTo>
                  <a:lnTo>
                    <a:pt x="250" y="37"/>
                  </a:lnTo>
                  <a:lnTo>
                    <a:pt x="249" y="35"/>
                  </a:lnTo>
                  <a:lnTo>
                    <a:pt x="247" y="35"/>
                  </a:lnTo>
                  <a:lnTo>
                    <a:pt x="246" y="38"/>
                  </a:lnTo>
                  <a:lnTo>
                    <a:pt x="245" y="40"/>
                  </a:lnTo>
                  <a:lnTo>
                    <a:pt x="242" y="45"/>
                  </a:lnTo>
                  <a:lnTo>
                    <a:pt x="238" y="50"/>
                  </a:lnTo>
                  <a:lnTo>
                    <a:pt x="233" y="55"/>
                  </a:lnTo>
                  <a:lnTo>
                    <a:pt x="228" y="60"/>
                  </a:lnTo>
                  <a:lnTo>
                    <a:pt x="221" y="64"/>
                  </a:lnTo>
                  <a:lnTo>
                    <a:pt x="214" y="68"/>
                  </a:lnTo>
                  <a:lnTo>
                    <a:pt x="209" y="69"/>
                  </a:lnTo>
                  <a:lnTo>
                    <a:pt x="206" y="71"/>
                  </a:lnTo>
                  <a:lnTo>
                    <a:pt x="203" y="72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7" y="67"/>
                  </a:lnTo>
                  <a:lnTo>
                    <a:pt x="193" y="63"/>
                  </a:lnTo>
                  <a:lnTo>
                    <a:pt x="189" y="59"/>
                  </a:lnTo>
                  <a:lnTo>
                    <a:pt x="182" y="54"/>
                  </a:lnTo>
                  <a:lnTo>
                    <a:pt x="174" y="48"/>
                  </a:lnTo>
                  <a:lnTo>
                    <a:pt x="170" y="43"/>
                  </a:lnTo>
                  <a:lnTo>
                    <a:pt x="166" y="38"/>
                  </a:lnTo>
                  <a:lnTo>
                    <a:pt x="165" y="32"/>
                  </a:lnTo>
                  <a:lnTo>
                    <a:pt x="164" y="27"/>
                  </a:lnTo>
                  <a:lnTo>
                    <a:pt x="164" y="21"/>
                  </a:lnTo>
                  <a:lnTo>
                    <a:pt x="164" y="17"/>
                  </a:lnTo>
                  <a:lnTo>
                    <a:pt x="163" y="13"/>
                  </a:lnTo>
                  <a:lnTo>
                    <a:pt x="162" y="8"/>
                  </a:lnTo>
                  <a:lnTo>
                    <a:pt x="159" y="5"/>
                  </a:lnTo>
                  <a:lnTo>
                    <a:pt x="156" y="3"/>
                  </a:lnTo>
                  <a:lnTo>
                    <a:pt x="153" y="3"/>
                  </a:lnTo>
                  <a:lnTo>
                    <a:pt x="150" y="5"/>
                  </a:lnTo>
                  <a:lnTo>
                    <a:pt x="148" y="8"/>
                  </a:lnTo>
                  <a:lnTo>
                    <a:pt x="144" y="11"/>
                  </a:lnTo>
                  <a:lnTo>
                    <a:pt x="139" y="13"/>
                  </a:lnTo>
                  <a:lnTo>
                    <a:pt x="134" y="15"/>
                  </a:lnTo>
                  <a:lnTo>
                    <a:pt x="127" y="13"/>
                  </a:lnTo>
                  <a:lnTo>
                    <a:pt x="117" y="10"/>
                  </a:lnTo>
                  <a:lnTo>
                    <a:pt x="106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3" y="3"/>
                  </a:lnTo>
                  <a:lnTo>
                    <a:pt x="103" y="5"/>
                  </a:lnTo>
                  <a:lnTo>
                    <a:pt x="103" y="7"/>
                  </a:lnTo>
                  <a:lnTo>
                    <a:pt x="101" y="8"/>
                  </a:lnTo>
                  <a:lnTo>
                    <a:pt x="98" y="11"/>
                  </a:lnTo>
                  <a:lnTo>
                    <a:pt x="94" y="12"/>
                  </a:lnTo>
                  <a:lnTo>
                    <a:pt x="88" y="13"/>
                  </a:lnTo>
                  <a:lnTo>
                    <a:pt x="83" y="13"/>
                  </a:lnTo>
                  <a:lnTo>
                    <a:pt x="77" y="12"/>
                  </a:lnTo>
                  <a:lnTo>
                    <a:pt x="71" y="11"/>
                  </a:lnTo>
                  <a:lnTo>
                    <a:pt x="67" y="10"/>
                  </a:lnTo>
                  <a:lnTo>
                    <a:pt x="63" y="8"/>
                  </a:lnTo>
                  <a:lnTo>
                    <a:pt x="59" y="7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1" y="7"/>
                  </a:lnTo>
                  <a:lnTo>
                    <a:pt x="51" y="10"/>
                  </a:lnTo>
                  <a:lnTo>
                    <a:pt x="50" y="14"/>
                  </a:lnTo>
                  <a:lnTo>
                    <a:pt x="48" y="18"/>
                  </a:lnTo>
                  <a:lnTo>
                    <a:pt x="46" y="22"/>
                  </a:lnTo>
                  <a:lnTo>
                    <a:pt x="44" y="25"/>
                  </a:lnTo>
                  <a:lnTo>
                    <a:pt x="39" y="29"/>
                  </a:lnTo>
                  <a:lnTo>
                    <a:pt x="36" y="31"/>
                  </a:lnTo>
                  <a:lnTo>
                    <a:pt x="31" y="33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0" y="35"/>
                  </a:lnTo>
                  <a:lnTo>
                    <a:pt x="16" y="34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3"/>
                  </a:lnTo>
                  <a:lnTo>
                    <a:pt x="9" y="34"/>
                  </a:lnTo>
                  <a:lnTo>
                    <a:pt x="10" y="38"/>
                  </a:lnTo>
                  <a:lnTo>
                    <a:pt x="13" y="42"/>
                  </a:lnTo>
                  <a:lnTo>
                    <a:pt x="14" y="50"/>
                  </a:lnTo>
                  <a:lnTo>
                    <a:pt x="15" y="60"/>
                  </a:lnTo>
                  <a:lnTo>
                    <a:pt x="15" y="71"/>
                  </a:lnTo>
                  <a:lnTo>
                    <a:pt x="15" y="83"/>
                  </a:lnTo>
                  <a:lnTo>
                    <a:pt x="11" y="98"/>
                  </a:lnTo>
                  <a:lnTo>
                    <a:pt x="7" y="114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3" y="143"/>
                  </a:lnTo>
                  <a:lnTo>
                    <a:pt x="6" y="149"/>
                  </a:lnTo>
                  <a:lnTo>
                    <a:pt x="9" y="156"/>
                  </a:lnTo>
                  <a:lnTo>
                    <a:pt x="14" y="162"/>
                  </a:lnTo>
                  <a:lnTo>
                    <a:pt x="17" y="170"/>
                  </a:lnTo>
                  <a:lnTo>
                    <a:pt x="21" y="178"/>
                  </a:lnTo>
                  <a:lnTo>
                    <a:pt x="24" y="187"/>
                  </a:lnTo>
                  <a:lnTo>
                    <a:pt x="26" y="195"/>
                  </a:lnTo>
                  <a:lnTo>
                    <a:pt x="26" y="204"/>
                  </a:lnTo>
                  <a:lnTo>
                    <a:pt x="26" y="211"/>
                  </a:lnTo>
                  <a:lnTo>
                    <a:pt x="26" y="216"/>
                  </a:lnTo>
                  <a:lnTo>
                    <a:pt x="24" y="222"/>
                  </a:lnTo>
                  <a:lnTo>
                    <a:pt x="23" y="226"/>
                  </a:lnTo>
                  <a:lnTo>
                    <a:pt x="23" y="230"/>
                  </a:lnTo>
                  <a:lnTo>
                    <a:pt x="21" y="232"/>
                  </a:lnTo>
                  <a:lnTo>
                    <a:pt x="19" y="233"/>
                  </a:lnTo>
                  <a:lnTo>
                    <a:pt x="18" y="235"/>
                  </a:lnTo>
                  <a:lnTo>
                    <a:pt x="18" y="236"/>
                  </a:lnTo>
                  <a:lnTo>
                    <a:pt x="19" y="236"/>
                  </a:lnTo>
                  <a:lnTo>
                    <a:pt x="19" y="239"/>
                  </a:lnTo>
                  <a:lnTo>
                    <a:pt x="20" y="243"/>
                  </a:lnTo>
                  <a:lnTo>
                    <a:pt x="22" y="248"/>
                  </a:lnTo>
                  <a:lnTo>
                    <a:pt x="23" y="254"/>
                  </a:lnTo>
                  <a:lnTo>
                    <a:pt x="25" y="262"/>
                  </a:lnTo>
                  <a:lnTo>
                    <a:pt x="26" y="269"/>
                  </a:lnTo>
                  <a:lnTo>
                    <a:pt x="28" y="277"/>
                  </a:lnTo>
                  <a:lnTo>
                    <a:pt x="29" y="285"/>
                  </a:lnTo>
                  <a:lnTo>
                    <a:pt x="30" y="293"/>
                  </a:lnTo>
                  <a:lnTo>
                    <a:pt x="30" y="301"/>
                  </a:lnTo>
                  <a:lnTo>
                    <a:pt x="29" y="308"/>
                  </a:lnTo>
                  <a:lnTo>
                    <a:pt x="28" y="315"/>
                  </a:lnTo>
                  <a:lnTo>
                    <a:pt x="26" y="323"/>
                  </a:lnTo>
                  <a:lnTo>
                    <a:pt x="25" y="329"/>
                  </a:lnTo>
                  <a:lnTo>
                    <a:pt x="23" y="334"/>
                  </a:lnTo>
                  <a:lnTo>
                    <a:pt x="23" y="339"/>
                  </a:lnTo>
                  <a:lnTo>
                    <a:pt x="21" y="343"/>
                  </a:lnTo>
                  <a:lnTo>
                    <a:pt x="20" y="345"/>
                  </a:lnTo>
                  <a:lnTo>
                    <a:pt x="19" y="346"/>
                  </a:lnTo>
                  <a:lnTo>
                    <a:pt x="20" y="346"/>
                  </a:lnTo>
                  <a:lnTo>
                    <a:pt x="21" y="350"/>
                  </a:lnTo>
                  <a:lnTo>
                    <a:pt x="23" y="353"/>
                  </a:lnTo>
                  <a:lnTo>
                    <a:pt x="26" y="360"/>
                  </a:lnTo>
                  <a:lnTo>
                    <a:pt x="30" y="367"/>
                  </a:lnTo>
                  <a:lnTo>
                    <a:pt x="31" y="374"/>
                  </a:lnTo>
                  <a:lnTo>
                    <a:pt x="33" y="383"/>
                  </a:lnTo>
                  <a:lnTo>
                    <a:pt x="35" y="391"/>
                  </a:lnTo>
                  <a:lnTo>
                    <a:pt x="35" y="399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31" y="422"/>
                  </a:lnTo>
                  <a:lnTo>
                    <a:pt x="31" y="427"/>
                  </a:lnTo>
                  <a:lnTo>
                    <a:pt x="30" y="431"/>
                  </a:lnTo>
                  <a:lnTo>
                    <a:pt x="28" y="434"/>
                  </a:lnTo>
                  <a:lnTo>
                    <a:pt x="28" y="436"/>
                  </a:lnTo>
                  <a:lnTo>
                    <a:pt x="28" y="437"/>
                  </a:lnTo>
                  <a:lnTo>
                    <a:pt x="27" y="437"/>
                  </a:lnTo>
                  <a:lnTo>
                    <a:pt x="28" y="437"/>
                  </a:lnTo>
                  <a:lnTo>
                    <a:pt x="30" y="438"/>
                  </a:lnTo>
                  <a:lnTo>
                    <a:pt x="31" y="439"/>
                  </a:lnTo>
                  <a:lnTo>
                    <a:pt x="34" y="440"/>
                  </a:lnTo>
                  <a:lnTo>
                    <a:pt x="37" y="443"/>
                  </a:lnTo>
                  <a:lnTo>
                    <a:pt x="39" y="444"/>
                  </a:lnTo>
                  <a:lnTo>
                    <a:pt x="42" y="449"/>
                  </a:lnTo>
                  <a:lnTo>
                    <a:pt x="44" y="453"/>
                  </a:lnTo>
                  <a:lnTo>
                    <a:pt x="47" y="459"/>
                  </a:lnTo>
                  <a:lnTo>
                    <a:pt x="47" y="465"/>
                  </a:lnTo>
                  <a:lnTo>
                    <a:pt x="48" y="472"/>
                  </a:lnTo>
                  <a:lnTo>
                    <a:pt x="48" y="479"/>
                  </a:lnTo>
                  <a:lnTo>
                    <a:pt x="49" y="488"/>
                  </a:lnTo>
                  <a:lnTo>
                    <a:pt x="50" y="496"/>
                  </a:lnTo>
                  <a:lnTo>
                    <a:pt x="49" y="503"/>
                  </a:lnTo>
                  <a:lnTo>
                    <a:pt x="49" y="511"/>
                  </a:lnTo>
                  <a:lnTo>
                    <a:pt x="50" y="518"/>
                  </a:lnTo>
                  <a:lnTo>
                    <a:pt x="50" y="522"/>
                  </a:lnTo>
                  <a:lnTo>
                    <a:pt x="49" y="525"/>
                  </a:lnTo>
                  <a:lnTo>
                    <a:pt x="49" y="527"/>
                  </a:lnTo>
                  <a:lnTo>
                    <a:pt x="49" y="528"/>
                  </a:lnTo>
                  <a:lnTo>
                    <a:pt x="50" y="530"/>
                  </a:lnTo>
                  <a:lnTo>
                    <a:pt x="52" y="534"/>
                  </a:lnTo>
                  <a:lnTo>
                    <a:pt x="54" y="540"/>
                  </a:lnTo>
                  <a:lnTo>
                    <a:pt x="55" y="545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7" y="564"/>
                  </a:lnTo>
                  <a:lnTo>
                    <a:pt x="56" y="571"/>
                  </a:lnTo>
                  <a:lnTo>
                    <a:pt x="54" y="576"/>
                  </a:lnTo>
                  <a:lnTo>
                    <a:pt x="53" y="579"/>
                  </a:lnTo>
                  <a:lnTo>
                    <a:pt x="52" y="582"/>
                  </a:lnTo>
                  <a:lnTo>
                    <a:pt x="52" y="583"/>
                  </a:lnTo>
                  <a:lnTo>
                    <a:pt x="54" y="584"/>
                  </a:lnTo>
                  <a:lnTo>
                    <a:pt x="55" y="586"/>
                  </a:lnTo>
                  <a:lnTo>
                    <a:pt x="57" y="586"/>
                  </a:lnTo>
                  <a:lnTo>
                    <a:pt x="60" y="589"/>
                  </a:lnTo>
                  <a:lnTo>
                    <a:pt x="63" y="590"/>
                  </a:lnTo>
                  <a:lnTo>
                    <a:pt x="64" y="594"/>
                  </a:lnTo>
                  <a:lnTo>
                    <a:pt x="67" y="600"/>
                  </a:lnTo>
                  <a:lnTo>
                    <a:pt x="69" y="610"/>
                  </a:lnTo>
                  <a:lnTo>
                    <a:pt x="71" y="618"/>
                  </a:lnTo>
                  <a:lnTo>
                    <a:pt x="71" y="626"/>
                  </a:lnTo>
                  <a:lnTo>
                    <a:pt x="71" y="633"/>
                  </a:lnTo>
                  <a:lnTo>
                    <a:pt x="71" y="638"/>
                  </a:lnTo>
                  <a:lnTo>
                    <a:pt x="71" y="643"/>
                  </a:lnTo>
                  <a:lnTo>
                    <a:pt x="69" y="646"/>
                  </a:lnTo>
                  <a:lnTo>
                    <a:pt x="68" y="648"/>
                  </a:lnTo>
                  <a:lnTo>
                    <a:pt x="68" y="649"/>
                  </a:lnTo>
                  <a:lnTo>
                    <a:pt x="68" y="650"/>
                  </a:lnTo>
                  <a:lnTo>
                    <a:pt x="67" y="651"/>
                  </a:lnTo>
                  <a:lnTo>
                    <a:pt x="67" y="654"/>
                  </a:lnTo>
                  <a:lnTo>
                    <a:pt x="67" y="658"/>
                  </a:lnTo>
                  <a:lnTo>
                    <a:pt x="68" y="662"/>
                  </a:lnTo>
                  <a:lnTo>
                    <a:pt x="69" y="667"/>
                  </a:lnTo>
                  <a:lnTo>
                    <a:pt x="71" y="672"/>
                  </a:lnTo>
                  <a:lnTo>
                    <a:pt x="72" y="678"/>
                  </a:lnTo>
                  <a:lnTo>
                    <a:pt x="75" y="683"/>
                  </a:lnTo>
                  <a:lnTo>
                    <a:pt x="78" y="688"/>
                  </a:lnTo>
                  <a:lnTo>
                    <a:pt x="82" y="692"/>
                  </a:lnTo>
                  <a:lnTo>
                    <a:pt x="88" y="698"/>
                  </a:lnTo>
                  <a:lnTo>
                    <a:pt x="92" y="707"/>
                  </a:lnTo>
                  <a:lnTo>
                    <a:pt x="93" y="718"/>
                  </a:lnTo>
                  <a:lnTo>
                    <a:pt x="93" y="728"/>
                  </a:lnTo>
                  <a:lnTo>
                    <a:pt x="92" y="739"/>
                  </a:lnTo>
                  <a:lnTo>
                    <a:pt x="90" y="750"/>
                  </a:lnTo>
                  <a:lnTo>
                    <a:pt x="88" y="759"/>
                  </a:lnTo>
                  <a:lnTo>
                    <a:pt x="86" y="766"/>
                  </a:lnTo>
                  <a:lnTo>
                    <a:pt x="85" y="771"/>
                  </a:lnTo>
                  <a:lnTo>
                    <a:pt x="85" y="773"/>
                  </a:lnTo>
                  <a:lnTo>
                    <a:pt x="85" y="772"/>
                  </a:lnTo>
                  <a:lnTo>
                    <a:pt x="85" y="772"/>
                  </a:lnTo>
                  <a:lnTo>
                    <a:pt x="84" y="772"/>
                  </a:lnTo>
                  <a:lnTo>
                    <a:pt x="84" y="772"/>
                  </a:lnTo>
                  <a:lnTo>
                    <a:pt x="84" y="771"/>
                  </a:lnTo>
                  <a:lnTo>
                    <a:pt x="84" y="770"/>
                  </a:lnTo>
                  <a:lnTo>
                    <a:pt x="85" y="771"/>
                  </a:lnTo>
                  <a:lnTo>
                    <a:pt x="87" y="772"/>
                  </a:lnTo>
                  <a:lnTo>
                    <a:pt x="89" y="773"/>
                  </a:lnTo>
                  <a:lnTo>
                    <a:pt x="94" y="775"/>
                  </a:lnTo>
                  <a:lnTo>
                    <a:pt x="95" y="776"/>
                  </a:lnTo>
                  <a:lnTo>
                    <a:pt x="97" y="779"/>
                  </a:lnTo>
                  <a:lnTo>
                    <a:pt x="98" y="780"/>
                  </a:lnTo>
                  <a:lnTo>
                    <a:pt x="101" y="782"/>
                  </a:lnTo>
                  <a:lnTo>
                    <a:pt x="102" y="784"/>
                  </a:lnTo>
                  <a:lnTo>
                    <a:pt x="103" y="786"/>
                  </a:lnTo>
                  <a:lnTo>
                    <a:pt x="104" y="786"/>
                  </a:lnTo>
                  <a:lnTo>
                    <a:pt x="105" y="787"/>
                  </a:lnTo>
                  <a:lnTo>
                    <a:pt x="107" y="786"/>
                  </a:lnTo>
                  <a:lnTo>
                    <a:pt x="109" y="784"/>
                  </a:lnTo>
                  <a:lnTo>
                    <a:pt x="114" y="779"/>
                  </a:lnTo>
                  <a:lnTo>
                    <a:pt x="121" y="774"/>
                  </a:lnTo>
                  <a:lnTo>
                    <a:pt x="129" y="771"/>
                  </a:lnTo>
                  <a:lnTo>
                    <a:pt x="138" y="767"/>
                  </a:lnTo>
                  <a:lnTo>
                    <a:pt x="147" y="764"/>
                  </a:lnTo>
                  <a:lnTo>
                    <a:pt x="155" y="763"/>
                  </a:lnTo>
                  <a:lnTo>
                    <a:pt x="162" y="761"/>
                  </a:lnTo>
                  <a:lnTo>
                    <a:pt x="167" y="761"/>
                  </a:lnTo>
                  <a:lnTo>
                    <a:pt x="172" y="760"/>
                  </a:lnTo>
                  <a:lnTo>
                    <a:pt x="173" y="761"/>
                  </a:lnTo>
                  <a:lnTo>
                    <a:pt x="173" y="759"/>
                  </a:lnTo>
                  <a:lnTo>
                    <a:pt x="174" y="756"/>
                  </a:lnTo>
                  <a:lnTo>
                    <a:pt x="175" y="750"/>
                  </a:lnTo>
                  <a:lnTo>
                    <a:pt x="177" y="743"/>
                  </a:lnTo>
                  <a:lnTo>
                    <a:pt x="180" y="735"/>
                  </a:lnTo>
                  <a:lnTo>
                    <a:pt x="182" y="727"/>
                  </a:lnTo>
                  <a:lnTo>
                    <a:pt x="184" y="719"/>
                  </a:lnTo>
                  <a:lnTo>
                    <a:pt x="187" y="710"/>
                  </a:lnTo>
                  <a:lnTo>
                    <a:pt x="190" y="702"/>
                  </a:lnTo>
                  <a:lnTo>
                    <a:pt x="192" y="695"/>
                  </a:lnTo>
                  <a:lnTo>
                    <a:pt x="196" y="689"/>
                  </a:lnTo>
                  <a:lnTo>
                    <a:pt x="200" y="685"/>
                  </a:lnTo>
                  <a:lnTo>
                    <a:pt x="205" y="682"/>
                  </a:lnTo>
                  <a:lnTo>
                    <a:pt x="211" y="680"/>
                  </a:lnTo>
                  <a:lnTo>
                    <a:pt x="217" y="679"/>
                  </a:lnTo>
                  <a:lnTo>
                    <a:pt x="223" y="678"/>
                  </a:lnTo>
                  <a:lnTo>
                    <a:pt x="230" y="678"/>
                  </a:lnTo>
                  <a:lnTo>
                    <a:pt x="234" y="678"/>
                  </a:lnTo>
                  <a:lnTo>
                    <a:pt x="238" y="678"/>
                  </a:lnTo>
                  <a:lnTo>
                    <a:pt x="238" y="679"/>
                  </a:lnTo>
                  <a:lnTo>
                    <a:pt x="238" y="678"/>
                  </a:lnTo>
                  <a:lnTo>
                    <a:pt x="238" y="676"/>
                  </a:lnTo>
                  <a:lnTo>
                    <a:pt x="238" y="673"/>
                  </a:lnTo>
                  <a:lnTo>
                    <a:pt x="238" y="669"/>
                  </a:lnTo>
                  <a:lnTo>
                    <a:pt x="239" y="665"/>
                  </a:lnTo>
                  <a:lnTo>
                    <a:pt x="241" y="661"/>
                  </a:lnTo>
                  <a:lnTo>
                    <a:pt x="246" y="656"/>
                  </a:lnTo>
                  <a:lnTo>
                    <a:pt x="251" y="651"/>
                  </a:lnTo>
                  <a:lnTo>
                    <a:pt x="258" y="646"/>
                  </a:lnTo>
                  <a:lnTo>
                    <a:pt x="269" y="642"/>
                  </a:lnTo>
                  <a:lnTo>
                    <a:pt x="271" y="642"/>
                  </a:lnTo>
                  <a:lnTo>
                    <a:pt x="276" y="641"/>
                  </a:lnTo>
                  <a:lnTo>
                    <a:pt x="280" y="641"/>
                  </a:lnTo>
                  <a:lnTo>
                    <a:pt x="285" y="640"/>
                  </a:lnTo>
                  <a:lnTo>
                    <a:pt x="290" y="641"/>
                  </a:lnTo>
                  <a:lnTo>
                    <a:pt x="294" y="641"/>
                  </a:lnTo>
                  <a:lnTo>
                    <a:pt x="299" y="641"/>
                  </a:lnTo>
                  <a:lnTo>
                    <a:pt x="301" y="641"/>
                  </a:lnTo>
                  <a:lnTo>
                    <a:pt x="303" y="641"/>
                  </a:lnTo>
                  <a:lnTo>
                    <a:pt x="303" y="641"/>
                  </a:lnTo>
                  <a:lnTo>
                    <a:pt x="304" y="640"/>
                  </a:lnTo>
                  <a:lnTo>
                    <a:pt x="305" y="637"/>
                  </a:lnTo>
                  <a:lnTo>
                    <a:pt x="309" y="634"/>
                  </a:lnTo>
                  <a:lnTo>
                    <a:pt x="313" y="630"/>
                  </a:lnTo>
                  <a:lnTo>
                    <a:pt x="317" y="625"/>
                  </a:lnTo>
                  <a:lnTo>
                    <a:pt x="325" y="620"/>
                  </a:lnTo>
                  <a:lnTo>
                    <a:pt x="331" y="615"/>
                  </a:lnTo>
                  <a:lnTo>
                    <a:pt x="340" y="612"/>
                  </a:lnTo>
                  <a:lnTo>
                    <a:pt x="349" y="610"/>
                  </a:lnTo>
                  <a:lnTo>
                    <a:pt x="358" y="609"/>
                  </a:lnTo>
                  <a:lnTo>
                    <a:pt x="365" y="610"/>
                  </a:lnTo>
                  <a:lnTo>
                    <a:pt x="370" y="611"/>
                  </a:lnTo>
                  <a:lnTo>
                    <a:pt x="374" y="612"/>
                  </a:lnTo>
                  <a:lnTo>
                    <a:pt x="379" y="613"/>
                  </a:lnTo>
                  <a:lnTo>
                    <a:pt x="382" y="614"/>
                  </a:lnTo>
                  <a:lnTo>
                    <a:pt x="386" y="616"/>
                  </a:lnTo>
                  <a:lnTo>
                    <a:pt x="389" y="617"/>
                  </a:lnTo>
                  <a:lnTo>
                    <a:pt x="390" y="618"/>
                  </a:lnTo>
                  <a:lnTo>
                    <a:pt x="391" y="619"/>
                  </a:lnTo>
                  <a:lnTo>
                    <a:pt x="391" y="620"/>
                  </a:lnTo>
                  <a:lnTo>
                    <a:pt x="393" y="618"/>
                  </a:lnTo>
                  <a:lnTo>
                    <a:pt x="396" y="614"/>
                  </a:lnTo>
                  <a:lnTo>
                    <a:pt x="401" y="609"/>
                  </a:lnTo>
                  <a:lnTo>
                    <a:pt x="408" y="602"/>
                  </a:lnTo>
                  <a:lnTo>
                    <a:pt x="415" y="594"/>
                  </a:lnTo>
                  <a:lnTo>
                    <a:pt x="423" y="586"/>
                  </a:lnTo>
                  <a:lnTo>
                    <a:pt x="430" y="578"/>
                  </a:lnTo>
                  <a:lnTo>
                    <a:pt x="436" y="570"/>
                  </a:lnTo>
                  <a:lnTo>
                    <a:pt x="441" y="563"/>
                  </a:lnTo>
                  <a:lnTo>
                    <a:pt x="444" y="557"/>
                  </a:lnTo>
                  <a:lnTo>
                    <a:pt x="447" y="545"/>
                  </a:lnTo>
                  <a:lnTo>
                    <a:pt x="452" y="535"/>
                  </a:lnTo>
                  <a:lnTo>
                    <a:pt x="458" y="527"/>
                  </a:lnTo>
                  <a:lnTo>
                    <a:pt x="464" y="521"/>
                  </a:lnTo>
                  <a:lnTo>
                    <a:pt x="470" y="519"/>
                  </a:lnTo>
                  <a:lnTo>
                    <a:pt x="476" y="516"/>
                  </a:lnTo>
                  <a:lnTo>
                    <a:pt x="481" y="516"/>
                  </a:lnTo>
                  <a:lnTo>
                    <a:pt x="484" y="515"/>
                  </a:lnTo>
                  <a:lnTo>
                    <a:pt x="487" y="517"/>
                  </a:lnTo>
                  <a:lnTo>
                    <a:pt x="488" y="516"/>
                  </a:lnTo>
                  <a:lnTo>
                    <a:pt x="488" y="516"/>
                  </a:lnTo>
                  <a:lnTo>
                    <a:pt x="487" y="515"/>
                  </a:lnTo>
                  <a:lnTo>
                    <a:pt x="487" y="512"/>
                  </a:lnTo>
                  <a:lnTo>
                    <a:pt x="487" y="508"/>
                  </a:lnTo>
                  <a:lnTo>
                    <a:pt x="489" y="504"/>
                  </a:lnTo>
                  <a:lnTo>
                    <a:pt x="490" y="497"/>
                  </a:lnTo>
                  <a:lnTo>
                    <a:pt x="492" y="491"/>
                  </a:lnTo>
                  <a:lnTo>
                    <a:pt x="495" y="485"/>
                  </a:lnTo>
                  <a:lnTo>
                    <a:pt x="501" y="476"/>
                  </a:lnTo>
                  <a:lnTo>
                    <a:pt x="508" y="467"/>
                  </a:lnTo>
                  <a:lnTo>
                    <a:pt x="516" y="460"/>
                  </a:lnTo>
                  <a:lnTo>
                    <a:pt x="522" y="454"/>
                  </a:lnTo>
                  <a:lnTo>
                    <a:pt x="527" y="450"/>
                  </a:lnTo>
                  <a:lnTo>
                    <a:pt x="532" y="449"/>
                  </a:lnTo>
                  <a:lnTo>
                    <a:pt x="535" y="450"/>
                  </a:lnTo>
                  <a:lnTo>
                    <a:pt x="537" y="450"/>
                  </a:lnTo>
                  <a:lnTo>
                    <a:pt x="540" y="452"/>
                  </a:lnTo>
                  <a:lnTo>
                    <a:pt x="540" y="453"/>
                  </a:lnTo>
                  <a:lnTo>
                    <a:pt x="541" y="454"/>
                  </a:lnTo>
                  <a:lnTo>
                    <a:pt x="541" y="455"/>
                  </a:lnTo>
                  <a:lnTo>
                    <a:pt x="544" y="455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680" y="1612"/>
              <a:ext cx="584" cy="790"/>
            </a:xfrm>
            <a:custGeom>
              <a:avLst/>
              <a:gdLst>
                <a:gd name="T0" fmla="*/ 551 w 585"/>
                <a:gd name="T1" fmla="*/ 432 h 791"/>
                <a:gd name="T2" fmla="*/ 561 w 585"/>
                <a:gd name="T3" fmla="*/ 414 h 791"/>
                <a:gd name="T4" fmla="*/ 582 w 585"/>
                <a:gd name="T5" fmla="*/ 383 h 791"/>
                <a:gd name="T6" fmla="*/ 564 w 585"/>
                <a:gd name="T7" fmla="*/ 319 h 791"/>
                <a:gd name="T8" fmla="*/ 549 w 585"/>
                <a:gd name="T9" fmla="*/ 290 h 791"/>
                <a:gd name="T10" fmla="*/ 525 w 585"/>
                <a:gd name="T11" fmla="*/ 297 h 791"/>
                <a:gd name="T12" fmla="*/ 496 w 585"/>
                <a:gd name="T13" fmla="*/ 271 h 791"/>
                <a:gd name="T14" fmla="*/ 484 w 585"/>
                <a:gd name="T15" fmla="*/ 262 h 791"/>
                <a:gd name="T16" fmla="*/ 404 w 585"/>
                <a:gd name="T17" fmla="*/ 197 h 791"/>
                <a:gd name="T18" fmla="*/ 394 w 585"/>
                <a:gd name="T19" fmla="*/ 157 h 791"/>
                <a:gd name="T20" fmla="*/ 384 w 585"/>
                <a:gd name="T21" fmla="*/ 159 h 791"/>
                <a:gd name="T22" fmla="*/ 356 w 585"/>
                <a:gd name="T23" fmla="*/ 122 h 791"/>
                <a:gd name="T24" fmla="*/ 355 w 585"/>
                <a:gd name="T25" fmla="*/ 118 h 791"/>
                <a:gd name="T26" fmla="*/ 326 w 585"/>
                <a:gd name="T27" fmla="*/ 103 h 791"/>
                <a:gd name="T28" fmla="*/ 317 w 585"/>
                <a:gd name="T29" fmla="*/ 86 h 791"/>
                <a:gd name="T30" fmla="*/ 260 w 585"/>
                <a:gd name="T31" fmla="*/ 59 h 791"/>
                <a:gd name="T32" fmla="*/ 243 w 585"/>
                <a:gd name="T33" fmla="*/ 45 h 791"/>
                <a:gd name="T34" fmla="*/ 204 w 585"/>
                <a:gd name="T35" fmla="*/ 71 h 791"/>
                <a:gd name="T36" fmla="*/ 171 w 585"/>
                <a:gd name="T37" fmla="*/ 43 h 791"/>
                <a:gd name="T38" fmla="*/ 161 w 585"/>
                <a:gd name="T39" fmla="*/ 4 h 791"/>
                <a:gd name="T40" fmla="*/ 128 w 585"/>
                <a:gd name="T41" fmla="*/ 13 h 791"/>
                <a:gd name="T42" fmla="*/ 102 w 585"/>
                <a:gd name="T43" fmla="*/ 8 h 791"/>
                <a:gd name="T44" fmla="*/ 64 w 585"/>
                <a:gd name="T45" fmla="*/ 7 h 791"/>
                <a:gd name="T46" fmla="*/ 52 w 585"/>
                <a:gd name="T47" fmla="*/ 7 h 791"/>
                <a:gd name="T48" fmla="*/ 32 w 585"/>
                <a:gd name="T49" fmla="*/ 33 h 791"/>
                <a:gd name="T50" fmla="*/ 9 w 585"/>
                <a:gd name="T51" fmla="*/ 32 h 791"/>
                <a:gd name="T52" fmla="*/ 15 w 585"/>
                <a:gd name="T53" fmla="*/ 83 h 791"/>
                <a:gd name="T54" fmla="*/ 10 w 585"/>
                <a:gd name="T55" fmla="*/ 156 h 791"/>
                <a:gd name="T56" fmla="*/ 26 w 585"/>
                <a:gd name="T57" fmla="*/ 217 h 791"/>
                <a:gd name="T58" fmla="*/ 19 w 585"/>
                <a:gd name="T59" fmla="*/ 236 h 791"/>
                <a:gd name="T60" fmla="*/ 30 w 585"/>
                <a:gd name="T61" fmla="*/ 285 h 791"/>
                <a:gd name="T62" fmla="*/ 22 w 585"/>
                <a:gd name="T63" fmla="*/ 340 h 791"/>
                <a:gd name="T64" fmla="*/ 30 w 585"/>
                <a:gd name="T65" fmla="*/ 368 h 791"/>
                <a:gd name="T66" fmla="*/ 30 w 585"/>
                <a:gd name="T67" fmla="*/ 429 h 791"/>
                <a:gd name="T68" fmla="*/ 32 w 585"/>
                <a:gd name="T69" fmla="*/ 440 h 791"/>
                <a:gd name="T70" fmla="*/ 48 w 585"/>
                <a:gd name="T71" fmla="*/ 473 h 791"/>
                <a:gd name="T72" fmla="*/ 49 w 585"/>
                <a:gd name="T73" fmla="*/ 527 h 791"/>
                <a:gd name="T74" fmla="*/ 56 w 585"/>
                <a:gd name="T75" fmla="*/ 561 h 791"/>
                <a:gd name="T76" fmla="*/ 56 w 585"/>
                <a:gd name="T77" fmla="*/ 587 h 791"/>
                <a:gd name="T78" fmla="*/ 72 w 585"/>
                <a:gd name="T79" fmla="*/ 629 h 791"/>
                <a:gd name="T80" fmla="*/ 68 w 585"/>
                <a:gd name="T81" fmla="*/ 653 h 791"/>
                <a:gd name="T82" fmla="*/ 79 w 585"/>
                <a:gd name="T83" fmla="*/ 691 h 791"/>
                <a:gd name="T84" fmla="*/ 89 w 585"/>
                <a:gd name="T85" fmla="*/ 761 h 791"/>
                <a:gd name="T86" fmla="*/ 85 w 585"/>
                <a:gd name="T87" fmla="*/ 774 h 791"/>
                <a:gd name="T88" fmla="*/ 99 w 585"/>
                <a:gd name="T89" fmla="*/ 783 h 791"/>
                <a:gd name="T90" fmla="*/ 115 w 585"/>
                <a:gd name="T91" fmla="*/ 782 h 791"/>
                <a:gd name="T92" fmla="*/ 173 w 585"/>
                <a:gd name="T93" fmla="*/ 764 h 791"/>
                <a:gd name="T94" fmla="*/ 185 w 585"/>
                <a:gd name="T95" fmla="*/ 721 h 791"/>
                <a:gd name="T96" fmla="*/ 219 w 585"/>
                <a:gd name="T97" fmla="*/ 681 h 791"/>
                <a:gd name="T98" fmla="*/ 240 w 585"/>
                <a:gd name="T99" fmla="*/ 676 h 791"/>
                <a:gd name="T100" fmla="*/ 273 w 585"/>
                <a:gd name="T101" fmla="*/ 644 h 791"/>
                <a:gd name="T102" fmla="*/ 305 w 585"/>
                <a:gd name="T103" fmla="*/ 643 h 791"/>
                <a:gd name="T104" fmla="*/ 334 w 585"/>
                <a:gd name="T105" fmla="*/ 617 h 791"/>
                <a:gd name="T106" fmla="*/ 384 w 585"/>
                <a:gd name="T107" fmla="*/ 616 h 791"/>
                <a:gd name="T108" fmla="*/ 404 w 585"/>
                <a:gd name="T109" fmla="*/ 611 h 791"/>
                <a:gd name="T110" fmla="*/ 450 w 585"/>
                <a:gd name="T111" fmla="*/ 547 h 791"/>
                <a:gd name="T112" fmla="*/ 490 w 585"/>
                <a:gd name="T113" fmla="*/ 519 h 791"/>
                <a:gd name="T114" fmla="*/ 495 w 585"/>
                <a:gd name="T115" fmla="*/ 493 h 791"/>
                <a:gd name="T116" fmla="*/ 539 w 585"/>
                <a:gd name="T117" fmla="*/ 45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5" h="791">
                  <a:moveTo>
                    <a:pt x="547" y="456"/>
                  </a:moveTo>
                  <a:lnTo>
                    <a:pt x="547" y="453"/>
                  </a:lnTo>
                  <a:lnTo>
                    <a:pt x="548" y="448"/>
                  </a:lnTo>
                  <a:lnTo>
                    <a:pt x="548" y="445"/>
                  </a:lnTo>
                  <a:lnTo>
                    <a:pt x="548" y="442"/>
                  </a:lnTo>
                  <a:lnTo>
                    <a:pt x="549" y="439"/>
                  </a:lnTo>
                  <a:lnTo>
                    <a:pt x="549" y="435"/>
                  </a:lnTo>
                  <a:lnTo>
                    <a:pt x="551" y="432"/>
                  </a:lnTo>
                  <a:lnTo>
                    <a:pt x="551" y="429"/>
                  </a:lnTo>
                  <a:lnTo>
                    <a:pt x="551" y="426"/>
                  </a:lnTo>
                  <a:lnTo>
                    <a:pt x="552" y="423"/>
                  </a:lnTo>
                  <a:lnTo>
                    <a:pt x="552" y="420"/>
                  </a:lnTo>
                  <a:lnTo>
                    <a:pt x="554" y="417"/>
                  </a:lnTo>
                  <a:lnTo>
                    <a:pt x="556" y="416"/>
                  </a:lnTo>
                  <a:lnTo>
                    <a:pt x="558" y="415"/>
                  </a:lnTo>
                  <a:lnTo>
                    <a:pt x="561" y="414"/>
                  </a:lnTo>
                  <a:lnTo>
                    <a:pt x="564" y="413"/>
                  </a:lnTo>
                  <a:lnTo>
                    <a:pt x="568" y="413"/>
                  </a:lnTo>
                  <a:lnTo>
                    <a:pt x="569" y="411"/>
                  </a:lnTo>
                  <a:lnTo>
                    <a:pt x="573" y="409"/>
                  </a:lnTo>
                  <a:lnTo>
                    <a:pt x="575" y="407"/>
                  </a:lnTo>
                  <a:lnTo>
                    <a:pt x="577" y="401"/>
                  </a:lnTo>
                  <a:lnTo>
                    <a:pt x="580" y="392"/>
                  </a:lnTo>
                  <a:lnTo>
                    <a:pt x="582" y="383"/>
                  </a:lnTo>
                  <a:lnTo>
                    <a:pt x="583" y="372"/>
                  </a:lnTo>
                  <a:lnTo>
                    <a:pt x="584" y="362"/>
                  </a:lnTo>
                  <a:lnTo>
                    <a:pt x="584" y="352"/>
                  </a:lnTo>
                  <a:lnTo>
                    <a:pt x="583" y="342"/>
                  </a:lnTo>
                  <a:lnTo>
                    <a:pt x="580" y="334"/>
                  </a:lnTo>
                  <a:lnTo>
                    <a:pt x="576" y="328"/>
                  </a:lnTo>
                  <a:lnTo>
                    <a:pt x="570" y="323"/>
                  </a:lnTo>
                  <a:lnTo>
                    <a:pt x="564" y="319"/>
                  </a:lnTo>
                  <a:lnTo>
                    <a:pt x="559" y="315"/>
                  </a:lnTo>
                  <a:lnTo>
                    <a:pt x="554" y="311"/>
                  </a:lnTo>
                  <a:lnTo>
                    <a:pt x="552" y="306"/>
                  </a:lnTo>
                  <a:lnTo>
                    <a:pt x="550" y="303"/>
                  </a:lnTo>
                  <a:lnTo>
                    <a:pt x="549" y="299"/>
                  </a:lnTo>
                  <a:lnTo>
                    <a:pt x="549" y="295"/>
                  </a:lnTo>
                  <a:lnTo>
                    <a:pt x="549" y="291"/>
                  </a:lnTo>
                  <a:lnTo>
                    <a:pt x="549" y="290"/>
                  </a:lnTo>
                  <a:lnTo>
                    <a:pt x="549" y="289"/>
                  </a:lnTo>
                  <a:lnTo>
                    <a:pt x="548" y="290"/>
                  </a:lnTo>
                  <a:lnTo>
                    <a:pt x="547" y="291"/>
                  </a:lnTo>
                  <a:lnTo>
                    <a:pt x="544" y="292"/>
                  </a:lnTo>
                  <a:lnTo>
                    <a:pt x="540" y="294"/>
                  </a:lnTo>
                  <a:lnTo>
                    <a:pt x="536" y="296"/>
                  </a:lnTo>
                  <a:lnTo>
                    <a:pt x="531" y="298"/>
                  </a:lnTo>
                  <a:lnTo>
                    <a:pt x="525" y="297"/>
                  </a:lnTo>
                  <a:lnTo>
                    <a:pt x="520" y="295"/>
                  </a:lnTo>
                  <a:lnTo>
                    <a:pt x="513" y="292"/>
                  </a:lnTo>
                  <a:lnTo>
                    <a:pt x="506" y="287"/>
                  </a:lnTo>
                  <a:lnTo>
                    <a:pt x="504" y="286"/>
                  </a:lnTo>
                  <a:lnTo>
                    <a:pt x="503" y="282"/>
                  </a:lnTo>
                  <a:lnTo>
                    <a:pt x="500" y="278"/>
                  </a:lnTo>
                  <a:lnTo>
                    <a:pt x="498" y="275"/>
                  </a:lnTo>
                  <a:lnTo>
                    <a:pt x="496" y="271"/>
                  </a:lnTo>
                  <a:lnTo>
                    <a:pt x="495" y="268"/>
                  </a:lnTo>
                  <a:lnTo>
                    <a:pt x="494" y="264"/>
                  </a:lnTo>
                  <a:lnTo>
                    <a:pt x="493" y="262"/>
                  </a:lnTo>
                  <a:lnTo>
                    <a:pt x="492" y="261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1"/>
                  </a:lnTo>
                  <a:lnTo>
                    <a:pt x="484" y="262"/>
                  </a:lnTo>
                  <a:lnTo>
                    <a:pt x="478" y="262"/>
                  </a:lnTo>
                  <a:lnTo>
                    <a:pt x="470" y="261"/>
                  </a:lnTo>
                  <a:lnTo>
                    <a:pt x="461" y="258"/>
                  </a:lnTo>
                  <a:lnTo>
                    <a:pt x="450" y="252"/>
                  </a:lnTo>
                  <a:lnTo>
                    <a:pt x="439" y="241"/>
                  </a:lnTo>
                  <a:lnTo>
                    <a:pt x="425" y="227"/>
                  </a:lnTo>
                  <a:lnTo>
                    <a:pt x="410" y="207"/>
                  </a:lnTo>
                  <a:lnTo>
                    <a:pt x="404" y="197"/>
                  </a:lnTo>
                  <a:lnTo>
                    <a:pt x="400" y="188"/>
                  </a:lnTo>
                  <a:lnTo>
                    <a:pt x="396" y="180"/>
                  </a:lnTo>
                  <a:lnTo>
                    <a:pt x="393" y="173"/>
                  </a:lnTo>
                  <a:lnTo>
                    <a:pt x="392" y="168"/>
                  </a:lnTo>
                  <a:lnTo>
                    <a:pt x="392" y="164"/>
                  </a:lnTo>
                  <a:lnTo>
                    <a:pt x="393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5" y="156"/>
                  </a:lnTo>
                  <a:lnTo>
                    <a:pt x="395" y="157"/>
                  </a:lnTo>
                  <a:lnTo>
                    <a:pt x="394" y="158"/>
                  </a:lnTo>
                  <a:lnTo>
                    <a:pt x="393" y="159"/>
                  </a:lnTo>
                  <a:lnTo>
                    <a:pt x="392" y="160"/>
                  </a:lnTo>
                  <a:lnTo>
                    <a:pt x="390" y="160"/>
                  </a:lnTo>
                  <a:lnTo>
                    <a:pt x="388" y="160"/>
                  </a:lnTo>
                  <a:lnTo>
                    <a:pt x="384" y="159"/>
                  </a:lnTo>
                  <a:lnTo>
                    <a:pt x="381" y="156"/>
                  </a:lnTo>
                  <a:lnTo>
                    <a:pt x="376" y="151"/>
                  </a:lnTo>
                  <a:lnTo>
                    <a:pt x="370" y="145"/>
                  </a:lnTo>
                  <a:lnTo>
                    <a:pt x="364" y="138"/>
                  </a:lnTo>
                  <a:lnTo>
                    <a:pt x="360" y="132"/>
                  </a:lnTo>
                  <a:lnTo>
                    <a:pt x="359" y="128"/>
                  </a:lnTo>
                  <a:lnTo>
                    <a:pt x="357" y="125"/>
                  </a:lnTo>
                  <a:lnTo>
                    <a:pt x="356" y="122"/>
                  </a:lnTo>
                  <a:lnTo>
                    <a:pt x="357" y="120"/>
                  </a:lnTo>
                  <a:lnTo>
                    <a:pt x="358" y="119"/>
                  </a:lnTo>
                  <a:lnTo>
                    <a:pt x="358" y="118"/>
                  </a:lnTo>
                  <a:lnTo>
                    <a:pt x="359" y="118"/>
                  </a:lnTo>
                  <a:lnTo>
                    <a:pt x="360" y="118"/>
                  </a:lnTo>
                  <a:lnTo>
                    <a:pt x="359" y="118"/>
                  </a:lnTo>
                  <a:lnTo>
                    <a:pt x="357" y="119"/>
                  </a:lnTo>
                  <a:lnTo>
                    <a:pt x="355" y="118"/>
                  </a:lnTo>
                  <a:lnTo>
                    <a:pt x="352" y="118"/>
                  </a:lnTo>
                  <a:lnTo>
                    <a:pt x="348" y="117"/>
                  </a:lnTo>
                  <a:lnTo>
                    <a:pt x="344" y="117"/>
                  </a:lnTo>
                  <a:lnTo>
                    <a:pt x="341" y="115"/>
                  </a:lnTo>
                  <a:lnTo>
                    <a:pt x="337" y="113"/>
                  </a:lnTo>
                  <a:lnTo>
                    <a:pt x="333" y="110"/>
                  </a:lnTo>
                  <a:lnTo>
                    <a:pt x="329" y="107"/>
                  </a:lnTo>
                  <a:lnTo>
                    <a:pt x="326" y="103"/>
                  </a:lnTo>
                  <a:lnTo>
                    <a:pt x="323" y="100"/>
                  </a:lnTo>
                  <a:lnTo>
                    <a:pt x="321" y="96"/>
                  </a:lnTo>
                  <a:lnTo>
                    <a:pt x="320" y="94"/>
                  </a:lnTo>
                  <a:lnTo>
                    <a:pt x="319" y="91"/>
                  </a:lnTo>
                  <a:lnTo>
                    <a:pt x="318" y="90"/>
                  </a:lnTo>
                  <a:lnTo>
                    <a:pt x="318" y="88"/>
                  </a:lnTo>
                  <a:lnTo>
                    <a:pt x="317" y="87"/>
                  </a:lnTo>
                  <a:lnTo>
                    <a:pt x="317" y="86"/>
                  </a:lnTo>
                  <a:lnTo>
                    <a:pt x="286" y="84"/>
                  </a:lnTo>
                  <a:lnTo>
                    <a:pt x="283" y="83"/>
                  </a:lnTo>
                  <a:lnTo>
                    <a:pt x="281" y="81"/>
                  </a:lnTo>
                  <a:lnTo>
                    <a:pt x="277" y="78"/>
                  </a:lnTo>
                  <a:lnTo>
                    <a:pt x="273" y="76"/>
                  </a:lnTo>
                  <a:lnTo>
                    <a:pt x="269" y="71"/>
                  </a:lnTo>
                  <a:lnTo>
                    <a:pt x="264" y="66"/>
                  </a:lnTo>
                  <a:lnTo>
                    <a:pt x="260" y="59"/>
                  </a:lnTo>
                  <a:lnTo>
                    <a:pt x="256" y="50"/>
                  </a:lnTo>
                  <a:lnTo>
                    <a:pt x="253" y="40"/>
                  </a:lnTo>
                  <a:lnTo>
                    <a:pt x="252" y="36"/>
                  </a:lnTo>
                  <a:lnTo>
                    <a:pt x="251" y="34"/>
                  </a:lnTo>
                  <a:lnTo>
                    <a:pt x="249" y="35"/>
                  </a:lnTo>
                  <a:lnTo>
                    <a:pt x="248" y="38"/>
                  </a:lnTo>
                  <a:lnTo>
                    <a:pt x="246" y="41"/>
                  </a:lnTo>
                  <a:lnTo>
                    <a:pt x="243" y="45"/>
                  </a:lnTo>
                  <a:lnTo>
                    <a:pt x="240" y="50"/>
                  </a:lnTo>
                  <a:lnTo>
                    <a:pt x="235" y="55"/>
                  </a:lnTo>
                  <a:lnTo>
                    <a:pt x="229" y="60"/>
                  </a:lnTo>
                  <a:lnTo>
                    <a:pt x="222" y="64"/>
                  </a:lnTo>
                  <a:lnTo>
                    <a:pt x="216" y="67"/>
                  </a:lnTo>
                  <a:lnTo>
                    <a:pt x="210" y="70"/>
                  </a:lnTo>
                  <a:lnTo>
                    <a:pt x="207" y="71"/>
                  </a:lnTo>
                  <a:lnTo>
                    <a:pt x="204" y="71"/>
                  </a:lnTo>
                  <a:lnTo>
                    <a:pt x="203" y="71"/>
                  </a:lnTo>
                  <a:lnTo>
                    <a:pt x="201" y="69"/>
                  </a:lnTo>
                  <a:lnTo>
                    <a:pt x="199" y="67"/>
                  </a:lnTo>
                  <a:lnTo>
                    <a:pt x="195" y="64"/>
                  </a:lnTo>
                  <a:lnTo>
                    <a:pt x="191" y="59"/>
                  </a:lnTo>
                  <a:lnTo>
                    <a:pt x="184" y="54"/>
                  </a:lnTo>
                  <a:lnTo>
                    <a:pt x="176" y="48"/>
                  </a:lnTo>
                  <a:lnTo>
                    <a:pt x="171" y="43"/>
                  </a:lnTo>
                  <a:lnTo>
                    <a:pt x="168" y="37"/>
                  </a:lnTo>
                  <a:lnTo>
                    <a:pt x="166" y="31"/>
                  </a:lnTo>
                  <a:lnTo>
                    <a:pt x="166" y="26"/>
                  </a:lnTo>
                  <a:lnTo>
                    <a:pt x="165" y="21"/>
                  </a:lnTo>
                  <a:lnTo>
                    <a:pt x="165" y="16"/>
                  </a:lnTo>
                  <a:lnTo>
                    <a:pt x="165" y="12"/>
                  </a:lnTo>
                  <a:lnTo>
                    <a:pt x="163" y="8"/>
                  </a:lnTo>
                  <a:lnTo>
                    <a:pt x="161" y="4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2" y="4"/>
                  </a:lnTo>
                  <a:lnTo>
                    <a:pt x="149" y="8"/>
                  </a:lnTo>
                  <a:lnTo>
                    <a:pt x="145" y="11"/>
                  </a:lnTo>
                  <a:lnTo>
                    <a:pt x="140" y="13"/>
                  </a:lnTo>
                  <a:lnTo>
                    <a:pt x="134" y="14"/>
                  </a:lnTo>
                  <a:lnTo>
                    <a:pt x="128" y="13"/>
                  </a:lnTo>
                  <a:lnTo>
                    <a:pt x="118" y="8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8"/>
                  </a:lnTo>
                  <a:lnTo>
                    <a:pt x="99" y="11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3" y="12"/>
                  </a:lnTo>
                  <a:lnTo>
                    <a:pt x="77" y="12"/>
                  </a:lnTo>
                  <a:lnTo>
                    <a:pt x="72" y="11"/>
                  </a:lnTo>
                  <a:lnTo>
                    <a:pt x="68" y="9"/>
                  </a:lnTo>
                  <a:lnTo>
                    <a:pt x="64" y="7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1" y="10"/>
                  </a:lnTo>
                  <a:lnTo>
                    <a:pt x="50" y="13"/>
                  </a:lnTo>
                  <a:lnTo>
                    <a:pt x="48" y="18"/>
                  </a:lnTo>
                  <a:lnTo>
                    <a:pt x="47" y="22"/>
                  </a:lnTo>
                  <a:lnTo>
                    <a:pt x="44" y="25"/>
                  </a:lnTo>
                  <a:lnTo>
                    <a:pt x="40" y="29"/>
                  </a:lnTo>
                  <a:lnTo>
                    <a:pt x="36" y="31"/>
                  </a:lnTo>
                  <a:lnTo>
                    <a:pt x="32" y="33"/>
                  </a:lnTo>
                  <a:lnTo>
                    <a:pt x="27" y="34"/>
                  </a:lnTo>
                  <a:lnTo>
                    <a:pt x="24" y="34"/>
                  </a:lnTo>
                  <a:lnTo>
                    <a:pt x="20" y="35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3" y="42"/>
                  </a:lnTo>
                  <a:lnTo>
                    <a:pt x="14" y="49"/>
                  </a:lnTo>
                  <a:lnTo>
                    <a:pt x="15" y="59"/>
                  </a:lnTo>
                  <a:lnTo>
                    <a:pt x="16" y="71"/>
                  </a:lnTo>
                  <a:lnTo>
                    <a:pt x="15" y="83"/>
                  </a:lnTo>
                  <a:lnTo>
                    <a:pt x="11" y="98"/>
                  </a:lnTo>
                  <a:lnTo>
                    <a:pt x="7" y="113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1" y="138"/>
                  </a:lnTo>
                  <a:lnTo>
                    <a:pt x="3" y="144"/>
                  </a:lnTo>
                  <a:lnTo>
                    <a:pt x="7" y="149"/>
                  </a:lnTo>
                  <a:lnTo>
                    <a:pt x="10" y="156"/>
                  </a:lnTo>
                  <a:lnTo>
                    <a:pt x="14" y="162"/>
                  </a:lnTo>
                  <a:lnTo>
                    <a:pt x="17" y="170"/>
                  </a:lnTo>
                  <a:lnTo>
                    <a:pt x="21" y="178"/>
                  </a:lnTo>
                  <a:lnTo>
                    <a:pt x="24" y="187"/>
                  </a:lnTo>
                  <a:lnTo>
                    <a:pt x="26" y="196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6" y="217"/>
                  </a:lnTo>
                  <a:lnTo>
                    <a:pt x="25" y="222"/>
                  </a:lnTo>
                  <a:lnTo>
                    <a:pt x="24" y="227"/>
                  </a:lnTo>
                  <a:lnTo>
                    <a:pt x="23" y="230"/>
                  </a:lnTo>
                  <a:lnTo>
                    <a:pt x="21" y="233"/>
                  </a:lnTo>
                  <a:lnTo>
                    <a:pt x="19" y="234"/>
                  </a:lnTo>
                  <a:lnTo>
                    <a:pt x="19" y="235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9"/>
                  </a:lnTo>
                  <a:lnTo>
                    <a:pt x="20" y="243"/>
                  </a:lnTo>
                  <a:lnTo>
                    <a:pt x="23" y="249"/>
                  </a:lnTo>
                  <a:lnTo>
                    <a:pt x="24" y="255"/>
                  </a:lnTo>
                  <a:lnTo>
                    <a:pt x="25" y="262"/>
                  </a:lnTo>
                  <a:lnTo>
                    <a:pt x="26" y="269"/>
                  </a:lnTo>
                  <a:lnTo>
                    <a:pt x="29" y="277"/>
                  </a:lnTo>
                  <a:lnTo>
                    <a:pt x="30" y="285"/>
                  </a:lnTo>
                  <a:lnTo>
                    <a:pt x="31" y="294"/>
                  </a:lnTo>
                  <a:lnTo>
                    <a:pt x="30" y="301"/>
                  </a:lnTo>
                  <a:lnTo>
                    <a:pt x="30" y="309"/>
                  </a:lnTo>
                  <a:lnTo>
                    <a:pt x="29" y="315"/>
                  </a:lnTo>
                  <a:lnTo>
                    <a:pt x="27" y="323"/>
                  </a:lnTo>
                  <a:lnTo>
                    <a:pt x="25" y="329"/>
                  </a:lnTo>
                  <a:lnTo>
                    <a:pt x="24" y="336"/>
                  </a:lnTo>
                  <a:lnTo>
                    <a:pt x="22" y="340"/>
                  </a:lnTo>
                  <a:lnTo>
                    <a:pt x="21" y="344"/>
                  </a:lnTo>
                  <a:lnTo>
                    <a:pt x="20" y="346"/>
                  </a:lnTo>
                  <a:lnTo>
                    <a:pt x="19" y="347"/>
                  </a:lnTo>
                  <a:lnTo>
                    <a:pt x="19" y="347"/>
                  </a:lnTo>
                  <a:lnTo>
                    <a:pt x="21" y="351"/>
                  </a:lnTo>
                  <a:lnTo>
                    <a:pt x="24" y="355"/>
                  </a:lnTo>
                  <a:lnTo>
                    <a:pt x="26" y="362"/>
                  </a:lnTo>
                  <a:lnTo>
                    <a:pt x="30" y="368"/>
                  </a:lnTo>
                  <a:lnTo>
                    <a:pt x="32" y="376"/>
                  </a:lnTo>
                  <a:lnTo>
                    <a:pt x="34" y="384"/>
                  </a:lnTo>
                  <a:lnTo>
                    <a:pt x="35" y="392"/>
                  </a:lnTo>
                  <a:lnTo>
                    <a:pt x="35" y="401"/>
                  </a:lnTo>
                  <a:lnTo>
                    <a:pt x="34" y="410"/>
                  </a:lnTo>
                  <a:lnTo>
                    <a:pt x="33" y="418"/>
                  </a:lnTo>
                  <a:lnTo>
                    <a:pt x="31" y="424"/>
                  </a:lnTo>
                  <a:lnTo>
                    <a:pt x="30" y="429"/>
                  </a:lnTo>
                  <a:lnTo>
                    <a:pt x="30" y="433"/>
                  </a:lnTo>
                  <a:lnTo>
                    <a:pt x="29" y="435"/>
                  </a:lnTo>
                  <a:lnTo>
                    <a:pt x="28" y="437"/>
                  </a:lnTo>
                  <a:lnTo>
                    <a:pt x="29" y="438"/>
                  </a:lnTo>
                  <a:lnTo>
                    <a:pt x="28" y="439"/>
                  </a:lnTo>
                  <a:lnTo>
                    <a:pt x="29" y="439"/>
                  </a:lnTo>
                  <a:lnTo>
                    <a:pt x="30" y="439"/>
                  </a:lnTo>
                  <a:lnTo>
                    <a:pt x="32" y="440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40" y="446"/>
                  </a:lnTo>
                  <a:lnTo>
                    <a:pt x="42" y="450"/>
                  </a:lnTo>
                  <a:lnTo>
                    <a:pt x="44" y="455"/>
                  </a:lnTo>
                  <a:lnTo>
                    <a:pt x="47" y="459"/>
                  </a:lnTo>
                  <a:lnTo>
                    <a:pt x="48" y="466"/>
                  </a:lnTo>
                  <a:lnTo>
                    <a:pt x="48" y="473"/>
                  </a:lnTo>
                  <a:lnTo>
                    <a:pt x="48" y="482"/>
                  </a:lnTo>
                  <a:lnTo>
                    <a:pt x="49" y="490"/>
                  </a:lnTo>
                  <a:lnTo>
                    <a:pt x="50" y="499"/>
                  </a:lnTo>
                  <a:lnTo>
                    <a:pt x="49" y="505"/>
                  </a:lnTo>
                  <a:lnTo>
                    <a:pt x="50" y="513"/>
                  </a:lnTo>
                  <a:lnTo>
                    <a:pt x="50" y="520"/>
                  </a:lnTo>
                  <a:lnTo>
                    <a:pt x="50" y="524"/>
                  </a:lnTo>
                  <a:lnTo>
                    <a:pt x="49" y="527"/>
                  </a:lnTo>
                  <a:lnTo>
                    <a:pt x="49" y="529"/>
                  </a:lnTo>
                  <a:lnTo>
                    <a:pt x="49" y="530"/>
                  </a:lnTo>
                  <a:lnTo>
                    <a:pt x="51" y="532"/>
                  </a:lnTo>
                  <a:lnTo>
                    <a:pt x="52" y="536"/>
                  </a:lnTo>
                  <a:lnTo>
                    <a:pt x="54" y="541"/>
                  </a:lnTo>
                  <a:lnTo>
                    <a:pt x="56" y="547"/>
                  </a:lnTo>
                  <a:lnTo>
                    <a:pt x="56" y="554"/>
                  </a:lnTo>
                  <a:lnTo>
                    <a:pt x="56" y="561"/>
                  </a:lnTo>
                  <a:lnTo>
                    <a:pt x="57" y="566"/>
                  </a:lnTo>
                  <a:lnTo>
                    <a:pt x="56" y="573"/>
                  </a:lnTo>
                  <a:lnTo>
                    <a:pt x="55" y="578"/>
                  </a:lnTo>
                  <a:lnTo>
                    <a:pt x="53" y="582"/>
                  </a:lnTo>
                  <a:lnTo>
                    <a:pt x="52" y="584"/>
                  </a:lnTo>
                  <a:lnTo>
                    <a:pt x="52" y="585"/>
                  </a:lnTo>
                  <a:lnTo>
                    <a:pt x="54" y="587"/>
                  </a:lnTo>
                  <a:lnTo>
                    <a:pt x="56" y="587"/>
                  </a:lnTo>
                  <a:lnTo>
                    <a:pt x="57" y="588"/>
                  </a:lnTo>
                  <a:lnTo>
                    <a:pt x="60" y="590"/>
                  </a:lnTo>
                  <a:lnTo>
                    <a:pt x="63" y="593"/>
                  </a:lnTo>
                  <a:lnTo>
                    <a:pt x="64" y="597"/>
                  </a:lnTo>
                  <a:lnTo>
                    <a:pt x="67" y="603"/>
                  </a:lnTo>
                  <a:lnTo>
                    <a:pt x="70" y="612"/>
                  </a:lnTo>
                  <a:lnTo>
                    <a:pt x="71" y="621"/>
                  </a:lnTo>
                  <a:lnTo>
                    <a:pt x="72" y="629"/>
                  </a:lnTo>
                  <a:lnTo>
                    <a:pt x="72" y="635"/>
                  </a:lnTo>
                  <a:lnTo>
                    <a:pt x="72" y="641"/>
                  </a:lnTo>
                  <a:lnTo>
                    <a:pt x="71" y="645"/>
                  </a:lnTo>
                  <a:lnTo>
                    <a:pt x="70" y="648"/>
                  </a:lnTo>
                  <a:lnTo>
                    <a:pt x="69" y="651"/>
                  </a:lnTo>
                  <a:lnTo>
                    <a:pt x="68" y="652"/>
                  </a:lnTo>
                  <a:lnTo>
                    <a:pt x="68" y="653"/>
                  </a:lnTo>
                  <a:lnTo>
                    <a:pt x="68" y="653"/>
                  </a:lnTo>
                  <a:lnTo>
                    <a:pt x="68" y="656"/>
                  </a:lnTo>
                  <a:lnTo>
                    <a:pt x="68" y="661"/>
                  </a:lnTo>
                  <a:lnTo>
                    <a:pt x="69" y="664"/>
                  </a:lnTo>
                  <a:lnTo>
                    <a:pt x="69" y="670"/>
                  </a:lnTo>
                  <a:lnTo>
                    <a:pt x="71" y="675"/>
                  </a:lnTo>
                  <a:lnTo>
                    <a:pt x="72" y="680"/>
                  </a:lnTo>
                  <a:lnTo>
                    <a:pt x="75" y="685"/>
                  </a:lnTo>
                  <a:lnTo>
                    <a:pt x="79" y="691"/>
                  </a:lnTo>
                  <a:lnTo>
                    <a:pt x="82" y="695"/>
                  </a:lnTo>
                  <a:lnTo>
                    <a:pt x="88" y="700"/>
                  </a:lnTo>
                  <a:lnTo>
                    <a:pt x="92" y="710"/>
                  </a:lnTo>
                  <a:lnTo>
                    <a:pt x="94" y="721"/>
                  </a:lnTo>
                  <a:lnTo>
                    <a:pt x="93" y="731"/>
                  </a:lnTo>
                  <a:lnTo>
                    <a:pt x="93" y="742"/>
                  </a:lnTo>
                  <a:lnTo>
                    <a:pt x="91" y="752"/>
                  </a:lnTo>
                  <a:lnTo>
                    <a:pt x="89" y="761"/>
                  </a:lnTo>
                  <a:lnTo>
                    <a:pt x="88" y="769"/>
                  </a:lnTo>
                  <a:lnTo>
                    <a:pt x="86" y="775"/>
                  </a:lnTo>
                  <a:lnTo>
                    <a:pt x="85" y="777"/>
                  </a:lnTo>
                  <a:lnTo>
                    <a:pt x="85" y="776"/>
                  </a:lnTo>
                  <a:lnTo>
                    <a:pt x="85" y="776"/>
                  </a:lnTo>
                  <a:lnTo>
                    <a:pt x="85" y="775"/>
                  </a:lnTo>
                  <a:lnTo>
                    <a:pt x="84" y="775"/>
                  </a:lnTo>
                  <a:lnTo>
                    <a:pt x="85" y="774"/>
                  </a:lnTo>
                  <a:lnTo>
                    <a:pt x="85" y="774"/>
                  </a:lnTo>
                  <a:lnTo>
                    <a:pt x="86" y="775"/>
                  </a:lnTo>
                  <a:lnTo>
                    <a:pt x="88" y="775"/>
                  </a:lnTo>
                  <a:lnTo>
                    <a:pt x="90" y="776"/>
                  </a:lnTo>
                  <a:lnTo>
                    <a:pt x="94" y="778"/>
                  </a:lnTo>
                  <a:lnTo>
                    <a:pt x="96" y="780"/>
                  </a:lnTo>
                  <a:lnTo>
                    <a:pt x="97" y="782"/>
                  </a:lnTo>
                  <a:lnTo>
                    <a:pt x="99" y="783"/>
                  </a:lnTo>
                  <a:lnTo>
                    <a:pt x="101" y="785"/>
                  </a:lnTo>
                  <a:lnTo>
                    <a:pt x="102" y="787"/>
                  </a:lnTo>
                  <a:lnTo>
                    <a:pt x="104" y="788"/>
                  </a:lnTo>
                  <a:lnTo>
                    <a:pt x="105" y="790"/>
                  </a:lnTo>
                  <a:lnTo>
                    <a:pt x="106" y="790"/>
                  </a:lnTo>
                  <a:lnTo>
                    <a:pt x="108" y="789"/>
                  </a:lnTo>
                  <a:lnTo>
                    <a:pt x="109" y="788"/>
                  </a:lnTo>
                  <a:lnTo>
                    <a:pt x="115" y="782"/>
                  </a:lnTo>
                  <a:lnTo>
                    <a:pt x="122" y="777"/>
                  </a:lnTo>
                  <a:lnTo>
                    <a:pt x="130" y="773"/>
                  </a:lnTo>
                  <a:lnTo>
                    <a:pt x="140" y="770"/>
                  </a:lnTo>
                  <a:lnTo>
                    <a:pt x="148" y="768"/>
                  </a:lnTo>
                  <a:lnTo>
                    <a:pt x="156" y="766"/>
                  </a:lnTo>
                  <a:lnTo>
                    <a:pt x="163" y="765"/>
                  </a:lnTo>
                  <a:lnTo>
                    <a:pt x="168" y="764"/>
                  </a:lnTo>
                  <a:lnTo>
                    <a:pt x="173" y="764"/>
                  </a:lnTo>
                  <a:lnTo>
                    <a:pt x="174" y="764"/>
                  </a:lnTo>
                  <a:lnTo>
                    <a:pt x="175" y="763"/>
                  </a:lnTo>
                  <a:lnTo>
                    <a:pt x="175" y="759"/>
                  </a:lnTo>
                  <a:lnTo>
                    <a:pt x="176" y="754"/>
                  </a:lnTo>
                  <a:lnTo>
                    <a:pt x="178" y="746"/>
                  </a:lnTo>
                  <a:lnTo>
                    <a:pt x="180" y="738"/>
                  </a:lnTo>
                  <a:lnTo>
                    <a:pt x="183" y="729"/>
                  </a:lnTo>
                  <a:lnTo>
                    <a:pt x="185" y="721"/>
                  </a:lnTo>
                  <a:lnTo>
                    <a:pt x="187" y="712"/>
                  </a:lnTo>
                  <a:lnTo>
                    <a:pt x="191" y="705"/>
                  </a:lnTo>
                  <a:lnTo>
                    <a:pt x="193" y="698"/>
                  </a:lnTo>
                  <a:lnTo>
                    <a:pt x="197" y="692"/>
                  </a:lnTo>
                  <a:lnTo>
                    <a:pt x="201" y="688"/>
                  </a:lnTo>
                  <a:lnTo>
                    <a:pt x="207" y="684"/>
                  </a:lnTo>
                  <a:lnTo>
                    <a:pt x="213" y="682"/>
                  </a:lnTo>
                  <a:lnTo>
                    <a:pt x="219" y="681"/>
                  </a:lnTo>
                  <a:lnTo>
                    <a:pt x="225" y="680"/>
                  </a:lnTo>
                  <a:lnTo>
                    <a:pt x="232" y="681"/>
                  </a:lnTo>
                  <a:lnTo>
                    <a:pt x="236" y="681"/>
                  </a:lnTo>
                  <a:lnTo>
                    <a:pt x="240" y="681"/>
                  </a:lnTo>
                  <a:lnTo>
                    <a:pt x="240" y="681"/>
                  </a:lnTo>
                  <a:lnTo>
                    <a:pt x="240" y="681"/>
                  </a:lnTo>
                  <a:lnTo>
                    <a:pt x="240" y="679"/>
                  </a:lnTo>
                  <a:lnTo>
                    <a:pt x="240" y="676"/>
                  </a:lnTo>
                  <a:lnTo>
                    <a:pt x="240" y="672"/>
                  </a:lnTo>
                  <a:lnTo>
                    <a:pt x="240" y="667"/>
                  </a:lnTo>
                  <a:lnTo>
                    <a:pt x="243" y="663"/>
                  </a:lnTo>
                  <a:lnTo>
                    <a:pt x="247" y="658"/>
                  </a:lnTo>
                  <a:lnTo>
                    <a:pt x="252" y="653"/>
                  </a:lnTo>
                  <a:lnTo>
                    <a:pt x="260" y="649"/>
                  </a:lnTo>
                  <a:lnTo>
                    <a:pt x="271" y="645"/>
                  </a:lnTo>
                  <a:lnTo>
                    <a:pt x="273" y="644"/>
                  </a:lnTo>
                  <a:lnTo>
                    <a:pt x="278" y="643"/>
                  </a:lnTo>
                  <a:lnTo>
                    <a:pt x="282" y="644"/>
                  </a:lnTo>
                  <a:lnTo>
                    <a:pt x="287" y="643"/>
                  </a:lnTo>
                  <a:lnTo>
                    <a:pt x="292" y="643"/>
                  </a:lnTo>
                  <a:lnTo>
                    <a:pt x="296" y="643"/>
                  </a:lnTo>
                  <a:lnTo>
                    <a:pt x="300" y="644"/>
                  </a:lnTo>
                  <a:lnTo>
                    <a:pt x="303" y="643"/>
                  </a:lnTo>
                  <a:lnTo>
                    <a:pt x="305" y="643"/>
                  </a:lnTo>
                  <a:lnTo>
                    <a:pt x="306" y="644"/>
                  </a:lnTo>
                  <a:lnTo>
                    <a:pt x="306" y="642"/>
                  </a:lnTo>
                  <a:lnTo>
                    <a:pt x="307" y="640"/>
                  </a:lnTo>
                  <a:lnTo>
                    <a:pt x="311" y="636"/>
                  </a:lnTo>
                  <a:lnTo>
                    <a:pt x="315" y="632"/>
                  </a:lnTo>
                  <a:lnTo>
                    <a:pt x="320" y="627"/>
                  </a:lnTo>
                  <a:lnTo>
                    <a:pt x="326" y="622"/>
                  </a:lnTo>
                  <a:lnTo>
                    <a:pt x="334" y="617"/>
                  </a:lnTo>
                  <a:lnTo>
                    <a:pt x="342" y="614"/>
                  </a:lnTo>
                  <a:lnTo>
                    <a:pt x="352" y="612"/>
                  </a:lnTo>
                  <a:lnTo>
                    <a:pt x="360" y="612"/>
                  </a:lnTo>
                  <a:lnTo>
                    <a:pt x="368" y="612"/>
                  </a:lnTo>
                  <a:lnTo>
                    <a:pt x="372" y="613"/>
                  </a:lnTo>
                  <a:lnTo>
                    <a:pt x="376" y="614"/>
                  </a:lnTo>
                  <a:lnTo>
                    <a:pt x="381" y="615"/>
                  </a:lnTo>
                  <a:lnTo>
                    <a:pt x="384" y="616"/>
                  </a:lnTo>
                  <a:lnTo>
                    <a:pt x="388" y="619"/>
                  </a:lnTo>
                  <a:lnTo>
                    <a:pt x="391" y="619"/>
                  </a:lnTo>
                  <a:lnTo>
                    <a:pt x="392" y="620"/>
                  </a:lnTo>
                  <a:lnTo>
                    <a:pt x="393" y="621"/>
                  </a:lnTo>
                  <a:lnTo>
                    <a:pt x="393" y="621"/>
                  </a:lnTo>
                  <a:lnTo>
                    <a:pt x="395" y="620"/>
                  </a:lnTo>
                  <a:lnTo>
                    <a:pt x="399" y="617"/>
                  </a:lnTo>
                  <a:lnTo>
                    <a:pt x="404" y="611"/>
                  </a:lnTo>
                  <a:lnTo>
                    <a:pt x="410" y="604"/>
                  </a:lnTo>
                  <a:lnTo>
                    <a:pt x="418" y="596"/>
                  </a:lnTo>
                  <a:lnTo>
                    <a:pt x="425" y="588"/>
                  </a:lnTo>
                  <a:lnTo>
                    <a:pt x="432" y="580"/>
                  </a:lnTo>
                  <a:lnTo>
                    <a:pt x="439" y="571"/>
                  </a:lnTo>
                  <a:lnTo>
                    <a:pt x="444" y="565"/>
                  </a:lnTo>
                  <a:lnTo>
                    <a:pt x="447" y="559"/>
                  </a:lnTo>
                  <a:lnTo>
                    <a:pt x="450" y="547"/>
                  </a:lnTo>
                  <a:lnTo>
                    <a:pt x="456" y="537"/>
                  </a:lnTo>
                  <a:lnTo>
                    <a:pt x="461" y="529"/>
                  </a:lnTo>
                  <a:lnTo>
                    <a:pt x="467" y="524"/>
                  </a:lnTo>
                  <a:lnTo>
                    <a:pt x="473" y="521"/>
                  </a:lnTo>
                  <a:lnTo>
                    <a:pt x="479" y="519"/>
                  </a:lnTo>
                  <a:lnTo>
                    <a:pt x="484" y="518"/>
                  </a:lnTo>
                  <a:lnTo>
                    <a:pt x="488" y="517"/>
                  </a:lnTo>
                  <a:lnTo>
                    <a:pt x="490" y="519"/>
                  </a:lnTo>
                  <a:lnTo>
                    <a:pt x="491" y="519"/>
                  </a:lnTo>
                  <a:lnTo>
                    <a:pt x="491" y="518"/>
                  </a:lnTo>
                  <a:lnTo>
                    <a:pt x="491" y="517"/>
                  </a:lnTo>
                  <a:lnTo>
                    <a:pt x="491" y="514"/>
                  </a:lnTo>
                  <a:lnTo>
                    <a:pt x="490" y="510"/>
                  </a:lnTo>
                  <a:lnTo>
                    <a:pt x="491" y="505"/>
                  </a:lnTo>
                  <a:lnTo>
                    <a:pt x="494" y="499"/>
                  </a:lnTo>
                  <a:lnTo>
                    <a:pt x="495" y="493"/>
                  </a:lnTo>
                  <a:lnTo>
                    <a:pt x="499" y="486"/>
                  </a:lnTo>
                  <a:lnTo>
                    <a:pt x="504" y="478"/>
                  </a:lnTo>
                  <a:lnTo>
                    <a:pt x="512" y="469"/>
                  </a:lnTo>
                  <a:lnTo>
                    <a:pt x="520" y="461"/>
                  </a:lnTo>
                  <a:lnTo>
                    <a:pt x="525" y="456"/>
                  </a:lnTo>
                  <a:lnTo>
                    <a:pt x="531" y="452"/>
                  </a:lnTo>
                  <a:lnTo>
                    <a:pt x="535" y="450"/>
                  </a:lnTo>
                  <a:lnTo>
                    <a:pt x="539" y="451"/>
                  </a:lnTo>
                  <a:lnTo>
                    <a:pt x="541" y="452"/>
                  </a:lnTo>
                  <a:lnTo>
                    <a:pt x="542" y="453"/>
                  </a:lnTo>
                  <a:lnTo>
                    <a:pt x="544" y="455"/>
                  </a:lnTo>
                  <a:lnTo>
                    <a:pt x="544" y="456"/>
                  </a:lnTo>
                  <a:lnTo>
                    <a:pt x="544" y="457"/>
                  </a:lnTo>
                  <a:lnTo>
                    <a:pt x="547" y="4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732" y="2207"/>
              <a:ext cx="17" cy="17"/>
            </a:xfrm>
            <a:custGeom>
              <a:avLst/>
              <a:gdLst>
                <a:gd name="T0" fmla="*/ 3 w 17"/>
                <a:gd name="T1" fmla="*/ 1 h 17"/>
                <a:gd name="T2" fmla="*/ 4 w 17"/>
                <a:gd name="T3" fmla="*/ 1 h 17"/>
                <a:gd name="T4" fmla="*/ 5 w 17"/>
                <a:gd name="T5" fmla="*/ 1 h 17"/>
                <a:gd name="T6" fmla="*/ 8 w 17"/>
                <a:gd name="T7" fmla="*/ 1 h 17"/>
                <a:gd name="T8" fmla="*/ 9 w 17"/>
                <a:gd name="T9" fmla="*/ 3 h 17"/>
                <a:gd name="T10" fmla="*/ 9 w 17"/>
                <a:gd name="T11" fmla="*/ 3 h 17"/>
                <a:gd name="T12" fmla="*/ 10 w 17"/>
                <a:gd name="T13" fmla="*/ 5 h 17"/>
                <a:gd name="T14" fmla="*/ 11 w 17"/>
                <a:gd name="T15" fmla="*/ 7 h 17"/>
                <a:gd name="T16" fmla="*/ 12 w 17"/>
                <a:gd name="T17" fmla="*/ 7 h 17"/>
                <a:gd name="T18" fmla="*/ 13 w 17"/>
                <a:gd name="T19" fmla="*/ 7 h 17"/>
                <a:gd name="T20" fmla="*/ 13 w 17"/>
                <a:gd name="T21" fmla="*/ 8 h 17"/>
                <a:gd name="T22" fmla="*/ 14 w 17"/>
                <a:gd name="T23" fmla="*/ 8 h 17"/>
                <a:gd name="T24" fmla="*/ 14 w 17"/>
                <a:gd name="T25" fmla="*/ 8 h 17"/>
                <a:gd name="T26" fmla="*/ 14 w 17"/>
                <a:gd name="T27" fmla="*/ 10 h 17"/>
                <a:gd name="T28" fmla="*/ 14 w 17"/>
                <a:gd name="T29" fmla="*/ 10 h 17"/>
                <a:gd name="T30" fmla="*/ 14 w 17"/>
                <a:gd name="T31" fmla="*/ 12 h 17"/>
                <a:gd name="T32" fmla="*/ 14 w 17"/>
                <a:gd name="T33" fmla="*/ 12 h 17"/>
                <a:gd name="T34" fmla="*/ 16 w 17"/>
                <a:gd name="T35" fmla="*/ 14 h 17"/>
                <a:gd name="T36" fmla="*/ 16 w 17"/>
                <a:gd name="T37" fmla="*/ 14 h 17"/>
                <a:gd name="T38" fmla="*/ 14 w 17"/>
                <a:gd name="T39" fmla="*/ 14 h 17"/>
                <a:gd name="T40" fmla="*/ 14 w 17"/>
                <a:gd name="T41" fmla="*/ 14 h 17"/>
                <a:gd name="T42" fmla="*/ 13 w 17"/>
                <a:gd name="T43" fmla="*/ 16 h 17"/>
                <a:gd name="T44" fmla="*/ 13 w 17"/>
                <a:gd name="T45" fmla="*/ 16 h 17"/>
                <a:gd name="T46" fmla="*/ 12 w 17"/>
                <a:gd name="T47" fmla="*/ 16 h 17"/>
                <a:gd name="T48" fmla="*/ 12 w 17"/>
                <a:gd name="T49" fmla="*/ 16 h 17"/>
                <a:gd name="T50" fmla="*/ 12 w 17"/>
                <a:gd name="T51" fmla="*/ 16 h 17"/>
                <a:gd name="T52" fmla="*/ 11 w 17"/>
                <a:gd name="T53" fmla="*/ 16 h 17"/>
                <a:gd name="T54" fmla="*/ 11 w 17"/>
                <a:gd name="T55" fmla="*/ 16 h 17"/>
                <a:gd name="T56" fmla="*/ 10 w 17"/>
                <a:gd name="T57" fmla="*/ 14 h 17"/>
                <a:gd name="T58" fmla="*/ 9 w 17"/>
                <a:gd name="T59" fmla="*/ 14 h 17"/>
                <a:gd name="T60" fmla="*/ 8 w 17"/>
                <a:gd name="T61" fmla="*/ 14 h 17"/>
                <a:gd name="T62" fmla="*/ 6 w 17"/>
                <a:gd name="T63" fmla="*/ 12 h 17"/>
                <a:gd name="T64" fmla="*/ 6 w 17"/>
                <a:gd name="T65" fmla="*/ 12 h 17"/>
                <a:gd name="T66" fmla="*/ 5 w 17"/>
                <a:gd name="T67" fmla="*/ 10 h 17"/>
                <a:gd name="T68" fmla="*/ 4 w 17"/>
                <a:gd name="T69" fmla="*/ 10 h 17"/>
                <a:gd name="T70" fmla="*/ 3 w 17"/>
                <a:gd name="T71" fmla="*/ 8 h 17"/>
                <a:gd name="T72" fmla="*/ 3 w 17"/>
                <a:gd name="T73" fmla="*/ 10 h 17"/>
                <a:gd name="T74" fmla="*/ 2 w 17"/>
                <a:gd name="T75" fmla="*/ 10 h 17"/>
                <a:gd name="T76" fmla="*/ 1 w 17"/>
                <a:gd name="T77" fmla="*/ 8 h 17"/>
                <a:gd name="T78" fmla="*/ 1 w 17"/>
                <a:gd name="T79" fmla="*/ 8 h 17"/>
                <a:gd name="T80" fmla="*/ 0 w 17"/>
                <a:gd name="T81" fmla="*/ 7 h 17"/>
                <a:gd name="T82" fmla="*/ 0 w 17"/>
                <a:gd name="T83" fmla="*/ 7 h 17"/>
                <a:gd name="T84" fmla="*/ 0 w 17"/>
                <a:gd name="T85" fmla="*/ 7 h 17"/>
                <a:gd name="T86" fmla="*/ 0 w 17"/>
                <a:gd name="T87" fmla="*/ 5 h 17"/>
                <a:gd name="T88" fmla="*/ 0 w 17"/>
                <a:gd name="T89" fmla="*/ 5 h 17"/>
                <a:gd name="T90" fmla="*/ 0 w 17"/>
                <a:gd name="T91" fmla="*/ 3 h 17"/>
                <a:gd name="T92" fmla="*/ 0 w 17"/>
                <a:gd name="T93" fmla="*/ 3 h 17"/>
                <a:gd name="T94" fmla="*/ 0 w 17"/>
                <a:gd name="T95" fmla="*/ 3 h 17"/>
                <a:gd name="T96" fmla="*/ 0 w 17"/>
                <a:gd name="T97" fmla="*/ 1 h 17"/>
                <a:gd name="T98" fmla="*/ 1 w 17"/>
                <a:gd name="T99" fmla="*/ 1 h 17"/>
                <a:gd name="T100" fmla="*/ 1 w 17"/>
                <a:gd name="T101" fmla="*/ 1 h 17"/>
                <a:gd name="T102" fmla="*/ 2 w 17"/>
                <a:gd name="T103" fmla="*/ 1 h 17"/>
                <a:gd name="T104" fmla="*/ 2 w 17"/>
                <a:gd name="T105" fmla="*/ 0 h 17"/>
                <a:gd name="T106" fmla="*/ 2 w 17"/>
                <a:gd name="T107" fmla="*/ 0 h 17"/>
                <a:gd name="T108" fmla="*/ 3 w 17"/>
                <a:gd name="T109" fmla="*/ 0 h 17"/>
                <a:gd name="T110" fmla="*/ 3 w 17"/>
                <a:gd name="T1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" h="17">
                  <a:moveTo>
                    <a:pt x="3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737" y="2307"/>
              <a:ext cx="33" cy="76"/>
            </a:xfrm>
            <a:custGeom>
              <a:avLst/>
              <a:gdLst>
                <a:gd name="T0" fmla="*/ 27 w 33"/>
                <a:gd name="T1" fmla="*/ 7 h 75"/>
                <a:gd name="T2" fmla="*/ 31 w 33"/>
                <a:gd name="T3" fmla="*/ 19 h 75"/>
                <a:gd name="T4" fmla="*/ 32 w 33"/>
                <a:gd name="T5" fmla="*/ 30 h 75"/>
                <a:gd name="T6" fmla="*/ 31 w 33"/>
                <a:gd name="T7" fmla="*/ 40 h 75"/>
                <a:gd name="T8" fmla="*/ 27 w 33"/>
                <a:gd name="T9" fmla="*/ 50 h 75"/>
                <a:gd name="T10" fmla="*/ 24 w 33"/>
                <a:gd name="T11" fmla="*/ 59 h 75"/>
                <a:gd name="T12" fmla="*/ 21 w 33"/>
                <a:gd name="T13" fmla="*/ 63 h 75"/>
                <a:gd name="T14" fmla="*/ 16 w 33"/>
                <a:gd name="T15" fmla="*/ 68 h 75"/>
                <a:gd name="T16" fmla="*/ 11 w 33"/>
                <a:gd name="T17" fmla="*/ 72 h 75"/>
                <a:gd name="T18" fmla="*/ 6 w 33"/>
                <a:gd name="T19" fmla="*/ 74 h 75"/>
                <a:gd name="T20" fmla="*/ 2 w 33"/>
                <a:gd name="T21" fmla="*/ 74 h 75"/>
                <a:gd name="T22" fmla="*/ 1 w 33"/>
                <a:gd name="T23" fmla="*/ 74 h 75"/>
                <a:gd name="T24" fmla="*/ 1 w 33"/>
                <a:gd name="T25" fmla="*/ 73 h 75"/>
                <a:gd name="T26" fmla="*/ 0 w 33"/>
                <a:gd name="T27" fmla="*/ 72 h 75"/>
                <a:gd name="T28" fmla="*/ 0 w 33"/>
                <a:gd name="T29" fmla="*/ 70 h 75"/>
                <a:gd name="T30" fmla="*/ 0 w 33"/>
                <a:gd name="T31" fmla="*/ 70 h 75"/>
                <a:gd name="T32" fmla="*/ 1 w 33"/>
                <a:gd name="T33" fmla="*/ 68 h 75"/>
                <a:gd name="T34" fmla="*/ 1 w 33"/>
                <a:gd name="T35" fmla="*/ 68 h 75"/>
                <a:gd name="T36" fmla="*/ 2 w 33"/>
                <a:gd name="T37" fmla="*/ 67 h 75"/>
                <a:gd name="T38" fmla="*/ 5 w 33"/>
                <a:gd name="T39" fmla="*/ 67 h 75"/>
                <a:gd name="T40" fmla="*/ 9 w 33"/>
                <a:gd name="T41" fmla="*/ 65 h 75"/>
                <a:gd name="T42" fmla="*/ 14 w 33"/>
                <a:gd name="T43" fmla="*/ 62 h 75"/>
                <a:gd name="T44" fmla="*/ 17 w 33"/>
                <a:gd name="T45" fmla="*/ 58 h 75"/>
                <a:gd name="T46" fmla="*/ 20 w 33"/>
                <a:gd name="T47" fmla="*/ 53 h 75"/>
                <a:gd name="T48" fmla="*/ 23 w 33"/>
                <a:gd name="T49" fmla="*/ 47 h 75"/>
                <a:gd name="T50" fmla="*/ 24 w 33"/>
                <a:gd name="T51" fmla="*/ 37 h 75"/>
                <a:gd name="T52" fmla="*/ 25 w 33"/>
                <a:gd name="T53" fmla="*/ 27 h 75"/>
                <a:gd name="T54" fmla="*/ 24 w 33"/>
                <a:gd name="T55" fmla="*/ 17 h 75"/>
                <a:gd name="T56" fmla="*/ 21 w 33"/>
                <a:gd name="T57" fmla="*/ 8 h 75"/>
                <a:gd name="T58" fmla="*/ 19 w 33"/>
                <a:gd name="T59" fmla="*/ 4 h 75"/>
                <a:gd name="T60" fmla="*/ 19 w 33"/>
                <a:gd name="T61" fmla="*/ 3 h 75"/>
                <a:gd name="T62" fmla="*/ 20 w 33"/>
                <a:gd name="T63" fmla="*/ 1 h 75"/>
                <a:gd name="T64" fmla="*/ 21 w 33"/>
                <a:gd name="T65" fmla="*/ 1 h 75"/>
                <a:gd name="T66" fmla="*/ 22 w 33"/>
                <a:gd name="T67" fmla="*/ 1 h 75"/>
                <a:gd name="T68" fmla="*/ 23 w 33"/>
                <a:gd name="T69" fmla="*/ 0 h 75"/>
                <a:gd name="T70" fmla="*/ 24 w 33"/>
                <a:gd name="T71" fmla="*/ 1 h 75"/>
                <a:gd name="T72" fmla="*/ 24 w 33"/>
                <a:gd name="T73" fmla="*/ 2 h 75"/>
                <a:gd name="T74" fmla="*/ 25 w 33"/>
                <a:gd name="T75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75">
                  <a:moveTo>
                    <a:pt x="25" y="3"/>
                  </a:moveTo>
                  <a:lnTo>
                    <a:pt x="27" y="7"/>
                  </a:lnTo>
                  <a:lnTo>
                    <a:pt x="29" y="13"/>
                  </a:lnTo>
                  <a:lnTo>
                    <a:pt x="31" y="19"/>
                  </a:lnTo>
                  <a:lnTo>
                    <a:pt x="31" y="24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1" y="40"/>
                  </a:lnTo>
                  <a:lnTo>
                    <a:pt x="30" y="45"/>
                  </a:lnTo>
                  <a:lnTo>
                    <a:pt x="27" y="50"/>
                  </a:lnTo>
                  <a:lnTo>
                    <a:pt x="25" y="56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1" y="63"/>
                  </a:lnTo>
                  <a:lnTo>
                    <a:pt x="19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1" y="72"/>
                  </a:lnTo>
                  <a:lnTo>
                    <a:pt x="8" y="73"/>
                  </a:lnTo>
                  <a:lnTo>
                    <a:pt x="6" y="74"/>
                  </a:lnTo>
                  <a:lnTo>
                    <a:pt x="3" y="73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2"/>
                  </a:lnTo>
                  <a:lnTo>
                    <a:pt x="16" y="61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0" y="53"/>
                  </a:lnTo>
                  <a:lnTo>
                    <a:pt x="21" y="51"/>
                  </a:lnTo>
                  <a:lnTo>
                    <a:pt x="23" y="47"/>
                  </a:lnTo>
                  <a:lnTo>
                    <a:pt x="24" y="42"/>
                  </a:lnTo>
                  <a:lnTo>
                    <a:pt x="24" y="37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4" y="22"/>
                  </a:lnTo>
                  <a:lnTo>
                    <a:pt x="24" y="17"/>
                  </a:lnTo>
                  <a:lnTo>
                    <a:pt x="24" y="13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808" y="2467"/>
              <a:ext cx="46" cy="84"/>
            </a:xfrm>
            <a:custGeom>
              <a:avLst/>
              <a:gdLst>
                <a:gd name="T0" fmla="*/ 45 w 47"/>
                <a:gd name="T1" fmla="*/ 2 h 84"/>
                <a:gd name="T2" fmla="*/ 46 w 47"/>
                <a:gd name="T3" fmla="*/ 13 h 84"/>
                <a:gd name="T4" fmla="*/ 46 w 47"/>
                <a:gd name="T5" fmla="*/ 23 h 84"/>
                <a:gd name="T6" fmla="*/ 44 w 47"/>
                <a:gd name="T7" fmla="*/ 31 h 84"/>
                <a:gd name="T8" fmla="*/ 40 w 47"/>
                <a:gd name="T9" fmla="*/ 41 h 84"/>
                <a:gd name="T10" fmla="*/ 37 w 47"/>
                <a:gd name="T11" fmla="*/ 50 h 84"/>
                <a:gd name="T12" fmla="*/ 31 w 47"/>
                <a:gd name="T13" fmla="*/ 58 h 84"/>
                <a:gd name="T14" fmla="*/ 26 w 47"/>
                <a:gd name="T15" fmla="*/ 66 h 84"/>
                <a:gd name="T16" fmla="*/ 19 w 47"/>
                <a:gd name="T17" fmla="*/ 72 h 84"/>
                <a:gd name="T18" fmla="*/ 13 w 47"/>
                <a:gd name="T19" fmla="*/ 77 h 84"/>
                <a:gd name="T20" fmla="*/ 5 w 47"/>
                <a:gd name="T21" fmla="*/ 82 h 84"/>
                <a:gd name="T22" fmla="*/ 5 w 47"/>
                <a:gd name="T23" fmla="*/ 82 h 84"/>
                <a:gd name="T24" fmla="*/ 3 w 47"/>
                <a:gd name="T25" fmla="*/ 83 h 84"/>
                <a:gd name="T26" fmla="*/ 3 w 47"/>
                <a:gd name="T27" fmla="*/ 83 h 84"/>
                <a:gd name="T28" fmla="*/ 2 w 47"/>
                <a:gd name="T29" fmla="*/ 83 h 84"/>
                <a:gd name="T30" fmla="*/ 2 w 47"/>
                <a:gd name="T31" fmla="*/ 83 h 84"/>
                <a:gd name="T32" fmla="*/ 1 w 47"/>
                <a:gd name="T33" fmla="*/ 82 h 84"/>
                <a:gd name="T34" fmla="*/ 1 w 47"/>
                <a:gd name="T35" fmla="*/ 82 h 84"/>
                <a:gd name="T36" fmla="*/ 1 w 47"/>
                <a:gd name="T37" fmla="*/ 82 h 84"/>
                <a:gd name="T38" fmla="*/ 0 w 47"/>
                <a:gd name="T39" fmla="*/ 82 h 84"/>
                <a:gd name="T40" fmla="*/ 0 w 47"/>
                <a:gd name="T41" fmla="*/ 81 h 84"/>
                <a:gd name="T42" fmla="*/ 0 w 47"/>
                <a:gd name="T43" fmla="*/ 81 h 84"/>
                <a:gd name="T44" fmla="*/ 0 w 47"/>
                <a:gd name="T45" fmla="*/ 80 h 84"/>
                <a:gd name="T46" fmla="*/ 0 w 47"/>
                <a:gd name="T47" fmla="*/ 80 h 84"/>
                <a:gd name="T48" fmla="*/ 0 w 47"/>
                <a:gd name="T49" fmla="*/ 79 h 84"/>
                <a:gd name="T50" fmla="*/ 0 w 47"/>
                <a:gd name="T51" fmla="*/ 79 h 84"/>
                <a:gd name="T52" fmla="*/ 0 w 47"/>
                <a:gd name="T53" fmla="*/ 79 h 84"/>
                <a:gd name="T54" fmla="*/ 0 w 47"/>
                <a:gd name="T55" fmla="*/ 78 h 84"/>
                <a:gd name="T56" fmla="*/ 0 w 47"/>
                <a:gd name="T57" fmla="*/ 77 h 84"/>
                <a:gd name="T58" fmla="*/ 8 w 47"/>
                <a:gd name="T59" fmla="*/ 73 h 84"/>
                <a:gd name="T60" fmla="*/ 15 w 47"/>
                <a:gd name="T61" fmla="*/ 68 h 84"/>
                <a:gd name="T62" fmla="*/ 21 w 47"/>
                <a:gd name="T63" fmla="*/ 61 h 84"/>
                <a:gd name="T64" fmla="*/ 26 w 47"/>
                <a:gd name="T65" fmla="*/ 54 h 84"/>
                <a:gd name="T66" fmla="*/ 31 w 47"/>
                <a:gd name="T67" fmla="*/ 48 h 84"/>
                <a:gd name="T68" fmla="*/ 35 w 47"/>
                <a:gd name="T69" fmla="*/ 39 h 84"/>
                <a:gd name="T70" fmla="*/ 38 w 47"/>
                <a:gd name="T71" fmla="*/ 30 h 84"/>
                <a:gd name="T72" fmla="*/ 39 w 47"/>
                <a:gd name="T73" fmla="*/ 23 h 84"/>
                <a:gd name="T74" fmla="*/ 40 w 47"/>
                <a:gd name="T75" fmla="*/ 13 h 84"/>
                <a:gd name="T76" fmla="*/ 39 w 47"/>
                <a:gd name="T77" fmla="*/ 4 h 84"/>
                <a:gd name="T78" fmla="*/ 39 w 47"/>
                <a:gd name="T79" fmla="*/ 4 h 84"/>
                <a:gd name="T80" fmla="*/ 39 w 47"/>
                <a:gd name="T81" fmla="*/ 3 h 84"/>
                <a:gd name="T82" fmla="*/ 39 w 47"/>
                <a:gd name="T83" fmla="*/ 2 h 84"/>
                <a:gd name="T84" fmla="*/ 39 w 47"/>
                <a:gd name="T85" fmla="*/ 2 h 84"/>
                <a:gd name="T86" fmla="*/ 39 w 47"/>
                <a:gd name="T87" fmla="*/ 1 h 84"/>
                <a:gd name="T88" fmla="*/ 39 w 47"/>
                <a:gd name="T89" fmla="*/ 1 h 84"/>
                <a:gd name="T90" fmla="*/ 39 w 47"/>
                <a:gd name="T91" fmla="*/ 1 h 84"/>
                <a:gd name="T92" fmla="*/ 40 w 47"/>
                <a:gd name="T93" fmla="*/ 1 h 84"/>
                <a:gd name="T94" fmla="*/ 41 w 47"/>
                <a:gd name="T95" fmla="*/ 0 h 84"/>
                <a:gd name="T96" fmla="*/ 42 w 47"/>
                <a:gd name="T97" fmla="*/ 0 h 84"/>
                <a:gd name="T98" fmla="*/ 43 w 47"/>
                <a:gd name="T99" fmla="*/ 1 h 84"/>
                <a:gd name="T100" fmla="*/ 43 w 47"/>
                <a:gd name="T101" fmla="*/ 0 h 84"/>
                <a:gd name="T102" fmla="*/ 43 w 47"/>
                <a:gd name="T103" fmla="*/ 1 h 84"/>
                <a:gd name="T104" fmla="*/ 44 w 47"/>
                <a:gd name="T105" fmla="*/ 1 h 84"/>
                <a:gd name="T106" fmla="*/ 44 w 47"/>
                <a:gd name="T107" fmla="*/ 1 h 84"/>
                <a:gd name="T108" fmla="*/ 44 w 47"/>
                <a:gd name="T109" fmla="*/ 2 h 84"/>
                <a:gd name="T110" fmla="*/ 45 w 47"/>
                <a:gd name="T111" fmla="*/ 2 h 84"/>
                <a:gd name="T112" fmla="*/ 45 w 47"/>
                <a:gd name="T113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84">
                  <a:moveTo>
                    <a:pt x="45" y="2"/>
                  </a:moveTo>
                  <a:lnTo>
                    <a:pt x="46" y="13"/>
                  </a:lnTo>
                  <a:lnTo>
                    <a:pt x="46" y="23"/>
                  </a:lnTo>
                  <a:lnTo>
                    <a:pt x="44" y="31"/>
                  </a:lnTo>
                  <a:lnTo>
                    <a:pt x="40" y="41"/>
                  </a:lnTo>
                  <a:lnTo>
                    <a:pt x="37" y="50"/>
                  </a:lnTo>
                  <a:lnTo>
                    <a:pt x="31" y="58"/>
                  </a:lnTo>
                  <a:lnTo>
                    <a:pt x="26" y="66"/>
                  </a:lnTo>
                  <a:lnTo>
                    <a:pt x="19" y="72"/>
                  </a:lnTo>
                  <a:lnTo>
                    <a:pt x="13" y="77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8" y="73"/>
                  </a:lnTo>
                  <a:lnTo>
                    <a:pt x="15" y="68"/>
                  </a:lnTo>
                  <a:lnTo>
                    <a:pt x="21" y="61"/>
                  </a:lnTo>
                  <a:lnTo>
                    <a:pt x="26" y="54"/>
                  </a:lnTo>
                  <a:lnTo>
                    <a:pt x="31" y="48"/>
                  </a:lnTo>
                  <a:lnTo>
                    <a:pt x="35" y="39"/>
                  </a:lnTo>
                  <a:lnTo>
                    <a:pt x="38" y="30"/>
                  </a:lnTo>
                  <a:lnTo>
                    <a:pt x="39" y="23"/>
                  </a:lnTo>
                  <a:lnTo>
                    <a:pt x="40" y="1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734" y="2461"/>
              <a:ext cx="48" cy="69"/>
            </a:xfrm>
            <a:custGeom>
              <a:avLst/>
              <a:gdLst>
                <a:gd name="T0" fmla="*/ 6 w 48"/>
                <a:gd name="T1" fmla="*/ 3 h 69"/>
                <a:gd name="T2" fmla="*/ 7 w 48"/>
                <a:gd name="T3" fmla="*/ 12 h 69"/>
                <a:gd name="T4" fmla="*/ 7 w 48"/>
                <a:gd name="T5" fmla="*/ 20 h 69"/>
                <a:gd name="T6" fmla="*/ 10 w 48"/>
                <a:gd name="T7" fmla="*/ 28 h 69"/>
                <a:gd name="T8" fmla="*/ 14 w 48"/>
                <a:gd name="T9" fmla="*/ 34 h 69"/>
                <a:gd name="T10" fmla="*/ 16 w 48"/>
                <a:gd name="T11" fmla="*/ 42 h 69"/>
                <a:gd name="T12" fmla="*/ 22 w 48"/>
                <a:gd name="T13" fmla="*/ 47 h 69"/>
                <a:gd name="T14" fmla="*/ 26 w 48"/>
                <a:gd name="T15" fmla="*/ 52 h 69"/>
                <a:gd name="T16" fmla="*/ 31 w 48"/>
                <a:gd name="T17" fmla="*/ 56 h 69"/>
                <a:gd name="T18" fmla="*/ 39 w 48"/>
                <a:gd name="T19" fmla="*/ 59 h 69"/>
                <a:gd name="T20" fmla="*/ 44 w 48"/>
                <a:gd name="T21" fmla="*/ 61 h 69"/>
                <a:gd name="T22" fmla="*/ 45 w 48"/>
                <a:gd name="T23" fmla="*/ 61 h 69"/>
                <a:gd name="T24" fmla="*/ 46 w 48"/>
                <a:gd name="T25" fmla="*/ 61 h 69"/>
                <a:gd name="T26" fmla="*/ 46 w 48"/>
                <a:gd name="T27" fmla="*/ 62 h 69"/>
                <a:gd name="T28" fmla="*/ 46 w 48"/>
                <a:gd name="T29" fmla="*/ 62 h 69"/>
                <a:gd name="T30" fmla="*/ 47 w 48"/>
                <a:gd name="T31" fmla="*/ 64 h 69"/>
                <a:gd name="T32" fmla="*/ 47 w 48"/>
                <a:gd name="T33" fmla="*/ 64 h 69"/>
                <a:gd name="T34" fmla="*/ 47 w 48"/>
                <a:gd name="T35" fmla="*/ 65 h 69"/>
                <a:gd name="T36" fmla="*/ 46 w 48"/>
                <a:gd name="T37" fmla="*/ 65 h 69"/>
                <a:gd name="T38" fmla="*/ 47 w 48"/>
                <a:gd name="T39" fmla="*/ 65 h 69"/>
                <a:gd name="T40" fmla="*/ 47 w 48"/>
                <a:gd name="T41" fmla="*/ 66 h 69"/>
                <a:gd name="T42" fmla="*/ 46 w 48"/>
                <a:gd name="T43" fmla="*/ 66 h 69"/>
                <a:gd name="T44" fmla="*/ 46 w 48"/>
                <a:gd name="T45" fmla="*/ 67 h 69"/>
                <a:gd name="T46" fmla="*/ 45 w 48"/>
                <a:gd name="T47" fmla="*/ 68 h 69"/>
                <a:gd name="T48" fmla="*/ 45 w 48"/>
                <a:gd name="T49" fmla="*/ 68 h 69"/>
                <a:gd name="T50" fmla="*/ 45 w 48"/>
                <a:gd name="T51" fmla="*/ 68 h 69"/>
                <a:gd name="T52" fmla="*/ 44 w 48"/>
                <a:gd name="T53" fmla="*/ 68 h 69"/>
                <a:gd name="T54" fmla="*/ 44 w 48"/>
                <a:gd name="T55" fmla="*/ 68 h 69"/>
                <a:gd name="T56" fmla="*/ 43 w 48"/>
                <a:gd name="T57" fmla="*/ 68 h 69"/>
                <a:gd name="T58" fmla="*/ 36 w 48"/>
                <a:gd name="T59" fmla="*/ 66 h 69"/>
                <a:gd name="T60" fmla="*/ 29 w 48"/>
                <a:gd name="T61" fmla="*/ 61 h 69"/>
                <a:gd name="T62" fmla="*/ 23 w 48"/>
                <a:gd name="T63" fmla="*/ 56 h 69"/>
                <a:gd name="T64" fmla="*/ 18 w 48"/>
                <a:gd name="T65" fmla="*/ 52 h 69"/>
                <a:gd name="T66" fmla="*/ 12 w 48"/>
                <a:gd name="T67" fmla="*/ 45 h 69"/>
                <a:gd name="T68" fmla="*/ 8 w 48"/>
                <a:gd name="T69" fmla="*/ 37 h 69"/>
                <a:gd name="T70" fmla="*/ 5 w 48"/>
                <a:gd name="T71" fmla="*/ 29 h 69"/>
                <a:gd name="T72" fmla="*/ 2 w 48"/>
                <a:gd name="T73" fmla="*/ 21 h 69"/>
                <a:gd name="T74" fmla="*/ 0 w 48"/>
                <a:gd name="T75" fmla="*/ 12 h 69"/>
                <a:gd name="T76" fmla="*/ 0 w 48"/>
                <a:gd name="T77" fmla="*/ 3 h 69"/>
                <a:gd name="T78" fmla="*/ 0 w 48"/>
                <a:gd name="T79" fmla="*/ 2 h 69"/>
                <a:gd name="T80" fmla="*/ 0 w 48"/>
                <a:gd name="T81" fmla="*/ 1 h 69"/>
                <a:gd name="T82" fmla="*/ 0 w 48"/>
                <a:gd name="T83" fmla="*/ 1 h 69"/>
                <a:gd name="T84" fmla="*/ 0 w 48"/>
                <a:gd name="T85" fmla="*/ 1 h 69"/>
                <a:gd name="T86" fmla="*/ 1 w 48"/>
                <a:gd name="T87" fmla="*/ 1 h 69"/>
                <a:gd name="T88" fmla="*/ 2 w 48"/>
                <a:gd name="T89" fmla="*/ 0 h 69"/>
                <a:gd name="T90" fmla="*/ 2 w 48"/>
                <a:gd name="T91" fmla="*/ 0 h 69"/>
                <a:gd name="T92" fmla="*/ 3 w 48"/>
                <a:gd name="T93" fmla="*/ 0 h 69"/>
                <a:gd name="T94" fmla="*/ 3 w 48"/>
                <a:gd name="T95" fmla="*/ 0 h 69"/>
                <a:gd name="T96" fmla="*/ 4 w 48"/>
                <a:gd name="T97" fmla="*/ 1 h 69"/>
                <a:gd name="T98" fmla="*/ 5 w 48"/>
                <a:gd name="T99" fmla="*/ 1 h 69"/>
                <a:gd name="T100" fmla="*/ 5 w 48"/>
                <a:gd name="T101" fmla="*/ 1 h 69"/>
                <a:gd name="T102" fmla="*/ 5 w 48"/>
                <a:gd name="T103" fmla="*/ 2 h 69"/>
                <a:gd name="T104" fmla="*/ 6 w 48"/>
                <a:gd name="T105" fmla="*/ 2 h 69"/>
                <a:gd name="T106" fmla="*/ 6 w 48"/>
                <a:gd name="T107" fmla="*/ 2 h 69"/>
                <a:gd name="T108" fmla="*/ 6 w 48"/>
                <a:gd name="T109" fmla="*/ 3 h 69"/>
                <a:gd name="T110" fmla="*/ 6 w 48"/>
                <a:gd name="T111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69">
                  <a:moveTo>
                    <a:pt x="6" y="3"/>
                  </a:moveTo>
                  <a:lnTo>
                    <a:pt x="7" y="12"/>
                  </a:lnTo>
                  <a:lnTo>
                    <a:pt x="7" y="20"/>
                  </a:lnTo>
                  <a:lnTo>
                    <a:pt x="10" y="28"/>
                  </a:lnTo>
                  <a:lnTo>
                    <a:pt x="14" y="34"/>
                  </a:lnTo>
                  <a:lnTo>
                    <a:pt x="16" y="42"/>
                  </a:lnTo>
                  <a:lnTo>
                    <a:pt x="22" y="47"/>
                  </a:lnTo>
                  <a:lnTo>
                    <a:pt x="26" y="52"/>
                  </a:lnTo>
                  <a:lnTo>
                    <a:pt x="31" y="56"/>
                  </a:lnTo>
                  <a:lnTo>
                    <a:pt x="39" y="59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6" y="61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3" y="68"/>
                  </a:lnTo>
                  <a:lnTo>
                    <a:pt x="36" y="66"/>
                  </a:lnTo>
                  <a:lnTo>
                    <a:pt x="29" y="61"/>
                  </a:lnTo>
                  <a:lnTo>
                    <a:pt x="23" y="56"/>
                  </a:lnTo>
                  <a:lnTo>
                    <a:pt x="18" y="52"/>
                  </a:lnTo>
                  <a:lnTo>
                    <a:pt x="12" y="45"/>
                  </a:lnTo>
                  <a:lnTo>
                    <a:pt x="8" y="37"/>
                  </a:lnTo>
                  <a:lnTo>
                    <a:pt x="5" y="29"/>
                  </a:lnTo>
                  <a:lnTo>
                    <a:pt x="2" y="21"/>
                  </a:lnTo>
                  <a:lnTo>
                    <a:pt x="0" y="1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450" y="1040"/>
              <a:ext cx="324" cy="1891"/>
            </a:xfrm>
            <a:custGeom>
              <a:avLst/>
              <a:gdLst>
                <a:gd name="T0" fmla="*/ 113 w 325"/>
                <a:gd name="T1" fmla="*/ 355 h 1890"/>
                <a:gd name="T2" fmla="*/ 108 w 325"/>
                <a:gd name="T3" fmla="*/ 367 h 1890"/>
                <a:gd name="T4" fmla="*/ 110 w 325"/>
                <a:gd name="T5" fmla="*/ 399 h 1890"/>
                <a:gd name="T6" fmla="*/ 126 w 325"/>
                <a:gd name="T7" fmla="*/ 422 h 1890"/>
                <a:gd name="T8" fmla="*/ 132 w 325"/>
                <a:gd name="T9" fmla="*/ 425 h 1890"/>
                <a:gd name="T10" fmla="*/ 132 w 325"/>
                <a:gd name="T11" fmla="*/ 438 h 1890"/>
                <a:gd name="T12" fmla="*/ 136 w 325"/>
                <a:gd name="T13" fmla="*/ 469 h 1890"/>
                <a:gd name="T14" fmla="*/ 148 w 325"/>
                <a:gd name="T15" fmla="*/ 500 h 1890"/>
                <a:gd name="T16" fmla="*/ 151 w 325"/>
                <a:gd name="T17" fmla="*/ 511 h 1890"/>
                <a:gd name="T18" fmla="*/ 150 w 325"/>
                <a:gd name="T19" fmla="*/ 535 h 1890"/>
                <a:gd name="T20" fmla="*/ 158 w 325"/>
                <a:gd name="T21" fmla="*/ 589 h 1890"/>
                <a:gd name="T22" fmla="*/ 181 w 325"/>
                <a:gd name="T23" fmla="*/ 621 h 1890"/>
                <a:gd name="T24" fmla="*/ 184 w 325"/>
                <a:gd name="T25" fmla="*/ 627 h 1890"/>
                <a:gd name="T26" fmla="*/ 169 w 325"/>
                <a:gd name="T27" fmla="*/ 650 h 1890"/>
                <a:gd name="T28" fmla="*/ 176 w 325"/>
                <a:gd name="T29" fmla="*/ 696 h 1890"/>
                <a:gd name="T30" fmla="*/ 192 w 325"/>
                <a:gd name="T31" fmla="*/ 745 h 1890"/>
                <a:gd name="T32" fmla="*/ 196 w 325"/>
                <a:gd name="T33" fmla="*/ 760 h 1890"/>
                <a:gd name="T34" fmla="*/ 196 w 325"/>
                <a:gd name="T35" fmla="*/ 790 h 1890"/>
                <a:gd name="T36" fmla="*/ 203 w 325"/>
                <a:gd name="T37" fmla="*/ 825 h 1890"/>
                <a:gd name="T38" fmla="*/ 215 w 325"/>
                <a:gd name="T39" fmla="*/ 857 h 1890"/>
                <a:gd name="T40" fmla="*/ 218 w 325"/>
                <a:gd name="T41" fmla="*/ 866 h 1890"/>
                <a:gd name="T42" fmla="*/ 218 w 325"/>
                <a:gd name="T43" fmla="*/ 881 h 1890"/>
                <a:gd name="T44" fmla="*/ 220 w 325"/>
                <a:gd name="T45" fmla="*/ 908 h 1890"/>
                <a:gd name="T46" fmla="*/ 229 w 325"/>
                <a:gd name="T47" fmla="*/ 923 h 1890"/>
                <a:gd name="T48" fmla="*/ 230 w 325"/>
                <a:gd name="T49" fmla="*/ 929 h 1890"/>
                <a:gd name="T50" fmla="*/ 221 w 325"/>
                <a:gd name="T51" fmla="*/ 952 h 1890"/>
                <a:gd name="T52" fmla="*/ 222 w 325"/>
                <a:gd name="T53" fmla="*/ 994 h 1890"/>
                <a:gd name="T54" fmla="*/ 233 w 325"/>
                <a:gd name="T55" fmla="*/ 1025 h 1890"/>
                <a:gd name="T56" fmla="*/ 236 w 325"/>
                <a:gd name="T57" fmla="*/ 1057 h 1890"/>
                <a:gd name="T58" fmla="*/ 244 w 325"/>
                <a:gd name="T59" fmla="*/ 1088 h 1890"/>
                <a:gd name="T60" fmla="*/ 250 w 325"/>
                <a:gd name="T61" fmla="*/ 1123 h 1890"/>
                <a:gd name="T62" fmla="*/ 259 w 325"/>
                <a:gd name="T63" fmla="*/ 1152 h 1890"/>
                <a:gd name="T64" fmla="*/ 258 w 325"/>
                <a:gd name="T65" fmla="*/ 1159 h 1890"/>
                <a:gd name="T66" fmla="*/ 256 w 325"/>
                <a:gd name="T67" fmla="*/ 1181 h 1890"/>
                <a:gd name="T68" fmla="*/ 264 w 325"/>
                <a:gd name="T69" fmla="*/ 1214 h 1890"/>
                <a:gd name="T70" fmla="*/ 276 w 325"/>
                <a:gd name="T71" fmla="*/ 1223 h 1890"/>
                <a:gd name="T72" fmla="*/ 270 w 325"/>
                <a:gd name="T73" fmla="*/ 1248 h 1890"/>
                <a:gd name="T74" fmla="*/ 262 w 325"/>
                <a:gd name="T75" fmla="*/ 1267 h 1890"/>
                <a:gd name="T76" fmla="*/ 275 w 325"/>
                <a:gd name="T77" fmla="*/ 1328 h 1890"/>
                <a:gd name="T78" fmla="*/ 277 w 325"/>
                <a:gd name="T79" fmla="*/ 1346 h 1890"/>
                <a:gd name="T80" fmla="*/ 293 w 325"/>
                <a:gd name="T81" fmla="*/ 1361 h 1890"/>
                <a:gd name="T82" fmla="*/ 291 w 325"/>
                <a:gd name="T83" fmla="*/ 1390 h 1890"/>
                <a:gd name="T84" fmla="*/ 288 w 325"/>
                <a:gd name="T85" fmla="*/ 1436 h 1890"/>
                <a:gd name="T86" fmla="*/ 300 w 325"/>
                <a:gd name="T87" fmla="*/ 1475 h 1890"/>
                <a:gd name="T88" fmla="*/ 298 w 325"/>
                <a:gd name="T89" fmla="*/ 1503 h 1890"/>
                <a:gd name="T90" fmla="*/ 292 w 325"/>
                <a:gd name="T91" fmla="*/ 1590 h 1890"/>
                <a:gd name="T92" fmla="*/ 306 w 325"/>
                <a:gd name="T93" fmla="*/ 1637 h 1890"/>
                <a:gd name="T94" fmla="*/ 318 w 325"/>
                <a:gd name="T95" fmla="*/ 1662 h 1890"/>
                <a:gd name="T96" fmla="*/ 316 w 325"/>
                <a:gd name="T97" fmla="*/ 1667 h 1890"/>
                <a:gd name="T98" fmla="*/ 308 w 325"/>
                <a:gd name="T99" fmla="*/ 1695 h 1890"/>
                <a:gd name="T100" fmla="*/ 316 w 325"/>
                <a:gd name="T101" fmla="*/ 1731 h 1890"/>
                <a:gd name="T102" fmla="*/ 308 w 325"/>
                <a:gd name="T103" fmla="*/ 1762 h 1890"/>
                <a:gd name="T104" fmla="*/ 318 w 325"/>
                <a:gd name="T105" fmla="*/ 1869 h 1890"/>
                <a:gd name="T106" fmla="*/ 297 w 325"/>
                <a:gd name="T107" fmla="*/ 1794 h 1890"/>
                <a:gd name="T108" fmla="*/ 276 w 325"/>
                <a:gd name="T109" fmla="*/ 1719 h 1890"/>
                <a:gd name="T110" fmla="*/ 266 w 325"/>
                <a:gd name="T111" fmla="*/ 1604 h 1890"/>
                <a:gd name="T112" fmla="*/ 220 w 325"/>
                <a:gd name="T113" fmla="*/ 1207 h 1890"/>
                <a:gd name="T114" fmla="*/ 52 w 325"/>
                <a:gd name="T115" fmla="*/ 222 h 1890"/>
                <a:gd name="T116" fmla="*/ 25 w 325"/>
                <a:gd name="T117" fmla="*/ 45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1890">
                  <a:moveTo>
                    <a:pt x="25" y="45"/>
                  </a:moveTo>
                  <a:lnTo>
                    <a:pt x="36" y="71"/>
                  </a:lnTo>
                  <a:lnTo>
                    <a:pt x="64" y="164"/>
                  </a:lnTo>
                  <a:lnTo>
                    <a:pt x="94" y="267"/>
                  </a:lnTo>
                  <a:lnTo>
                    <a:pt x="113" y="355"/>
                  </a:lnTo>
                  <a:lnTo>
                    <a:pt x="112" y="356"/>
                  </a:lnTo>
                  <a:lnTo>
                    <a:pt x="111" y="357"/>
                  </a:lnTo>
                  <a:lnTo>
                    <a:pt x="110" y="360"/>
                  </a:lnTo>
                  <a:lnTo>
                    <a:pt x="109" y="363"/>
                  </a:lnTo>
                  <a:lnTo>
                    <a:pt x="108" y="367"/>
                  </a:lnTo>
                  <a:lnTo>
                    <a:pt x="107" y="373"/>
                  </a:lnTo>
                  <a:lnTo>
                    <a:pt x="106" y="378"/>
                  </a:lnTo>
                  <a:lnTo>
                    <a:pt x="107" y="384"/>
                  </a:lnTo>
                  <a:lnTo>
                    <a:pt x="108" y="391"/>
                  </a:lnTo>
                  <a:lnTo>
                    <a:pt x="110" y="399"/>
                  </a:lnTo>
                  <a:lnTo>
                    <a:pt x="114" y="406"/>
                  </a:lnTo>
                  <a:lnTo>
                    <a:pt x="118" y="412"/>
                  </a:lnTo>
                  <a:lnTo>
                    <a:pt x="121" y="417"/>
                  </a:lnTo>
                  <a:lnTo>
                    <a:pt x="123" y="420"/>
                  </a:lnTo>
                  <a:lnTo>
                    <a:pt x="126" y="422"/>
                  </a:lnTo>
                  <a:lnTo>
                    <a:pt x="128" y="424"/>
                  </a:lnTo>
                  <a:lnTo>
                    <a:pt x="130" y="425"/>
                  </a:lnTo>
                  <a:lnTo>
                    <a:pt x="131" y="426"/>
                  </a:lnTo>
                  <a:lnTo>
                    <a:pt x="132" y="426"/>
                  </a:lnTo>
                  <a:lnTo>
                    <a:pt x="132" y="425"/>
                  </a:lnTo>
                  <a:lnTo>
                    <a:pt x="132" y="427"/>
                  </a:lnTo>
                  <a:lnTo>
                    <a:pt x="132" y="429"/>
                  </a:lnTo>
                  <a:lnTo>
                    <a:pt x="132" y="431"/>
                  </a:lnTo>
                  <a:lnTo>
                    <a:pt x="132" y="435"/>
                  </a:lnTo>
                  <a:lnTo>
                    <a:pt x="132" y="438"/>
                  </a:lnTo>
                  <a:lnTo>
                    <a:pt x="132" y="443"/>
                  </a:lnTo>
                  <a:lnTo>
                    <a:pt x="133" y="449"/>
                  </a:lnTo>
                  <a:lnTo>
                    <a:pt x="134" y="455"/>
                  </a:lnTo>
                  <a:lnTo>
                    <a:pt x="134" y="461"/>
                  </a:lnTo>
                  <a:lnTo>
                    <a:pt x="136" y="469"/>
                  </a:lnTo>
                  <a:lnTo>
                    <a:pt x="138" y="477"/>
                  </a:lnTo>
                  <a:lnTo>
                    <a:pt x="141" y="483"/>
                  </a:lnTo>
                  <a:lnTo>
                    <a:pt x="142" y="490"/>
                  </a:lnTo>
                  <a:lnTo>
                    <a:pt x="145" y="495"/>
                  </a:lnTo>
                  <a:lnTo>
                    <a:pt x="148" y="500"/>
                  </a:lnTo>
                  <a:lnTo>
                    <a:pt x="150" y="504"/>
                  </a:lnTo>
                  <a:lnTo>
                    <a:pt x="150" y="507"/>
                  </a:lnTo>
                  <a:lnTo>
                    <a:pt x="152" y="509"/>
                  </a:lnTo>
                  <a:lnTo>
                    <a:pt x="152" y="509"/>
                  </a:lnTo>
                  <a:lnTo>
                    <a:pt x="151" y="511"/>
                  </a:lnTo>
                  <a:lnTo>
                    <a:pt x="152" y="514"/>
                  </a:lnTo>
                  <a:lnTo>
                    <a:pt x="150" y="517"/>
                  </a:lnTo>
                  <a:lnTo>
                    <a:pt x="151" y="522"/>
                  </a:lnTo>
                  <a:lnTo>
                    <a:pt x="150" y="528"/>
                  </a:lnTo>
                  <a:lnTo>
                    <a:pt x="150" y="535"/>
                  </a:lnTo>
                  <a:lnTo>
                    <a:pt x="151" y="544"/>
                  </a:lnTo>
                  <a:lnTo>
                    <a:pt x="152" y="555"/>
                  </a:lnTo>
                  <a:lnTo>
                    <a:pt x="154" y="567"/>
                  </a:lnTo>
                  <a:lnTo>
                    <a:pt x="156" y="578"/>
                  </a:lnTo>
                  <a:lnTo>
                    <a:pt x="158" y="589"/>
                  </a:lnTo>
                  <a:lnTo>
                    <a:pt x="163" y="597"/>
                  </a:lnTo>
                  <a:lnTo>
                    <a:pt x="167" y="605"/>
                  </a:lnTo>
                  <a:lnTo>
                    <a:pt x="172" y="612"/>
                  </a:lnTo>
                  <a:lnTo>
                    <a:pt x="176" y="617"/>
                  </a:lnTo>
                  <a:lnTo>
                    <a:pt x="181" y="621"/>
                  </a:lnTo>
                  <a:lnTo>
                    <a:pt x="184" y="623"/>
                  </a:lnTo>
                  <a:lnTo>
                    <a:pt x="185" y="625"/>
                  </a:lnTo>
                  <a:lnTo>
                    <a:pt x="186" y="625"/>
                  </a:lnTo>
                  <a:lnTo>
                    <a:pt x="186" y="626"/>
                  </a:lnTo>
                  <a:lnTo>
                    <a:pt x="184" y="627"/>
                  </a:lnTo>
                  <a:lnTo>
                    <a:pt x="181" y="630"/>
                  </a:lnTo>
                  <a:lnTo>
                    <a:pt x="177" y="634"/>
                  </a:lnTo>
                  <a:lnTo>
                    <a:pt x="173" y="638"/>
                  </a:lnTo>
                  <a:lnTo>
                    <a:pt x="171" y="644"/>
                  </a:lnTo>
                  <a:lnTo>
                    <a:pt x="169" y="650"/>
                  </a:lnTo>
                  <a:lnTo>
                    <a:pt x="167" y="658"/>
                  </a:lnTo>
                  <a:lnTo>
                    <a:pt x="168" y="667"/>
                  </a:lnTo>
                  <a:lnTo>
                    <a:pt x="170" y="676"/>
                  </a:lnTo>
                  <a:lnTo>
                    <a:pt x="173" y="685"/>
                  </a:lnTo>
                  <a:lnTo>
                    <a:pt x="176" y="696"/>
                  </a:lnTo>
                  <a:lnTo>
                    <a:pt x="180" y="707"/>
                  </a:lnTo>
                  <a:lnTo>
                    <a:pt x="184" y="718"/>
                  </a:lnTo>
                  <a:lnTo>
                    <a:pt x="187" y="729"/>
                  </a:lnTo>
                  <a:lnTo>
                    <a:pt x="189" y="737"/>
                  </a:lnTo>
                  <a:lnTo>
                    <a:pt x="192" y="745"/>
                  </a:lnTo>
                  <a:lnTo>
                    <a:pt x="194" y="751"/>
                  </a:lnTo>
                  <a:lnTo>
                    <a:pt x="196" y="755"/>
                  </a:lnTo>
                  <a:lnTo>
                    <a:pt x="196" y="756"/>
                  </a:lnTo>
                  <a:lnTo>
                    <a:pt x="196" y="757"/>
                  </a:lnTo>
                  <a:lnTo>
                    <a:pt x="196" y="760"/>
                  </a:lnTo>
                  <a:lnTo>
                    <a:pt x="196" y="764"/>
                  </a:lnTo>
                  <a:lnTo>
                    <a:pt x="195" y="769"/>
                  </a:lnTo>
                  <a:lnTo>
                    <a:pt x="196" y="775"/>
                  </a:lnTo>
                  <a:lnTo>
                    <a:pt x="196" y="783"/>
                  </a:lnTo>
                  <a:lnTo>
                    <a:pt x="196" y="790"/>
                  </a:lnTo>
                  <a:lnTo>
                    <a:pt x="197" y="797"/>
                  </a:lnTo>
                  <a:lnTo>
                    <a:pt x="197" y="804"/>
                  </a:lnTo>
                  <a:lnTo>
                    <a:pt x="198" y="811"/>
                  </a:lnTo>
                  <a:lnTo>
                    <a:pt x="200" y="817"/>
                  </a:lnTo>
                  <a:lnTo>
                    <a:pt x="203" y="825"/>
                  </a:lnTo>
                  <a:lnTo>
                    <a:pt x="205" y="832"/>
                  </a:lnTo>
                  <a:lnTo>
                    <a:pt x="208" y="840"/>
                  </a:lnTo>
                  <a:lnTo>
                    <a:pt x="211" y="846"/>
                  </a:lnTo>
                  <a:lnTo>
                    <a:pt x="213" y="852"/>
                  </a:lnTo>
                  <a:lnTo>
                    <a:pt x="215" y="857"/>
                  </a:lnTo>
                  <a:lnTo>
                    <a:pt x="217" y="861"/>
                  </a:lnTo>
                  <a:lnTo>
                    <a:pt x="218" y="864"/>
                  </a:lnTo>
                  <a:lnTo>
                    <a:pt x="218" y="864"/>
                  </a:lnTo>
                  <a:lnTo>
                    <a:pt x="218" y="865"/>
                  </a:lnTo>
                  <a:lnTo>
                    <a:pt x="218" y="866"/>
                  </a:lnTo>
                  <a:lnTo>
                    <a:pt x="218" y="868"/>
                  </a:lnTo>
                  <a:lnTo>
                    <a:pt x="218" y="869"/>
                  </a:lnTo>
                  <a:lnTo>
                    <a:pt x="218" y="873"/>
                  </a:lnTo>
                  <a:lnTo>
                    <a:pt x="217" y="877"/>
                  </a:lnTo>
                  <a:lnTo>
                    <a:pt x="218" y="881"/>
                  </a:lnTo>
                  <a:lnTo>
                    <a:pt x="217" y="886"/>
                  </a:lnTo>
                  <a:lnTo>
                    <a:pt x="217" y="891"/>
                  </a:lnTo>
                  <a:lnTo>
                    <a:pt x="218" y="897"/>
                  </a:lnTo>
                  <a:lnTo>
                    <a:pt x="219" y="904"/>
                  </a:lnTo>
                  <a:lnTo>
                    <a:pt x="220" y="908"/>
                  </a:lnTo>
                  <a:lnTo>
                    <a:pt x="221" y="913"/>
                  </a:lnTo>
                  <a:lnTo>
                    <a:pt x="223" y="915"/>
                  </a:lnTo>
                  <a:lnTo>
                    <a:pt x="226" y="919"/>
                  </a:lnTo>
                  <a:lnTo>
                    <a:pt x="228" y="922"/>
                  </a:lnTo>
                  <a:lnTo>
                    <a:pt x="229" y="923"/>
                  </a:lnTo>
                  <a:lnTo>
                    <a:pt x="231" y="924"/>
                  </a:lnTo>
                  <a:lnTo>
                    <a:pt x="232" y="925"/>
                  </a:lnTo>
                  <a:lnTo>
                    <a:pt x="232" y="925"/>
                  </a:lnTo>
                  <a:lnTo>
                    <a:pt x="231" y="927"/>
                  </a:lnTo>
                  <a:lnTo>
                    <a:pt x="230" y="929"/>
                  </a:lnTo>
                  <a:lnTo>
                    <a:pt x="229" y="932"/>
                  </a:lnTo>
                  <a:lnTo>
                    <a:pt x="226" y="935"/>
                  </a:lnTo>
                  <a:lnTo>
                    <a:pt x="225" y="940"/>
                  </a:lnTo>
                  <a:lnTo>
                    <a:pt x="223" y="946"/>
                  </a:lnTo>
                  <a:lnTo>
                    <a:pt x="221" y="952"/>
                  </a:lnTo>
                  <a:lnTo>
                    <a:pt x="221" y="961"/>
                  </a:lnTo>
                  <a:lnTo>
                    <a:pt x="220" y="968"/>
                  </a:lnTo>
                  <a:lnTo>
                    <a:pt x="220" y="978"/>
                  </a:lnTo>
                  <a:lnTo>
                    <a:pt x="221" y="987"/>
                  </a:lnTo>
                  <a:lnTo>
                    <a:pt x="222" y="994"/>
                  </a:lnTo>
                  <a:lnTo>
                    <a:pt x="224" y="1001"/>
                  </a:lnTo>
                  <a:lnTo>
                    <a:pt x="227" y="1008"/>
                  </a:lnTo>
                  <a:lnTo>
                    <a:pt x="229" y="1013"/>
                  </a:lnTo>
                  <a:lnTo>
                    <a:pt x="231" y="1020"/>
                  </a:lnTo>
                  <a:lnTo>
                    <a:pt x="233" y="1025"/>
                  </a:lnTo>
                  <a:lnTo>
                    <a:pt x="234" y="1031"/>
                  </a:lnTo>
                  <a:lnTo>
                    <a:pt x="235" y="1037"/>
                  </a:lnTo>
                  <a:lnTo>
                    <a:pt x="234" y="1043"/>
                  </a:lnTo>
                  <a:lnTo>
                    <a:pt x="235" y="1050"/>
                  </a:lnTo>
                  <a:lnTo>
                    <a:pt x="236" y="1057"/>
                  </a:lnTo>
                  <a:lnTo>
                    <a:pt x="237" y="1063"/>
                  </a:lnTo>
                  <a:lnTo>
                    <a:pt x="239" y="1069"/>
                  </a:lnTo>
                  <a:lnTo>
                    <a:pt x="241" y="1076"/>
                  </a:lnTo>
                  <a:lnTo>
                    <a:pt x="243" y="1082"/>
                  </a:lnTo>
                  <a:lnTo>
                    <a:pt x="244" y="1088"/>
                  </a:lnTo>
                  <a:lnTo>
                    <a:pt x="245" y="1094"/>
                  </a:lnTo>
                  <a:lnTo>
                    <a:pt x="246" y="1102"/>
                  </a:lnTo>
                  <a:lnTo>
                    <a:pt x="247" y="1109"/>
                  </a:lnTo>
                  <a:lnTo>
                    <a:pt x="249" y="1116"/>
                  </a:lnTo>
                  <a:lnTo>
                    <a:pt x="250" y="1123"/>
                  </a:lnTo>
                  <a:lnTo>
                    <a:pt x="252" y="1130"/>
                  </a:lnTo>
                  <a:lnTo>
                    <a:pt x="253" y="1137"/>
                  </a:lnTo>
                  <a:lnTo>
                    <a:pt x="255" y="1143"/>
                  </a:lnTo>
                  <a:lnTo>
                    <a:pt x="258" y="1148"/>
                  </a:lnTo>
                  <a:lnTo>
                    <a:pt x="259" y="1152"/>
                  </a:lnTo>
                  <a:lnTo>
                    <a:pt x="259" y="1155"/>
                  </a:lnTo>
                  <a:lnTo>
                    <a:pt x="259" y="1156"/>
                  </a:lnTo>
                  <a:lnTo>
                    <a:pt x="260" y="1156"/>
                  </a:lnTo>
                  <a:lnTo>
                    <a:pt x="259" y="1157"/>
                  </a:lnTo>
                  <a:lnTo>
                    <a:pt x="258" y="1159"/>
                  </a:lnTo>
                  <a:lnTo>
                    <a:pt x="258" y="1162"/>
                  </a:lnTo>
                  <a:lnTo>
                    <a:pt x="257" y="1166"/>
                  </a:lnTo>
                  <a:lnTo>
                    <a:pt x="256" y="1170"/>
                  </a:lnTo>
                  <a:lnTo>
                    <a:pt x="255" y="1175"/>
                  </a:lnTo>
                  <a:lnTo>
                    <a:pt x="256" y="1181"/>
                  </a:lnTo>
                  <a:lnTo>
                    <a:pt x="256" y="1188"/>
                  </a:lnTo>
                  <a:lnTo>
                    <a:pt x="257" y="1194"/>
                  </a:lnTo>
                  <a:lnTo>
                    <a:pt x="259" y="1203"/>
                  </a:lnTo>
                  <a:lnTo>
                    <a:pt x="261" y="1209"/>
                  </a:lnTo>
                  <a:lnTo>
                    <a:pt x="264" y="1214"/>
                  </a:lnTo>
                  <a:lnTo>
                    <a:pt x="268" y="1217"/>
                  </a:lnTo>
                  <a:lnTo>
                    <a:pt x="270" y="1220"/>
                  </a:lnTo>
                  <a:lnTo>
                    <a:pt x="272" y="1220"/>
                  </a:lnTo>
                  <a:lnTo>
                    <a:pt x="275" y="1222"/>
                  </a:lnTo>
                  <a:lnTo>
                    <a:pt x="276" y="1223"/>
                  </a:lnTo>
                  <a:lnTo>
                    <a:pt x="277" y="1226"/>
                  </a:lnTo>
                  <a:lnTo>
                    <a:pt x="276" y="1231"/>
                  </a:lnTo>
                  <a:lnTo>
                    <a:pt x="275" y="1239"/>
                  </a:lnTo>
                  <a:lnTo>
                    <a:pt x="272" y="1245"/>
                  </a:lnTo>
                  <a:lnTo>
                    <a:pt x="270" y="1248"/>
                  </a:lnTo>
                  <a:lnTo>
                    <a:pt x="267" y="1250"/>
                  </a:lnTo>
                  <a:lnTo>
                    <a:pt x="264" y="1253"/>
                  </a:lnTo>
                  <a:lnTo>
                    <a:pt x="263" y="1255"/>
                  </a:lnTo>
                  <a:lnTo>
                    <a:pt x="262" y="1260"/>
                  </a:lnTo>
                  <a:lnTo>
                    <a:pt x="262" y="1267"/>
                  </a:lnTo>
                  <a:lnTo>
                    <a:pt x="264" y="1277"/>
                  </a:lnTo>
                  <a:lnTo>
                    <a:pt x="268" y="1292"/>
                  </a:lnTo>
                  <a:lnTo>
                    <a:pt x="272" y="1308"/>
                  </a:lnTo>
                  <a:lnTo>
                    <a:pt x="273" y="1319"/>
                  </a:lnTo>
                  <a:lnTo>
                    <a:pt x="275" y="1328"/>
                  </a:lnTo>
                  <a:lnTo>
                    <a:pt x="275" y="1334"/>
                  </a:lnTo>
                  <a:lnTo>
                    <a:pt x="275" y="1338"/>
                  </a:lnTo>
                  <a:lnTo>
                    <a:pt x="275" y="1341"/>
                  </a:lnTo>
                  <a:lnTo>
                    <a:pt x="276" y="1343"/>
                  </a:lnTo>
                  <a:lnTo>
                    <a:pt x="277" y="1346"/>
                  </a:lnTo>
                  <a:lnTo>
                    <a:pt x="283" y="1348"/>
                  </a:lnTo>
                  <a:lnTo>
                    <a:pt x="288" y="1353"/>
                  </a:lnTo>
                  <a:lnTo>
                    <a:pt x="291" y="1355"/>
                  </a:lnTo>
                  <a:lnTo>
                    <a:pt x="292" y="1358"/>
                  </a:lnTo>
                  <a:lnTo>
                    <a:pt x="293" y="1361"/>
                  </a:lnTo>
                  <a:lnTo>
                    <a:pt x="293" y="1365"/>
                  </a:lnTo>
                  <a:lnTo>
                    <a:pt x="293" y="1371"/>
                  </a:lnTo>
                  <a:lnTo>
                    <a:pt x="292" y="1376"/>
                  </a:lnTo>
                  <a:lnTo>
                    <a:pt x="292" y="1384"/>
                  </a:lnTo>
                  <a:lnTo>
                    <a:pt x="291" y="1390"/>
                  </a:lnTo>
                  <a:lnTo>
                    <a:pt x="289" y="1399"/>
                  </a:lnTo>
                  <a:lnTo>
                    <a:pt x="287" y="1407"/>
                  </a:lnTo>
                  <a:lnTo>
                    <a:pt x="286" y="1416"/>
                  </a:lnTo>
                  <a:lnTo>
                    <a:pt x="286" y="1426"/>
                  </a:lnTo>
                  <a:lnTo>
                    <a:pt x="288" y="1436"/>
                  </a:lnTo>
                  <a:lnTo>
                    <a:pt x="289" y="1445"/>
                  </a:lnTo>
                  <a:lnTo>
                    <a:pt x="292" y="1455"/>
                  </a:lnTo>
                  <a:lnTo>
                    <a:pt x="294" y="1463"/>
                  </a:lnTo>
                  <a:lnTo>
                    <a:pt x="297" y="1469"/>
                  </a:lnTo>
                  <a:lnTo>
                    <a:pt x="300" y="1475"/>
                  </a:lnTo>
                  <a:lnTo>
                    <a:pt x="301" y="1477"/>
                  </a:lnTo>
                  <a:lnTo>
                    <a:pt x="301" y="1478"/>
                  </a:lnTo>
                  <a:lnTo>
                    <a:pt x="301" y="1482"/>
                  </a:lnTo>
                  <a:lnTo>
                    <a:pt x="300" y="1490"/>
                  </a:lnTo>
                  <a:lnTo>
                    <a:pt x="298" y="1503"/>
                  </a:lnTo>
                  <a:lnTo>
                    <a:pt x="296" y="1519"/>
                  </a:lnTo>
                  <a:lnTo>
                    <a:pt x="295" y="1537"/>
                  </a:lnTo>
                  <a:lnTo>
                    <a:pt x="293" y="1555"/>
                  </a:lnTo>
                  <a:lnTo>
                    <a:pt x="292" y="1574"/>
                  </a:lnTo>
                  <a:lnTo>
                    <a:pt x="292" y="1590"/>
                  </a:lnTo>
                  <a:lnTo>
                    <a:pt x="292" y="1604"/>
                  </a:lnTo>
                  <a:lnTo>
                    <a:pt x="295" y="1615"/>
                  </a:lnTo>
                  <a:lnTo>
                    <a:pt x="299" y="1622"/>
                  </a:lnTo>
                  <a:lnTo>
                    <a:pt x="302" y="1630"/>
                  </a:lnTo>
                  <a:lnTo>
                    <a:pt x="306" y="1637"/>
                  </a:lnTo>
                  <a:lnTo>
                    <a:pt x="308" y="1643"/>
                  </a:lnTo>
                  <a:lnTo>
                    <a:pt x="312" y="1649"/>
                  </a:lnTo>
                  <a:lnTo>
                    <a:pt x="315" y="1654"/>
                  </a:lnTo>
                  <a:lnTo>
                    <a:pt x="317" y="1658"/>
                  </a:lnTo>
                  <a:lnTo>
                    <a:pt x="318" y="1662"/>
                  </a:lnTo>
                  <a:lnTo>
                    <a:pt x="320" y="1664"/>
                  </a:lnTo>
                  <a:lnTo>
                    <a:pt x="320" y="1664"/>
                  </a:lnTo>
                  <a:lnTo>
                    <a:pt x="319" y="1665"/>
                  </a:lnTo>
                  <a:lnTo>
                    <a:pt x="317" y="1666"/>
                  </a:lnTo>
                  <a:lnTo>
                    <a:pt x="316" y="1667"/>
                  </a:lnTo>
                  <a:lnTo>
                    <a:pt x="312" y="1670"/>
                  </a:lnTo>
                  <a:lnTo>
                    <a:pt x="309" y="1674"/>
                  </a:lnTo>
                  <a:lnTo>
                    <a:pt x="308" y="1679"/>
                  </a:lnTo>
                  <a:lnTo>
                    <a:pt x="308" y="1686"/>
                  </a:lnTo>
                  <a:lnTo>
                    <a:pt x="308" y="1695"/>
                  </a:lnTo>
                  <a:lnTo>
                    <a:pt x="312" y="1705"/>
                  </a:lnTo>
                  <a:lnTo>
                    <a:pt x="317" y="1716"/>
                  </a:lnTo>
                  <a:lnTo>
                    <a:pt x="318" y="1720"/>
                  </a:lnTo>
                  <a:lnTo>
                    <a:pt x="317" y="1725"/>
                  </a:lnTo>
                  <a:lnTo>
                    <a:pt x="316" y="1731"/>
                  </a:lnTo>
                  <a:lnTo>
                    <a:pt x="315" y="1738"/>
                  </a:lnTo>
                  <a:lnTo>
                    <a:pt x="314" y="1745"/>
                  </a:lnTo>
                  <a:lnTo>
                    <a:pt x="311" y="1752"/>
                  </a:lnTo>
                  <a:lnTo>
                    <a:pt x="309" y="1757"/>
                  </a:lnTo>
                  <a:lnTo>
                    <a:pt x="308" y="1762"/>
                  </a:lnTo>
                  <a:lnTo>
                    <a:pt x="306" y="1765"/>
                  </a:lnTo>
                  <a:lnTo>
                    <a:pt x="307" y="1766"/>
                  </a:lnTo>
                  <a:lnTo>
                    <a:pt x="324" y="1879"/>
                  </a:lnTo>
                  <a:lnTo>
                    <a:pt x="321" y="1889"/>
                  </a:lnTo>
                  <a:lnTo>
                    <a:pt x="318" y="1869"/>
                  </a:lnTo>
                  <a:lnTo>
                    <a:pt x="315" y="1851"/>
                  </a:lnTo>
                  <a:lnTo>
                    <a:pt x="311" y="1835"/>
                  </a:lnTo>
                  <a:lnTo>
                    <a:pt x="306" y="1821"/>
                  </a:lnTo>
                  <a:lnTo>
                    <a:pt x="301" y="1807"/>
                  </a:lnTo>
                  <a:lnTo>
                    <a:pt x="297" y="1794"/>
                  </a:lnTo>
                  <a:lnTo>
                    <a:pt x="292" y="1781"/>
                  </a:lnTo>
                  <a:lnTo>
                    <a:pt x="287" y="1768"/>
                  </a:lnTo>
                  <a:lnTo>
                    <a:pt x="284" y="1755"/>
                  </a:lnTo>
                  <a:lnTo>
                    <a:pt x="280" y="1738"/>
                  </a:lnTo>
                  <a:lnTo>
                    <a:pt x="276" y="1719"/>
                  </a:lnTo>
                  <a:lnTo>
                    <a:pt x="274" y="1699"/>
                  </a:lnTo>
                  <a:lnTo>
                    <a:pt x="272" y="1676"/>
                  </a:lnTo>
                  <a:lnTo>
                    <a:pt x="270" y="1653"/>
                  </a:lnTo>
                  <a:lnTo>
                    <a:pt x="268" y="1629"/>
                  </a:lnTo>
                  <a:lnTo>
                    <a:pt x="266" y="1604"/>
                  </a:lnTo>
                  <a:lnTo>
                    <a:pt x="264" y="1581"/>
                  </a:lnTo>
                  <a:lnTo>
                    <a:pt x="263" y="1557"/>
                  </a:lnTo>
                  <a:lnTo>
                    <a:pt x="261" y="1534"/>
                  </a:lnTo>
                  <a:lnTo>
                    <a:pt x="259" y="1511"/>
                  </a:lnTo>
                  <a:lnTo>
                    <a:pt x="220" y="1207"/>
                  </a:lnTo>
                  <a:lnTo>
                    <a:pt x="181" y="941"/>
                  </a:lnTo>
                  <a:lnTo>
                    <a:pt x="145" y="710"/>
                  </a:lnTo>
                  <a:lnTo>
                    <a:pt x="110" y="514"/>
                  </a:lnTo>
                  <a:lnTo>
                    <a:pt x="79" y="351"/>
                  </a:lnTo>
                  <a:lnTo>
                    <a:pt x="52" y="222"/>
                  </a:lnTo>
                  <a:lnTo>
                    <a:pt x="31" y="122"/>
                  </a:lnTo>
                  <a:lnTo>
                    <a:pt x="14" y="5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25" y="45"/>
                  </a:lnTo>
                </a:path>
              </a:pathLst>
            </a:custGeom>
            <a:solidFill>
              <a:srgbClr val="FF5C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448" y="1040"/>
              <a:ext cx="324" cy="1895"/>
            </a:xfrm>
            <a:custGeom>
              <a:avLst/>
              <a:gdLst>
                <a:gd name="T0" fmla="*/ 113 w 324"/>
                <a:gd name="T1" fmla="*/ 356 h 1894"/>
                <a:gd name="T2" fmla="*/ 108 w 324"/>
                <a:gd name="T3" fmla="*/ 368 h 1894"/>
                <a:gd name="T4" fmla="*/ 111 w 324"/>
                <a:gd name="T5" fmla="*/ 400 h 1894"/>
                <a:gd name="T6" fmla="*/ 127 w 324"/>
                <a:gd name="T7" fmla="*/ 423 h 1894"/>
                <a:gd name="T8" fmla="*/ 133 w 324"/>
                <a:gd name="T9" fmla="*/ 426 h 1894"/>
                <a:gd name="T10" fmla="*/ 133 w 324"/>
                <a:gd name="T11" fmla="*/ 439 h 1894"/>
                <a:gd name="T12" fmla="*/ 137 w 324"/>
                <a:gd name="T13" fmla="*/ 470 h 1894"/>
                <a:gd name="T14" fmla="*/ 148 w 324"/>
                <a:gd name="T15" fmla="*/ 501 h 1894"/>
                <a:gd name="T16" fmla="*/ 153 w 324"/>
                <a:gd name="T17" fmla="*/ 512 h 1894"/>
                <a:gd name="T18" fmla="*/ 152 w 324"/>
                <a:gd name="T19" fmla="*/ 536 h 1894"/>
                <a:gd name="T20" fmla="*/ 160 w 324"/>
                <a:gd name="T21" fmla="*/ 590 h 1894"/>
                <a:gd name="T22" fmla="*/ 181 w 324"/>
                <a:gd name="T23" fmla="*/ 622 h 1894"/>
                <a:gd name="T24" fmla="*/ 185 w 324"/>
                <a:gd name="T25" fmla="*/ 628 h 1894"/>
                <a:gd name="T26" fmla="*/ 169 w 324"/>
                <a:gd name="T27" fmla="*/ 651 h 1894"/>
                <a:gd name="T28" fmla="*/ 177 w 324"/>
                <a:gd name="T29" fmla="*/ 697 h 1894"/>
                <a:gd name="T30" fmla="*/ 192 w 324"/>
                <a:gd name="T31" fmla="*/ 745 h 1894"/>
                <a:gd name="T32" fmla="*/ 196 w 324"/>
                <a:gd name="T33" fmla="*/ 761 h 1894"/>
                <a:gd name="T34" fmla="*/ 196 w 324"/>
                <a:gd name="T35" fmla="*/ 791 h 1894"/>
                <a:gd name="T36" fmla="*/ 203 w 324"/>
                <a:gd name="T37" fmla="*/ 826 h 1894"/>
                <a:gd name="T38" fmla="*/ 216 w 324"/>
                <a:gd name="T39" fmla="*/ 859 h 1894"/>
                <a:gd name="T40" fmla="*/ 218 w 324"/>
                <a:gd name="T41" fmla="*/ 868 h 1894"/>
                <a:gd name="T42" fmla="*/ 218 w 324"/>
                <a:gd name="T43" fmla="*/ 883 h 1894"/>
                <a:gd name="T44" fmla="*/ 220 w 324"/>
                <a:gd name="T45" fmla="*/ 910 h 1894"/>
                <a:gd name="T46" fmla="*/ 231 w 324"/>
                <a:gd name="T47" fmla="*/ 925 h 1894"/>
                <a:gd name="T48" fmla="*/ 231 w 324"/>
                <a:gd name="T49" fmla="*/ 930 h 1894"/>
                <a:gd name="T50" fmla="*/ 222 w 324"/>
                <a:gd name="T51" fmla="*/ 953 h 1894"/>
                <a:gd name="T52" fmla="*/ 223 w 324"/>
                <a:gd name="T53" fmla="*/ 996 h 1894"/>
                <a:gd name="T54" fmla="*/ 234 w 324"/>
                <a:gd name="T55" fmla="*/ 1027 h 1894"/>
                <a:gd name="T56" fmla="*/ 236 w 324"/>
                <a:gd name="T57" fmla="*/ 1058 h 1894"/>
                <a:gd name="T58" fmla="*/ 245 w 324"/>
                <a:gd name="T59" fmla="*/ 1090 h 1894"/>
                <a:gd name="T60" fmla="*/ 250 w 324"/>
                <a:gd name="T61" fmla="*/ 1125 h 1894"/>
                <a:gd name="T62" fmla="*/ 258 w 324"/>
                <a:gd name="T63" fmla="*/ 1154 h 1894"/>
                <a:gd name="T64" fmla="*/ 258 w 324"/>
                <a:gd name="T65" fmla="*/ 1161 h 1894"/>
                <a:gd name="T66" fmla="*/ 257 w 324"/>
                <a:gd name="T67" fmla="*/ 1183 h 1894"/>
                <a:gd name="T68" fmla="*/ 265 w 324"/>
                <a:gd name="T69" fmla="*/ 1216 h 1894"/>
                <a:gd name="T70" fmla="*/ 277 w 324"/>
                <a:gd name="T71" fmla="*/ 1226 h 1894"/>
                <a:gd name="T72" fmla="*/ 270 w 324"/>
                <a:gd name="T73" fmla="*/ 1250 h 1894"/>
                <a:gd name="T74" fmla="*/ 263 w 324"/>
                <a:gd name="T75" fmla="*/ 1269 h 1894"/>
                <a:gd name="T76" fmla="*/ 274 w 324"/>
                <a:gd name="T77" fmla="*/ 1330 h 1894"/>
                <a:gd name="T78" fmla="*/ 278 w 324"/>
                <a:gd name="T79" fmla="*/ 1348 h 1894"/>
                <a:gd name="T80" fmla="*/ 294 w 324"/>
                <a:gd name="T81" fmla="*/ 1363 h 1894"/>
                <a:gd name="T82" fmla="*/ 290 w 324"/>
                <a:gd name="T83" fmla="*/ 1393 h 1894"/>
                <a:gd name="T84" fmla="*/ 288 w 324"/>
                <a:gd name="T85" fmla="*/ 1439 h 1894"/>
                <a:gd name="T86" fmla="*/ 299 w 324"/>
                <a:gd name="T87" fmla="*/ 1477 h 1894"/>
                <a:gd name="T88" fmla="*/ 298 w 324"/>
                <a:gd name="T89" fmla="*/ 1505 h 1894"/>
                <a:gd name="T90" fmla="*/ 291 w 324"/>
                <a:gd name="T91" fmla="*/ 1593 h 1894"/>
                <a:gd name="T92" fmla="*/ 305 w 324"/>
                <a:gd name="T93" fmla="*/ 1639 h 1894"/>
                <a:gd name="T94" fmla="*/ 318 w 324"/>
                <a:gd name="T95" fmla="*/ 1664 h 1894"/>
                <a:gd name="T96" fmla="*/ 315 w 324"/>
                <a:gd name="T97" fmla="*/ 1670 h 1894"/>
                <a:gd name="T98" fmla="*/ 307 w 324"/>
                <a:gd name="T99" fmla="*/ 1698 h 1894"/>
                <a:gd name="T100" fmla="*/ 316 w 324"/>
                <a:gd name="T101" fmla="*/ 1735 h 1894"/>
                <a:gd name="T102" fmla="*/ 307 w 324"/>
                <a:gd name="T103" fmla="*/ 1765 h 1894"/>
                <a:gd name="T104" fmla="*/ 317 w 324"/>
                <a:gd name="T105" fmla="*/ 1873 h 1894"/>
                <a:gd name="T106" fmla="*/ 296 w 324"/>
                <a:gd name="T107" fmla="*/ 1798 h 1894"/>
                <a:gd name="T108" fmla="*/ 275 w 324"/>
                <a:gd name="T109" fmla="*/ 1723 h 1894"/>
                <a:gd name="T110" fmla="*/ 266 w 324"/>
                <a:gd name="T111" fmla="*/ 1608 h 1894"/>
                <a:gd name="T112" fmla="*/ 219 w 324"/>
                <a:gd name="T113" fmla="*/ 1209 h 1894"/>
                <a:gd name="T114" fmla="*/ 53 w 324"/>
                <a:gd name="T115" fmla="*/ 222 h 1894"/>
                <a:gd name="T116" fmla="*/ 25 w 324"/>
                <a:gd name="T117" fmla="*/ 46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" h="1894">
                  <a:moveTo>
                    <a:pt x="25" y="46"/>
                  </a:moveTo>
                  <a:lnTo>
                    <a:pt x="36" y="72"/>
                  </a:lnTo>
                  <a:lnTo>
                    <a:pt x="64" y="164"/>
                  </a:lnTo>
                  <a:lnTo>
                    <a:pt x="96" y="267"/>
                  </a:lnTo>
                  <a:lnTo>
                    <a:pt x="113" y="356"/>
                  </a:lnTo>
                  <a:lnTo>
                    <a:pt x="113" y="356"/>
                  </a:lnTo>
                  <a:lnTo>
                    <a:pt x="113" y="358"/>
                  </a:lnTo>
                  <a:lnTo>
                    <a:pt x="111" y="360"/>
                  </a:lnTo>
                  <a:lnTo>
                    <a:pt x="109" y="363"/>
                  </a:lnTo>
                  <a:lnTo>
                    <a:pt x="108" y="368"/>
                  </a:lnTo>
                  <a:lnTo>
                    <a:pt x="107" y="373"/>
                  </a:lnTo>
                  <a:lnTo>
                    <a:pt x="106" y="378"/>
                  </a:lnTo>
                  <a:lnTo>
                    <a:pt x="107" y="384"/>
                  </a:lnTo>
                  <a:lnTo>
                    <a:pt x="108" y="391"/>
                  </a:lnTo>
                  <a:lnTo>
                    <a:pt x="111" y="400"/>
                  </a:lnTo>
                  <a:lnTo>
                    <a:pt x="114" y="407"/>
                  </a:lnTo>
                  <a:lnTo>
                    <a:pt x="118" y="413"/>
                  </a:lnTo>
                  <a:lnTo>
                    <a:pt x="121" y="418"/>
                  </a:lnTo>
                  <a:lnTo>
                    <a:pt x="124" y="421"/>
                  </a:lnTo>
                  <a:lnTo>
                    <a:pt x="127" y="423"/>
                  </a:lnTo>
                  <a:lnTo>
                    <a:pt x="129" y="425"/>
                  </a:lnTo>
                  <a:lnTo>
                    <a:pt x="130" y="425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3" y="426"/>
                  </a:lnTo>
                  <a:lnTo>
                    <a:pt x="133" y="427"/>
                  </a:lnTo>
                  <a:lnTo>
                    <a:pt x="133" y="429"/>
                  </a:lnTo>
                  <a:lnTo>
                    <a:pt x="133" y="432"/>
                  </a:lnTo>
                  <a:lnTo>
                    <a:pt x="132" y="435"/>
                  </a:lnTo>
                  <a:lnTo>
                    <a:pt x="133" y="439"/>
                  </a:lnTo>
                  <a:lnTo>
                    <a:pt x="133" y="444"/>
                  </a:lnTo>
                  <a:lnTo>
                    <a:pt x="133" y="449"/>
                  </a:lnTo>
                  <a:lnTo>
                    <a:pt x="135" y="455"/>
                  </a:lnTo>
                  <a:lnTo>
                    <a:pt x="136" y="462"/>
                  </a:lnTo>
                  <a:lnTo>
                    <a:pt x="137" y="470"/>
                  </a:lnTo>
                  <a:lnTo>
                    <a:pt x="139" y="478"/>
                  </a:lnTo>
                  <a:lnTo>
                    <a:pt x="141" y="484"/>
                  </a:lnTo>
                  <a:lnTo>
                    <a:pt x="144" y="491"/>
                  </a:lnTo>
                  <a:lnTo>
                    <a:pt x="146" y="496"/>
                  </a:lnTo>
                  <a:lnTo>
                    <a:pt x="148" y="501"/>
                  </a:lnTo>
                  <a:lnTo>
                    <a:pt x="150" y="505"/>
                  </a:lnTo>
                  <a:lnTo>
                    <a:pt x="152" y="508"/>
                  </a:lnTo>
                  <a:lnTo>
                    <a:pt x="153" y="510"/>
                  </a:lnTo>
                  <a:lnTo>
                    <a:pt x="153" y="510"/>
                  </a:lnTo>
                  <a:lnTo>
                    <a:pt x="153" y="512"/>
                  </a:lnTo>
                  <a:lnTo>
                    <a:pt x="153" y="515"/>
                  </a:lnTo>
                  <a:lnTo>
                    <a:pt x="153" y="518"/>
                  </a:lnTo>
                  <a:lnTo>
                    <a:pt x="152" y="523"/>
                  </a:lnTo>
                  <a:lnTo>
                    <a:pt x="152" y="529"/>
                  </a:lnTo>
                  <a:lnTo>
                    <a:pt x="152" y="536"/>
                  </a:lnTo>
                  <a:lnTo>
                    <a:pt x="152" y="545"/>
                  </a:lnTo>
                  <a:lnTo>
                    <a:pt x="153" y="556"/>
                  </a:lnTo>
                  <a:lnTo>
                    <a:pt x="153" y="568"/>
                  </a:lnTo>
                  <a:lnTo>
                    <a:pt x="156" y="580"/>
                  </a:lnTo>
                  <a:lnTo>
                    <a:pt x="160" y="590"/>
                  </a:lnTo>
                  <a:lnTo>
                    <a:pt x="163" y="598"/>
                  </a:lnTo>
                  <a:lnTo>
                    <a:pt x="168" y="606"/>
                  </a:lnTo>
                  <a:lnTo>
                    <a:pt x="173" y="613"/>
                  </a:lnTo>
                  <a:lnTo>
                    <a:pt x="177" y="618"/>
                  </a:lnTo>
                  <a:lnTo>
                    <a:pt x="181" y="622"/>
                  </a:lnTo>
                  <a:lnTo>
                    <a:pt x="185" y="624"/>
                  </a:lnTo>
                  <a:lnTo>
                    <a:pt x="186" y="626"/>
                  </a:lnTo>
                  <a:lnTo>
                    <a:pt x="188" y="626"/>
                  </a:lnTo>
                  <a:lnTo>
                    <a:pt x="187" y="627"/>
                  </a:lnTo>
                  <a:lnTo>
                    <a:pt x="185" y="628"/>
                  </a:lnTo>
                  <a:lnTo>
                    <a:pt x="182" y="631"/>
                  </a:lnTo>
                  <a:lnTo>
                    <a:pt x="178" y="635"/>
                  </a:lnTo>
                  <a:lnTo>
                    <a:pt x="175" y="639"/>
                  </a:lnTo>
                  <a:lnTo>
                    <a:pt x="172" y="645"/>
                  </a:lnTo>
                  <a:lnTo>
                    <a:pt x="169" y="651"/>
                  </a:lnTo>
                  <a:lnTo>
                    <a:pt x="168" y="659"/>
                  </a:lnTo>
                  <a:lnTo>
                    <a:pt x="169" y="668"/>
                  </a:lnTo>
                  <a:lnTo>
                    <a:pt x="170" y="677"/>
                  </a:lnTo>
                  <a:lnTo>
                    <a:pt x="174" y="687"/>
                  </a:lnTo>
                  <a:lnTo>
                    <a:pt x="177" y="697"/>
                  </a:lnTo>
                  <a:lnTo>
                    <a:pt x="181" y="708"/>
                  </a:lnTo>
                  <a:lnTo>
                    <a:pt x="185" y="720"/>
                  </a:lnTo>
                  <a:lnTo>
                    <a:pt x="187" y="730"/>
                  </a:lnTo>
                  <a:lnTo>
                    <a:pt x="190" y="739"/>
                  </a:lnTo>
                  <a:lnTo>
                    <a:pt x="192" y="745"/>
                  </a:lnTo>
                  <a:lnTo>
                    <a:pt x="194" y="752"/>
                  </a:lnTo>
                  <a:lnTo>
                    <a:pt x="196" y="756"/>
                  </a:lnTo>
                  <a:lnTo>
                    <a:pt x="196" y="757"/>
                  </a:lnTo>
                  <a:lnTo>
                    <a:pt x="196" y="758"/>
                  </a:lnTo>
                  <a:lnTo>
                    <a:pt x="196" y="761"/>
                  </a:lnTo>
                  <a:lnTo>
                    <a:pt x="195" y="765"/>
                  </a:lnTo>
                  <a:lnTo>
                    <a:pt x="196" y="771"/>
                  </a:lnTo>
                  <a:lnTo>
                    <a:pt x="196" y="776"/>
                  </a:lnTo>
                  <a:lnTo>
                    <a:pt x="196" y="784"/>
                  </a:lnTo>
                  <a:lnTo>
                    <a:pt x="196" y="791"/>
                  </a:lnTo>
                  <a:lnTo>
                    <a:pt x="196" y="798"/>
                  </a:lnTo>
                  <a:lnTo>
                    <a:pt x="198" y="805"/>
                  </a:lnTo>
                  <a:lnTo>
                    <a:pt x="200" y="813"/>
                  </a:lnTo>
                  <a:lnTo>
                    <a:pt x="201" y="820"/>
                  </a:lnTo>
                  <a:lnTo>
                    <a:pt x="203" y="826"/>
                  </a:lnTo>
                  <a:lnTo>
                    <a:pt x="206" y="834"/>
                  </a:lnTo>
                  <a:lnTo>
                    <a:pt x="208" y="841"/>
                  </a:lnTo>
                  <a:lnTo>
                    <a:pt x="211" y="848"/>
                  </a:lnTo>
                  <a:lnTo>
                    <a:pt x="214" y="854"/>
                  </a:lnTo>
                  <a:lnTo>
                    <a:pt x="216" y="859"/>
                  </a:lnTo>
                  <a:lnTo>
                    <a:pt x="218" y="862"/>
                  </a:lnTo>
                  <a:lnTo>
                    <a:pt x="218" y="865"/>
                  </a:lnTo>
                  <a:lnTo>
                    <a:pt x="218" y="866"/>
                  </a:lnTo>
                  <a:lnTo>
                    <a:pt x="218" y="866"/>
                  </a:lnTo>
                  <a:lnTo>
                    <a:pt x="218" y="868"/>
                  </a:lnTo>
                  <a:lnTo>
                    <a:pt x="219" y="869"/>
                  </a:lnTo>
                  <a:lnTo>
                    <a:pt x="218" y="871"/>
                  </a:lnTo>
                  <a:lnTo>
                    <a:pt x="218" y="875"/>
                  </a:lnTo>
                  <a:lnTo>
                    <a:pt x="218" y="879"/>
                  </a:lnTo>
                  <a:lnTo>
                    <a:pt x="218" y="883"/>
                  </a:lnTo>
                  <a:lnTo>
                    <a:pt x="218" y="887"/>
                  </a:lnTo>
                  <a:lnTo>
                    <a:pt x="218" y="893"/>
                  </a:lnTo>
                  <a:lnTo>
                    <a:pt x="218" y="898"/>
                  </a:lnTo>
                  <a:lnTo>
                    <a:pt x="219" y="905"/>
                  </a:lnTo>
                  <a:lnTo>
                    <a:pt x="220" y="910"/>
                  </a:lnTo>
                  <a:lnTo>
                    <a:pt x="223" y="914"/>
                  </a:lnTo>
                  <a:lnTo>
                    <a:pt x="225" y="917"/>
                  </a:lnTo>
                  <a:lnTo>
                    <a:pt x="227" y="921"/>
                  </a:lnTo>
                  <a:lnTo>
                    <a:pt x="228" y="923"/>
                  </a:lnTo>
                  <a:lnTo>
                    <a:pt x="231" y="925"/>
                  </a:lnTo>
                  <a:lnTo>
                    <a:pt x="233" y="926"/>
                  </a:lnTo>
                  <a:lnTo>
                    <a:pt x="233" y="926"/>
                  </a:lnTo>
                  <a:lnTo>
                    <a:pt x="233" y="927"/>
                  </a:lnTo>
                  <a:lnTo>
                    <a:pt x="233" y="929"/>
                  </a:lnTo>
                  <a:lnTo>
                    <a:pt x="231" y="930"/>
                  </a:lnTo>
                  <a:lnTo>
                    <a:pt x="229" y="933"/>
                  </a:lnTo>
                  <a:lnTo>
                    <a:pt x="227" y="936"/>
                  </a:lnTo>
                  <a:lnTo>
                    <a:pt x="226" y="941"/>
                  </a:lnTo>
                  <a:lnTo>
                    <a:pt x="224" y="948"/>
                  </a:lnTo>
                  <a:lnTo>
                    <a:pt x="222" y="953"/>
                  </a:lnTo>
                  <a:lnTo>
                    <a:pt x="221" y="962"/>
                  </a:lnTo>
                  <a:lnTo>
                    <a:pt x="220" y="971"/>
                  </a:lnTo>
                  <a:lnTo>
                    <a:pt x="220" y="980"/>
                  </a:lnTo>
                  <a:lnTo>
                    <a:pt x="221" y="988"/>
                  </a:lnTo>
                  <a:lnTo>
                    <a:pt x="223" y="996"/>
                  </a:lnTo>
                  <a:lnTo>
                    <a:pt x="225" y="1003"/>
                  </a:lnTo>
                  <a:lnTo>
                    <a:pt x="227" y="1009"/>
                  </a:lnTo>
                  <a:lnTo>
                    <a:pt x="229" y="1015"/>
                  </a:lnTo>
                  <a:lnTo>
                    <a:pt x="231" y="1021"/>
                  </a:lnTo>
                  <a:lnTo>
                    <a:pt x="234" y="1027"/>
                  </a:lnTo>
                  <a:lnTo>
                    <a:pt x="234" y="1033"/>
                  </a:lnTo>
                  <a:lnTo>
                    <a:pt x="234" y="1039"/>
                  </a:lnTo>
                  <a:lnTo>
                    <a:pt x="234" y="1045"/>
                  </a:lnTo>
                  <a:lnTo>
                    <a:pt x="235" y="1052"/>
                  </a:lnTo>
                  <a:lnTo>
                    <a:pt x="236" y="1058"/>
                  </a:lnTo>
                  <a:lnTo>
                    <a:pt x="237" y="1065"/>
                  </a:lnTo>
                  <a:lnTo>
                    <a:pt x="239" y="1071"/>
                  </a:lnTo>
                  <a:lnTo>
                    <a:pt x="242" y="1077"/>
                  </a:lnTo>
                  <a:lnTo>
                    <a:pt x="243" y="1084"/>
                  </a:lnTo>
                  <a:lnTo>
                    <a:pt x="245" y="1090"/>
                  </a:lnTo>
                  <a:lnTo>
                    <a:pt x="246" y="1097"/>
                  </a:lnTo>
                  <a:lnTo>
                    <a:pt x="246" y="1104"/>
                  </a:lnTo>
                  <a:lnTo>
                    <a:pt x="248" y="1111"/>
                  </a:lnTo>
                  <a:lnTo>
                    <a:pt x="249" y="1118"/>
                  </a:lnTo>
                  <a:lnTo>
                    <a:pt x="250" y="1125"/>
                  </a:lnTo>
                  <a:lnTo>
                    <a:pt x="252" y="1132"/>
                  </a:lnTo>
                  <a:lnTo>
                    <a:pt x="254" y="1139"/>
                  </a:lnTo>
                  <a:lnTo>
                    <a:pt x="256" y="1145"/>
                  </a:lnTo>
                  <a:lnTo>
                    <a:pt x="258" y="1150"/>
                  </a:lnTo>
                  <a:lnTo>
                    <a:pt x="258" y="1154"/>
                  </a:lnTo>
                  <a:lnTo>
                    <a:pt x="259" y="1157"/>
                  </a:lnTo>
                  <a:lnTo>
                    <a:pt x="259" y="1158"/>
                  </a:lnTo>
                  <a:lnTo>
                    <a:pt x="259" y="1158"/>
                  </a:lnTo>
                  <a:lnTo>
                    <a:pt x="259" y="1159"/>
                  </a:lnTo>
                  <a:lnTo>
                    <a:pt x="258" y="1161"/>
                  </a:lnTo>
                  <a:lnTo>
                    <a:pt x="258" y="1165"/>
                  </a:lnTo>
                  <a:lnTo>
                    <a:pt x="258" y="1168"/>
                  </a:lnTo>
                  <a:lnTo>
                    <a:pt x="257" y="1172"/>
                  </a:lnTo>
                  <a:lnTo>
                    <a:pt x="257" y="1178"/>
                  </a:lnTo>
                  <a:lnTo>
                    <a:pt x="257" y="1183"/>
                  </a:lnTo>
                  <a:lnTo>
                    <a:pt x="257" y="1189"/>
                  </a:lnTo>
                  <a:lnTo>
                    <a:pt x="258" y="1196"/>
                  </a:lnTo>
                  <a:lnTo>
                    <a:pt x="259" y="1206"/>
                  </a:lnTo>
                  <a:lnTo>
                    <a:pt x="262" y="1211"/>
                  </a:lnTo>
                  <a:lnTo>
                    <a:pt x="265" y="1216"/>
                  </a:lnTo>
                  <a:lnTo>
                    <a:pt x="267" y="1219"/>
                  </a:lnTo>
                  <a:lnTo>
                    <a:pt x="270" y="1221"/>
                  </a:lnTo>
                  <a:lnTo>
                    <a:pt x="273" y="1223"/>
                  </a:lnTo>
                  <a:lnTo>
                    <a:pt x="275" y="1224"/>
                  </a:lnTo>
                  <a:lnTo>
                    <a:pt x="277" y="1226"/>
                  </a:lnTo>
                  <a:lnTo>
                    <a:pt x="278" y="1228"/>
                  </a:lnTo>
                  <a:lnTo>
                    <a:pt x="277" y="1233"/>
                  </a:lnTo>
                  <a:lnTo>
                    <a:pt x="274" y="1242"/>
                  </a:lnTo>
                  <a:lnTo>
                    <a:pt x="273" y="1246"/>
                  </a:lnTo>
                  <a:lnTo>
                    <a:pt x="270" y="1250"/>
                  </a:lnTo>
                  <a:lnTo>
                    <a:pt x="267" y="1252"/>
                  </a:lnTo>
                  <a:lnTo>
                    <a:pt x="265" y="1255"/>
                  </a:lnTo>
                  <a:lnTo>
                    <a:pt x="263" y="1258"/>
                  </a:lnTo>
                  <a:lnTo>
                    <a:pt x="262" y="1262"/>
                  </a:lnTo>
                  <a:lnTo>
                    <a:pt x="263" y="1269"/>
                  </a:lnTo>
                  <a:lnTo>
                    <a:pt x="265" y="1280"/>
                  </a:lnTo>
                  <a:lnTo>
                    <a:pt x="267" y="1294"/>
                  </a:lnTo>
                  <a:lnTo>
                    <a:pt x="272" y="1310"/>
                  </a:lnTo>
                  <a:lnTo>
                    <a:pt x="274" y="1322"/>
                  </a:lnTo>
                  <a:lnTo>
                    <a:pt x="274" y="1330"/>
                  </a:lnTo>
                  <a:lnTo>
                    <a:pt x="274" y="1336"/>
                  </a:lnTo>
                  <a:lnTo>
                    <a:pt x="274" y="1340"/>
                  </a:lnTo>
                  <a:lnTo>
                    <a:pt x="274" y="1343"/>
                  </a:lnTo>
                  <a:lnTo>
                    <a:pt x="275" y="1345"/>
                  </a:lnTo>
                  <a:lnTo>
                    <a:pt x="278" y="1348"/>
                  </a:lnTo>
                  <a:lnTo>
                    <a:pt x="282" y="1350"/>
                  </a:lnTo>
                  <a:lnTo>
                    <a:pt x="289" y="1355"/>
                  </a:lnTo>
                  <a:lnTo>
                    <a:pt x="291" y="1357"/>
                  </a:lnTo>
                  <a:lnTo>
                    <a:pt x="293" y="1360"/>
                  </a:lnTo>
                  <a:lnTo>
                    <a:pt x="294" y="1363"/>
                  </a:lnTo>
                  <a:lnTo>
                    <a:pt x="294" y="1368"/>
                  </a:lnTo>
                  <a:lnTo>
                    <a:pt x="293" y="1373"/>
                  </a:lnTo>
                  <a:lnTo>
                    <a:pt x="293" y="1378"/>
                  </a:lnTo>
                  <a:lnTo>
                    <a:pt x="292" y="1386"/>
                  </a:lnTo>
                  <a:lnTo>
                    <a:pt x="290" y="1393"/>
                  </a:lnTo>
                  <a:lnTo>
                    <a:pt x="289" y="1402"/>
                  </a:lnTo>
                  <a:lnTo>
                    <a:pt x="287" y="1410"/>
                  </a:lnTo>
                  <a:lnTo>
                    <a:pt x="286" y="1419"/>
                  </a:lnTo>
                  <a:lnTo>
                    <a:pt x="287" y="1429"/>
                  </a:lnTo>
                  <a:lnTo>
                    <a:pt x="288" y="1439"/>
                  </a:lnTo>
                  <a:lnTo>
                    <a:pt x="290" y="1448"/>
                  </a:lnTo>
                  <a:lnTo>
                    <a:pt x="292" y="1457"/>
                  </a:lnTo>
                  <a:lnTo>
                    <a:pt x="295" y="1466"/>
                  </a:lnTo>
                  <a:lnTo>
                    <a:pt x="297" y="1473"/>
                  </a:lnTo>
                  <a:lnTo>
                    <a:pt x="299" y="1477"/>
                  </a:lnTo>
                  <a:lnTo>
                    <a:pt x="300" y="1480"/>
                  </a:lnTo>
                  <a:lnTo>
                    <a:pt x="301" y="1481"/>
                  </a:lnTo>
                  <a:lnTo>
                    <a:pt x="300" y="1484"/>
                  </a:lnTo>
                  <a:lnTo>
                    <a:pt x="299" y="1493"/>
                  </a:lnTo>
                  <a:lnTo>
                    <a:pt x="298" y="1505"/>
                  </a:lnTo>
                  <a:lnTo>
                    <a:pt x="296" y="1523"/>
                  </a:lnTo>
                  <a:lnTo>
                    <a:pt x="294" y="1540"/>
                  </a:lnTo>
                  <a:lnTo>
                    <a:pt x="292" y="1559"/>
                  </a:lnTo>
                  <a:lnTo>
                    <a:pt x="291" y="1577"/>
                  </a:lnTo>
                  <a:lnTo>
                    <a:pt x="291" y="1593"/>
                  </a:lnTo>
                  <a:lnTo>
                    <a:pt x="292" y="1606"/>
                  </a:lnTo>
                  <a:lnTo>
                    <a:pt x="295" y="1617"/>
                  </a:lnTo>
                  <a:lnTo>
                    <a:pt x="298" y="1625"/>
                  </a:lnTo>
                  <a:lnTo>
                    <a:pt x="302" y="1633"/>
                  </a:lnTo>
                  <a:lnTo>
                    <a:pt x="305" y="1639"/>
                  </a:lnTo>
                  <a:lnTo>
                    <a:pt x="308" y="1646"/>
                  </a:lnTo>
                  <a:lnTo>
                    <a:pt x="312" y="1652"/>
                  </a:lnTo>
                  <a:lnTo>
                    <a:pt x="314" y="1657"/>
                  </a:lnTo>
                  <a:lnTo>
                    <a:pt x="316" y="1662"/>
                  </a:lnTo>
                  <a:lnTo>
                    <a:pt x="318" y="1664"/>
                  </a:lnTo>
                  <a:lnTo>
                    <a:pt x="320" y="1667"/>
                  </a:lnTo>
                  <a:lnTo>
                    <a:pt x="320" y="1667"/>
                  </a:lnTo>
                  <a:lnTo>
                    <a:pt x="319" y="1668"/>
                  </a:lnTo>
                  <a:lnTo>
                    <a:pt x="317" y="1669"/>
                  </a:lnTo>
                  <a:lnTo>
                    <a:pt x="315" y="1670"/>
                  </a:lnTo>
                  <a:lnTo>
                    <a:pt x="312" y="1673"/>
                  </a:lnTo>
                  <a:lnTo>
                    <a:pt x="309" y="1677"/>
                  </a:lnTo>
                  <a:lnTo>
                    <a:pt x="307" y="1682"/>
                  </a:lnTo>
                  <a:lnTo>
                    <a:pt x="307" y="1689"/>
                  </a:lnTo>
                  <a:lnTo>
                    <a:pt x="307" y="1698"/>
                  </a:lnTo>
                  <a:lnTo>
                    <a:pt x="311" y="1708"/>
                  </a:lnTo>
                  <a:lnTo>
                    <a:pt x="316" y="1719"/>
                  </a:lnTo>
                  <a:lnTo>
                    <a:pt x="318" y="1723"/>
                  </a:lnTo>
                  <a:lnTo>
                    <a:pt x="317" y="1728"/>
                  </a:lnTo>
                  <a:lnTo>
                    <a:pt x="316" y="1735"/>
                  </a:lnTo>
                  <a:lnTo>
                    <a:pt x="314" y="1742"/>
                  </a:lnTo>
                  <a:lnTo>
                    <a:pt x="314" y="1748"/>
                  </a:lnTo>
                  <a:lnTo>
                    <a:pt x="311" y="1755"/>
                  </a:lnTo>
                  <a:lnTo>
                    <a:pt x="309" y="1761"/>
                  </a:lnTo>
                  <a:lnTo>
                    <a:pt x="307" y="1765"/>
                  </a:lnTo>
                  <a:lnTo>
                    <a:pt x="305" y="1768"/>
                  </a:lnTo>
                  <a:lnTo>
                    <a:pt x="306" y="1769"/>
                  </a:lnTo>
                  <a:lnTo>
                    <a:pt x="323" y="1883"/>
                  </a:lnTo>
                  <a:lnTo>
                    <a:pt x="320" y="1893"/>
                  </a:lnTo>
                  <a:lnTo>
                    <a:pt x="317" y="1873"/>
                  </a:lnTo>
                  <a:lnTo>
                    <a:pt x="314" y="1855"/>
                  </a:lnTo>
                  <a:lnTo>
                    <a:pt x="309" y="1839"/>
                  </a:lnTo>
                  <a:lnTo>
                    <a:pt x="305" y="1824"/>
                  </a:lnTo>
                  <a:lnTo>
                    <a:pt x="300" y="1811"/>
                  </a:lnTo>
                  <a:lnTo>
                    <a:pt x="296" y="1798"/>
                  </a:lnTo>
                  <a:lnTo>
                    <a:pt x="291" y="1785"/>
                  </a:lnTo>
                  <a:lnTo>
                    <a:pt x="286" y="1772"/>
                  </a:lnTo>
                  <a:lnTo>
                    <a:pt x="282" y="1758"/>
                  </a:lnTo>
                  <a:lnTo>
                    <a:pt x="279" y="1742"/>
                  </a:lnTo>
                  <a:lnTo>
                    <a:pt x="275" y="1723"/>
                  </a:lnTo>
                  <a:lnTo>
                    <a:pt x="273" y="1701"/>
                  </a:lnTo>
                  <a:lnTo>
                    <a:pt x="270" y="1679"/>
                  </a:lnTo>
                  <a:lnTo>
                    <a:pt x="268" y="1656"/>
                  </a:lnTo>
                  <a:lnTo>
                    <a:pt x="266" y="1632"/>
                  </a:lnTo>
                  <a:lnTo>
                    <a:pt x="266" y="1608"/>
                  </a:lnTo>
                  <a:lnTo>
                    <a:pt x="264" y="1584"/>
                  </a:lnTo>
                  <a:lnTo>
                    <a:pt x="262" y="1560"/>
                  </a:lnTo>
                  <a:lnTo>
                    <a:pt x="261" y="1537"/>
                  </a:lnTo>
                  <a:lnTo>
                    <a:pt x="258" y="1514"/>
                  </a:lnTo>
                  <a:lnTo>
                    <a:pt x="219" y="1209"/>
                  </a:lnTo>
                  <a:lnTo>
                    <a:pt x="181" y="942"/>
                  </a:lnTo>
                  <a:lnTo>
                    <a:pt x="145" y="711"/>
                  </a:lnTo>
                  <a:lnTo>
                    <a:pt x="111" y="515"/>
                  </a:lnTo>
                  <a:lnTo>
                    <a:pt x="80" y="352"/>
                  </a:lnTo>
                  <a:lnTo>
                    <a:pt x="53" y="222"/>
                  </a:lnTo>
                  <a:lnTo>
                    <a:pt x="32" y="123"/>
                  </a:lnTo>
                  <a:lnTo>
                    <a:pt x="14" y="5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25" y="46"/>
                  </a:lnTo>
                </a:path>
              </a:pathLst>
            </a:custGeom>
            <a:noFill/>
            <a:ln w="12700" cap="rnd" cmpd="sng">
              <a:solidFill>
                <a:srgbClr val="FF5CA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3" name="Freeform 113"/>
            <p:cNvSpPr>
              <a:spLocks/>
            </p:cNvSpPr>
            <p:nvPr/>
          </p:nvSpPr>
          <p:spPr bwMode="auto">
            <a:xfrm>
              <a:off x="450" y="1040"/>
              <a:ext cx="324" cy="1891"/>
            </a:xfrm>
            <a:custGeom>
              <a:avLst/>
              <a:gdLst>
                <a:gd name="T0" fmla="*/ 315 w 325"/>
                <a:gd name="T1" fmla="*/ 1738 h 1890"/>
                <a:gd name="T2" fmla="*/ 310 w 325"/>
                <a:gd name="T3" fmla="*/ 1674 h 1890"/>
                <a:gd name="T4" fmla="*/ 315 w 325"/>
                <a:gd name="T5" fmla="*/ 1654 h 1890"/>
                <a:gd name="T6" fmla="*/ 292 w 325"/>
                <a:gd name="T7" fmla="*/ 1574 h 1890"/>
                <a:gd name="T8" fmla="*/ 300 w 325"/>
                <a:gd name="T9" fmla="*/ 1475 h 1890"/>
                <a:gd name="T10" fmla="*/ 289 w 325"/>
                <a:gd name="T11" fmla="*/ 1399 h 1890"/>
                <a:gd name="T12" fmla="*/ 289 w 325"/>
                <a:gd name="T13" fmla="*/ 1353 h 1890"/>
                <a:gd name="T14" fmla="*/ 272 w 325"/>
                <a:gd name="T15" fmla="*/ 1308 h 1890"/>
                <a:gd name="T16" fmla="*/ 272 w 325"/>
                <a:gd name="T17" fmla="*/ 1245 h 1890"/>
                <a:gd name="T18" fmla="*/ 264 w 325"/>
                <a:gd name="T19" fmla="*/ 1214 h 1890"/>
                <a:gd name="T20" fmla="*/ 258 w 325"/>
                <a:gd name="T21" fmla="*/ 1162 h 1890"/>
                <a:gd name="T22" fmla="*/ 253 w 325"/>
                <a:gd name="T23" fmla="*/ 1137 h 1890"/>
                <a:gd name="T24" fmla="*/ 241 w 325"/>
                <a:gd name="T25" fmla="*/ 1076 h 1890"/>
                <a:gd name="T26" fmla="*/ 231 w 325"/>
                <a:gd name="T27" fmla="*/ 1020 h 1890"/>
                <a:gd name="T28" fmla="*/ 221 w 325"/>
                <a:gd name="T29" fmla="*/ 952 h 1890"/>
                <a:gd name="T30" fmla="*/ 231 w 325"/>
                <a:gd name="T31" fmla="*/ 924 h 1890"/>
                <a:gd name="T32" fmla="*/ 217 w 325"/>
                <a:gd name="T33" fmla="*/ 891 h 1890"/>
                <a:gd name="T34" fmla="*/ 218 w 325"/>
                <a:gd name="T35" fmla="*/ 864 h 1890"/>
                <a:gd name="T36" fmla="*/ 200 w 325"/>
                <a:gd name="T37" fmla="*/ 817 h 1890"/>
                <a:gd name="T38" fmla="*/ 196 w 325"/>
                <a:gd name="T39" fmla="*/ 760 h 1890"/>
                <a:gd name="T40" fmla="*/ 180 w 325"/>
                <a:gd name="T41" fmla="*/ 707 h 1890"/>
                <a:gd name="T42" fmla="*/ 177 w 325"/>
                <a:gd name="T43" fmla="*/ 634 h 1890"/>
                <a:gd name="T44" fmla="*/ 172 w 325"/>
                <a:gd name="T45" fmla="*/ 612 h 1890"/>
                <a:gd name="T46" fmla="*/ 150 w 325"/>
                <a:gd name="T47" fmla="*/ 528 h 1890"/>
                <a:gd name="T48" fmla="*/ 148 w 325"/>
                <a:gd name="T49" fmla="*/ 500 h 1890"/>
                <a:gd name="T50" fmla="*/ 132 w 325"/>
                <a:gd name="T51" fmla="*/ 443 h 1890"/>
                <a:gd name="T52" fmla="*/ 130 w 325"/>
                <a:gd name="T53" fmla="*/ 425 h 1890"/>
                <a:gd name="T54" fmla="*/ 107 w 325"/>
                <a:gd name="T55" fmla="*/ 384 h 1890"/>
                <a:gd name="T56" fmla="*/ 94 w 325"/>
                <a:gd name="T57" fmla="*/ 267 h 1890"/>
                <a:gd name="T58" fmla="*/ 86 w 325"/>
                <a:gd name="T59" fmla="*/ 268 h 1890"/>
                <a:gd name="T60" fmla="*/ 97 w 325"/>
                <a:gd name="T61" fmla="*/ 384 h 1890"/>
                <a:gd name="T62" fmla="*/ 121 w 325"/>
                <a:gd name="T63" fmla="*/ 426 h 1890"/>
                <a:gd name="T64" fmla="*/ 123 w 325"/>
                <a:gd name="T65" fmla="*/ 445 h 1890"/>
                <a:gd name="T66" fmla="*/ 139 w 325"/>
                <a:gd name="T67" fmla="*/ 501 h 1890"/>
                <a:gd name="T68" fmla="*/ 142 w 325"/>
                <a:gd name="T69" fmla="*/ 523 h 1890"/>
                <a:gd name="T70" fmla="*/ 158 w 325"/>
                <a:gd name="T71" fmla="*/ 606 h 1890"/>
                <a:gd name="T72" fmla="*/ 172 w 325"/>
                <a:gd name="T73" fmla="*/ 631 h 1890"/>
                <a:gd name="T74" fmla="*/ 167 w 325"/>
                <a:gd name="T75" fmla="*/ 697 h 1890"/>
                <a:gd name="T76" fmla="*/ 186 w 325"/>
                <a:gd name="T77" fmla="*/ 758 h 1890"/>
                <a:gd name="T78" fmla="*/ 190 w 325"/>
                <a:gd name="T79" fmla="*/ 812 h 1890"/>
                <a:gd name="T80" fmla="*/ 208 w 325"/>
                <a:gd name="T81" fmla="*/ 865 h 1890"/>
                <a:gd name="T82" fmla="*/ 209 w 325"/>
                <a:gd name="T83" fmla="*/ 887 h 1890"/>
                <a:gd name="T84" fmla="*/ 220 w 325"/>
                <a:gd name="T85" fmla="*/ 924 h 1890"/>
                <a:gd name="T86" fmla="*/ 216 w 325"/>
                <a:gd name="T87" fmla="*/ 941 h 1890"/>
                <a:gd name="T88" fmla="*/ 218 w 325"/>
                <a:gd name="T89" fmla="*/ 1008 h 1890"/>
                <a:gd name="T90" fmla="*/ 228 w 325"/>
                <a:gd name="T91" fmla="*/ 1064 h 1890"/>
                <a:gd name="T92" fmla="*/ 241 w 325"/>
                <a:gd name="T93" fmla="*/ 1124 h 1890"/>
                <a:gd name="T94" fmla="*/ 249 w 325"/>
                <a:gd name="T95" fmla="*/ 1158 h 1890"/>
                <a:gd name="T96" fmla="*/ 250 w 325"/>
                <a:gd name="T97" fmla="*/ 1204 h 1890"/>
                <a:gd name="T98" fmla="*/ 268 w 325"/>
                <a:gd name="T99" fmla="*/ 1231 h 1890"/>
                <a:gd name="T100" fmla="*/ 255 w 325"/>
                <a:gd name="T101" fmla="*/ 1278 h 1890"/>
                <a:gd name="T102" fmla="*/ 268 w 325"/>
                <a:gd name="T103" fmla="*/ 1347 h 1890"/>
                <a:gd name="T104" fmla="*/ 283 w 325"/>
                <a:gd name="T105" fmla="*/ 1384 h 1890"/>
                <a:gd name="T106" fmla="*/ 291 w 325"/>
                <a:gd name="T107" fmla="*/ 1463 h 1890"/>
                <a:gd name="T108" fmla="*/ 291 w 325"/>
                <a:gd name="T109" fmla="*/ 1525 h 1890"/>
                <a:gd name="T110" fmla="*/ 297 w 325"/>
                <a:gd name="T111" fmla="*/ 1645 h 1890"/>
                <a:gd name="T112" fmla="*/ 306 w 325"/>
                <a:gd name="T113" fmla="*/ 1668 h 1890"/>
                <a:gd name="T114" fmla="*/ 308 w 325"/>
                <a:gd name="T115" fmla="*/ 1727 h 1890"/>
                <a:gd name="T116" fmla="*/ 317 w 325"/>
                <a:gd name="T117" fmla="*/ 1876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1890">
                  <a:moveTo>
                    <a:pt x="321" y="1889"/>
                  </a:moveTo>
                  <a:lnTo>
                    <a:pt x="324" y="1879"/>
                  </a:lnTo>
                  <a:lnTo>
                    <a:pt x="307" y="1766"/>
                  </a:lnTo>
                  <a:lnTo>
                    <a:pt x="306" y="1765"/>
                  </a:lnTo>
                  <a:lnTo>
                    <a:pt x="308" y="1762"/>
                  </a:lnTo>
                  <a:lnTo>
                    <a:pt x="309" y="1757"/>
                  </a:lnTo>
                  <a:lnTo>
                    <a:pt x="311" y="1752"/>
                  </a:lnTo>
                  <a:lnTo>
                    <a:pt x="314" y="1745"/>
                  </a:lnTo>
                  <a:lnTo>
                    <a:pt x="315" y="1738"/>
                  </a:lnTo>
                  <a:lnTo>
                    <a:pt x="316" y="1731"/>
                  </a:lnTo>
                  <a:lnTo>
                    <a:pt x="317" y="1725"/>
                  </a:lnTo>
                  <a:lnTo>
                    <a:pt x="318" y="1720"/>
                  </a:lnTo>
                  <a:lnTo>
                    <a:pt x="317" y="1716"/>
                  </a:lnTo>
                  <a:lnTo>
                    <a:pt x="312" y="1705"/>
                  </a:lnTo>
                  <a:lnTo>
                    <a:pt x="308" y="1695"/>
                  </a:lnTo>
                  <a:lnTo>
                    <a:pt x="308" y="1686"/>
                  </a:lnTo>
                  <a:lnTo>
                    <a:pt x="308" y="1679"/>
                  </a:lnTo>
                  <a:lnTo>
                    <a:pt x="310" y="1674"/>
                  </a:lnTo>
                  <a:lnTo>
                    <a:pt x="312" y="1670"/>
                  </a:lnTo>
                  <a:lnTo>
                    <a:pt x="316" y="1667"/>
                  </a:lnTo>
                  <a:lnTo>
                    <a:pt x="317" y="1666"/>
                  </a:lnTo>
                  <a:lnTo>
                    <a:pt x="319" y="1665"/>
                  </a:lnTo>
                  <a:lnTo>
                    <a:pt x="320" y="1664"/>
                  </a:lnTo>
                  <a:lnTo>
                    <a:pt x="320" y="1664"/>
                  </a:lnTo>
                  <a:lnTo>
                    <a:pt x="318" y="1662"/>
                  </a:lnTo>
                  <a:lnTo>
                    <a:pt x="317" y="1658"/>
                  </a:lnTo>
                  <a:lnTo>
                    <a:pt x="315" y="1654"/>
                  </a:lnTo>
                  <a:lnTo>
                    <a:pt x="312" y="1649"/>
                  </a:lnTo>
                  <a:lnTo>
                    <a:pt x="308" y="1643"/>
                  </a:lnTo>
                  <a:lnTo>
                    <a:pt x="306" y="1637"/>
                  </a:lnTo>
                  <a:lnTo>
                    <a:pt x="302" y="1630"/>
                  </a:lnTo>
                  <a:lnTo>
                    <a:pt x="300" y="1622"/>
                  </a:lnTo>
                  <a:lnTo>
                    <a:pt x="296" y="1615"/>
                  </a:lnTo>
                  <a:lnTo>
                    <a:pt x="293" y="1604"/>
                  </a:lnTo>
                  <a:lnTo>
                    <a:pt x="292" y="1590"/>
                  </a:lnTo>
                  <a:lnTo>
                    <a:pt x="292" y="1574"/>
                  </a:lnTo>
                  <a:lnTo>
                    <a:pt x="293" y="1555"/>
                  </a:lnTo>
                  <a:lnTo>
                    <a:pt x="295" y="1537"/>
                  </a:lnTo>
                  <a:lnTo>
                    <a:pt x="296" y="1519"/>
                  </a:lnTo>
                  <a:lnTo>
                    <a:pt x="298" y="1503"/>
                  </a:lnTo>
                  <a:lnTo>
                    <a:pt x="300" y="1490"/>
                  </a:lnTo>
                  <a:lnTo>
                    <a:pt x="301" y="1482"/>
                  </a:lnTo>
                  <a:lnTo>
                    <a:pt x="301" y="1478"/>
                  </a:lnTo>
                  <a:lnTo>
                    <a:pt x="301" y="1477"/>
                  </a:lnTo>
                  <a:lnTo>
                    <a:pt x="300" y="1475"/>
                  </a:lnTo>
                  <a:lnTo>
                    <a:pt x="297" y="1469"/>
                  </a:lnTo>
                  <a:lnTo>
                    <a:pt x="294" y="1463"/>
                  </a:lnTo>
                  <a:lnTo>
                    <a:pt x="292" y="1455"/>
                  </a:lnTo>
                  <a:lnTo>
                    <a:pt x="289" y="1445"/>
                  </a:lnTo>
                  <a:lnTo>
                    <a:pt x="288" y="1436"/>
                  </a:lnTo>
                  <a:lnTo>
                    <a:pt x="286" y="1426"/>
                  </a:lnTo>
                  <a:lnTo>
                    <a:pt x="286" y="1416"/>
                  </a:lnTo>
                  <a:lnTo>
                    <a:pt x="287" y="1407"/>
                  </a:lnTo>
                  <a:lnTo>
                    <a:pt x="289" y="1399"/>
                  </a:lnTo>
                  <a:lnTo>
                    <a:pt x="291" y="1390"/>
                  </a:lnTo>
                  <a:lnTo>
                    <a:pt x="292" y="1384"/>
                  </a:lnTo>
                  <a:lnTo>
                    <a:pt x="292" y="1376"/>
                  </a:lnTo>
                  <a:lnTo>
                    <a:pt x="293" y="1371"/>
                  </a:lnTo>
                  <a:lnTo>
                    <a:pt x="293" y="1365"/>
                  </a:lnTo>
                  <a:lnTo>
                    <a:pt x="293" y="1361"/>
                  </a:lnTo>
                  <a:lnTo>
                    <a:pt x="292" y="1358"/>
                  </a:lnTo>
                  <a:lnTo>
                    <a:pt x="291" y="1355"/>
                  </a:lnTo>
                  <a:lnTo>
                    <a:pt x="289" y="1353"/>
                  </a:lnTo>
                  <a:lnTo>
                    <a:pt x="283" y="1348"/>
                  </a:lnTo>
                  <a:lnTo>
                    <a:pt x="277" y="1346"/>
                  </a:lnTo>
                  <a:lnTo>
                    <a:pt x="276" y="1343"/>
                  </a:lnTo>
                  <a:lnTo>
                    <a:pt x="275" y="1341"/>
                  </a:lnTo>
                  <a:lnTo>
                    <a:pt x="275" y="1338"/>
                  </a:lnTo>
                  <a:lnTo>
                    <a:pt x="275" y="1334"/>
                  </a:lnTo>
                  <a:lnTo>
                    <a:pt x="275" y="1328"/>
                  </a:lnTo>
                  <a:lnTo>
                    <a:pt x="273" y="1319"/>
                  </a:lnTo>
                  <a:lnTo>
                    <a:pt x="272" y="1308"/>
                  </a:lnTo>
                  <a:lnTo>
                    <a:pt x="268" y="1292"/>
                  </a:lnTo>
                  <a:lnTo>
                    <a:pt x="264" y="1277"/>
                  </a:lnTo>
                  <a:lnTo>
                    <a:pt x="262" y="1267"/>
                  </a:lnTo>
                  <a:lnTo>
                    <a:pt x="262" y="1260"/>
                  </a:lnTo>
                  <a:lnTo>
                    <a:pt x="263" y="1255"/>
                  </a:lnTo>
                  <a:lnTo>
                    <a:pt x="265" y="1253"/>
                  </a:lnTo>
                  <a:lnTo>
                    <a:pt x="267" y="1250"/>
                  </a:lnTo>
                  <a:lnTo>
                    <a:pt x="270" y="1248"/>
                  </a:lnTo>
                  <a:lnTo>
                    <a:pt x="272" y="1245"/>
                  </a:lnTo>
                  <a:lnTo>
                    <a:pt x="275" y="1239"/>
                  </a:lnTo>
                  <a:lnTo>
                    <a:pt x="276" y="1231"/>
                  </a:lnTo>
                  <a:lnTo>
                    <a:pt x="277" y="1226"/>
                  </a:lnTo>
                  <a:lnTo>
                    <a:pt x="276" y="1223"/>
                  </a:lnTo>
                  <a:lnTo>
                    <a:pt x="275" y="1222"/>
                  </a:lnTo>
                  <a:lnTo>
                    <a:pt x="272" y="1220"/>
                  </a:lnTo>
                  <a:lnTo>
                    <a:pt x="270" y="1220"/>
                  </a:lnTo>
                  <a:lnTo>
                    <a:pt x="268" y="1217"/>
                  </a:lnTo>
                  <a:lnTo>
                    <a:pt x="264" y="1214"/>
                  </a:lnTo>
                  <a:lnTo>
                    <a:pt x="261" y="1209"/>
                  </a:lnTo>
                  <a:lnTo>
                    <a:pt x="259" y="1203"/>
                  </a:lnTo>
                  <a:lnTo>
                    <a:pt x="257" y="1194"/>
                  </a:lnTo>
                  <a:lnTo>
                    <a:pt x="256" y="1188"/>
                  </a:lnTo>
                  <a:lnTo>
                    <a:pt x="256" y="1181"/>
                  </a:lnTo>
                  <a:lnTo>
                    <a:pt x="255" y="1175"/>
                  </a:lnTo>
                  <a:lnTo>
                    <a:pt x="256" y="1170"/>
                  </a:lnTo>
                  <a:lnTo>
                    <a:pt x="257" y="1166"/>
                  </a:lnTo>
                  <a:lnTo>
                    <a:pt x="258" y="1162"/>
                  </a:lnTo>
                  <a:lnTo>
                    <a:pt x="258" y="1159"/>
                  </a:lnTo>
                  <a:lnTo>
                    <a:pt x="259" y="1157"/>
                  </a:lnTo>
                  <a:lnTo>
                    <a:pt x="260" y="1156"/>
                  </a:lnTo>
                  <a:lnTo>
                    <a:pt x="259" y="1156"/>
                  </a:lnTo>
                  <a:lnTo>
                    <a:pt x="259" y="1155"/>
                  </a:lnTo>
                  <a:lnTo>
                    <a:pt x="259" y="1152"/>
                  </a:lnTo>
                  <a:lnTo>
                    <a:pt x="258" y="1148"/>
                  </a:lnTo>
                  <a:lnTo>
                    <a:pt x="255" y="1143"/>
                  </a:lnTo>
                  <a:lnTo>
                    <a:pt x="253" y="1137"/>
                  </a:lnTo>
                  <a:lnTo>
                    <a:pt x="252" y="1130"/>
                  </a:lnTo>
                  <a:lnTo>
                    <a:pt x="250" y="1123"/>
                  </a:lnTo>
                  <a:lnTo>
                    <a:pt x="249" y="1116"/>
                  </a:lnTo>
                  <a:lnTo>
                    <a:pt x="247" y="1109"/>
                  </a:lnTo>
                  <a:lnTo>
                    <a:pt x="246" y="1102"/>
                  </a:lnTo>
                  <a:lnTo>
                    <a:pt x="245" y="1094"/>
                  </a:lnTo>
                  <a:lnTo>
                    <a:pt x="244" y="1088"/>
                  </a:lnTo>
                  <a:lnTo>
                    <a:pt x="243" y="1082"/>
                  </a:lnTo>
                  <a:lnTo>
                    <a:pt x="241" y="1076"/>
                  </a:lnTo>
                  <a:lnTo>
                    <a:pt x="239" y="1069"/>
                  </a:lnTo>
                  <a:lnTo>
                    <a:pt x="237" y="1063"/>
                  </a:lnTo>
                  <a:lnTo>
                    <a:pt x="236" y="1057"/>
                  </a:lnTo>
                  <a:lnTo>
                    <a:pt x="235" y="1050"/>
                  </a:lnTo>
                  <a:lnTo>
                    <a:pt x="234" y="1043"/>
                  </a:lnTo>
                  <a:lnTo>
                    <a:pt x="235" y="1037"/>
                  </a:lnTo>
                  <a:lnTo>
                    <a:pt x="234" y="1031"/>
                  </a:lnTo>
                  <a:lnTo>
                    <a:pt x="233" y="1025"/>
                  </a:lnTo>
                  <a:lnTo>
                    <a:pt x="231" y="1020"/>
                  </a:lnTo>
                  <a:lnTo>
                    <a:pt x="229" y="1013"/>
                  </a:lnTo>
                  <a:lnTo>
                    <a:pt x="227" y="1008"/>
                  </a:lnTo>
                  <a:lnTo>
                    <a:pt x="224" y="1001"/>
                  </a:lnTo>
                  <a:lnTo>
                    <a:pt x="222" y="994"/>
                  </a:lnTo>
                  <a:lnTo>
                    <a:pt x="221" y="987"/>
                  </a:lnTo>
                  <a:lnTo>
                    <a:pt x="220" y="978"/>
                  </a:lnTo>
                  <a:lnTo>
                    <a:pt x="220" y="968"/>
                  </a:lnTo>
                  <a:lnTo>
                    <a:pt x="221" y="961"/>
                  </a:lnTo>
                  <a:lnTo>
                    <a:pt x="221" y="952"/>
                  </a:lnTo>
                  <a:lnTo>
                    <a:pt x="223" y="946"/>
                  </a:lnTo>
                  <a:lnTo>
                    <a:pt x="225" y="940"/>
                  </a:lnTo>
                  <a:lnTo>
                    <a:pt x="226" y="935"/>
                  </a:lnTo>
                  <a:lnTo>
                    <a:pt x="229" y="932"/>
                  </a:lnTo>
                  <a:lnTo>
                    <a:pt x="230" y="929"/>
                  </a:lnTo>
                  <a:lnTo>
                    <a:pt x="231" y="927"/>
                  </a:lnTo>
                  <a:lnTo>
                    <a:pt x="232" y="925"/>
                  </a:lnTo>
                  <a:lnTo>
                    <a:pt x="232" y="925"/>
                  </a:lnTo>
                  <a:lnTo>
                    <a:pt x="231" y="924"/>
                  </a:lnTo>
                  <a:lnTo>
                    <a:pt x="229" y="923"/>
                  </a:lnTo>
                  <a:lnTo>
                    <a:pt x="228" y="922"/>
                  </a:lnTo>
                  <a:lnTo>
                    <a:pt x="226" y="919"/>
                  </a:lnTo>
                  <a:lnTo>
                    <a:pt x="223" y="915"/>
                  </a:lnTo>
                  <a:lnTo>
                    <a:pt x="221" y="913"/>
                  </a:lnTo>
                  <a:lnTo>
                    <a:pt x="220" y="908"/>
                  </a:lnTo>
                  <a:lnTo>
                    <a:pt x="219" y="904"/>
                  </a:lnTo>
                  <a:lnTo>
                    <a:pt x="218" y="897"/>
                  </a:lnTo>
                  <a:lnTo>
                    <a:pt x="217" y="891"/>
                  </a:lnTo>
                  <a:lnTo>
                    <a:pt x="217" y="886"/>
                  </a:lnTo>
                  <a:lnTo>
                    <a:pt x="218" y="881"/>
                  </a:lnTo>
                  <a:lnTo>
                    <a:pt x="217" y="877"/>
                  </a:lnTo>
                  <a:lnTo>
                    <a:pt x="218" y="873"/>
                  </a:lnTo>
                  <a:lnTo>
                    <a:pt x="218" y="869"/>
                  </a:lnTo>
                  <a:lnTo>
                    <a:pt x="218" y="868"/>
                  </a:lnTo>
                  <a:lnTo>
                    <a:pt x="218" y="866"/>
                  </a:lnTo>
                  <a:lnTo>
                    <a:pt x="218" y="865"/>
                  </a:lnTo>
                  <a:lnTo>
                    <a:pt x="218" y="864"/>
                  </a:lnTo>
                  <a:lnTo>
                    <a:pt x="218" y="864"/>
                  </a:lnTo>
                  <a:lnTo>
                    <a:pt x="217" y="861"/>
                  </a:lnTo>
                  <a:lnTo>
                    <a:pt x="215" y="857"/>
                  </a:lnTo>
                  <a:lnTo>
                    <a:pt x="213" y="852"/>
                  </a:lnTo>
                  <a:lnTo>
                    <a:pt x="211" y="846"/>
                  </a:lnTo>
                  <a:lnTo>
                    <a:pt x="208" y="840"/>
                  </a:lnTo>
                  <a:lnTo>
                    <a:pt x="205" y="832"/>
                  </a:lnTo>
                  <a:lnTo>
                    <a:pt x="203" y="825"/>
                  </a:lnTo>
                  <a:lnTo>
                    <a:pt x="200" y="817"/>
                  </a:lnTo>
                  <a:lnTo>
                    <a:pt x="198" y="811"/>
                  </a:lnTo>
                  <a:lnTo>
                    <a:pt x="197" y="804"/>
                  </a:lnTo>
                  <a:lnTo>
                    <a:pt x="197" y="797"/>
                  </a:lnTo>
                  <a:lnTo>
                    <a:pt x="196" y="790"/>
                  </a:lnTo>
                  <a:lnTo>
                    <a:pt x="196" y="783"/>
                  </a:lnTo>
                  <a:lnTo>
                    <a:pt x="196" y="775"/>
                  </a:lnTo>
                  <a:lnTo>
                    <a:pt x="195" y="769"/>
                  </a:lnTo>
                  <a:lnTo>
                    <a:pt x="196" y="764"/>
                  </a:lnTo>
                  <a:lnTo>
                    <a:pt x="196" y="760"/>
                  </a:lnTo>
                  <a:lnTo>
                    <a:pt x="196" y="757"/>
                  </a:lnTo>
                  <a:lnTo>
                    <a:pt x="196" y="756"/>
                  </a:lnTo>
                  <a:lnTo>
                    <a:pt x="196" y="755"/>
                  </a:lnTo>
                  <a:lnTo>
                    <a:pt x="194" y="751"/>
                  </a:lnTo>
                  <a:lnTo>
                    <a:pt x="192" y="745"/>
                  </a:lnTo>
                  <a:lnTo>
                    <a:pt x="189" y="737"/>
                  </a:lnTo>
                  <a:lnTo>
                    <a:pt x="187" y="729"/>
                  </a:lnTo>
                  <a:lnTo>
                    <a:pt x="184" y="718"/>
                  </a:lnTo>
                  <a:lnTo>
                    <a:pt x="180" y="707"/>
                  </a:lnTo>
                  <a:lnTo>
                    <a:pt x="176" y="696"/>
                  </a:lnTo>
                  <a:lnTo>
                    <a:pt x="173" y="685"/>
                  </a:lnTo>
                  <a:lnTo>
                    <a:pt x="170" y="676"/>
                  </a:lnTo>
                  <a:lnTo>
                    <a:pt x="168" y="667"/>
                  </a:lnTo>
                  <a:lnTo>
                    <a:pt x="167" y="658"/>
                  </a:lnTo>
                  <a:lnTo>
                    <a:pt x="169" y="650"/>
                  </a:lnTo>
                  <a:lnTo>
                    <a:pt x="171" y="644"/>
                  </a:lnTo>
                  <a:lnTo>
                    <a:pt x="173" y="638"/>
                  </a:lnTo>
                  <a:lnTo>
                    <a:pt x="177" y="634"/>
                  </a:lnTo>
                  <a:lnTo>
                    <a:pt x="181" y="630"/>
                  </a:lnTo>
                  <a:lnTo>
                    <a:pt x="184" y="627"/>
                  </a:lnTo>
                  <a:lnTo>
                    <a:pt x="186" y="626"/>
                  </a:lnTo>
                  <a:lnTo>
                    <a:pt x="186" y="625"/>
                  </a:lnTo>
                  <a:lnTo>
                    <a:pt x="185" y="625"/>
                  </a:lnTo>
                  <a:lnTo>
                    <a:pt x="184" y="623"/>
                  </a:lnTo>
                  <a:lnTo>
                    <a:pt x="181" y="621"/>
                  </a:lnTo>
                  <a:lnTo>
                    <a:pt x="176" y="617"/>
                  </a:lnTo>
                  <a:lnTo>
                    <a:pt x="172" y="612"/>
                  </a:lnTo>
                  <a:lnTo>
                    <a:pt x="167" y="605"/>
                  </a:lnTo>
                  <a:lnTo>
                    <a:pt x="163" y="597"/>
                  </a:lnTo>
                  <a:lnTo>
                    <a:pt x="158" y="589"/>
                  </a:lnTo>
                  <a:lnTo>
                    <a:pt x="156" y="578"/>
                  </a:lnTo>
                  <a:lnTo>
                    <a:pt x="154" y="567"/>
                  </a:lnTo>
                  <a:lnTo>
                    <a:pt x="152" y="555"/>
                  </a:lnTo>
                  <a:lnTo>
                    <a:pt x="151" y="544"/>
                  </a:lnTo>
                  <a:lnTo>
                    <a:pt x="151" y="535"/>
                  </a:lnTo>
                  <a:lnTo>
                    <a:pt x="150" y="528"/>
                  </a:lnTo>
                  <a:lnTo>
                    <a:pt x="151" y="522"/>
                  </a:lnTo>
                  <a:lnTo>
                    <a:pt x="150" y="517"/>
                  </a:lnTo>
                  <a:lnTo>
                    <a:pt x="152" y="514"/>
                  </a:lnTo>
                  <a:lnTo>
                    <a:pt x="151" y="511"/>
                  </a:lnTo>
                  <a:lnTo>
                    <a:pt x="152" y="509"/>
                  </a:lnTo>
                  <a:lnTo>
                    <a:pt x="152" y="509"/>
                  </a:lnTo>
                  <a:lnTo>
                    <a:pt x="150" y="507"/>
                  </a:lnTo>
                  <a:lnTo>
                    <a:pt x="150" y="504"/>
                  </a:lnTo>
                  <a:lnTo>
                    <a:pt x="148" y="500"/>
                  </a:lnTo>
                  <a:lnTo>
                    <a:pt x="145" y="495"/>
                  </a:lnTo>
                  <a:lnTo>
                    <a:pt x="142" y="490"/>
                  </a:lnTo>
                  <a:lnTo>
                    <a:pt x="141" y="483"/>
                  </a:lnTo>
                  <a:lnTo>
                    <a:pt x="138" y="477"/>
                  </a:lnTo>
                  <a:lnTo>
                    <a:pt x="136" y="469"/>
                  </a:lnTo>
                  <a:lnTo>
                    <a:pt x="134" y="461"/>
                  </a:lnTo>
                  <a:lnTo>
                    <a:pt x="134" y="455"/>
                  </a:lnTo>
                  <a:lnTo>
                    <a:pt x="133" y="449"/>
                  </a:lnTo>
                  <a:lnTo>
                    <a:pt x="132" y="443"/>
                  </a:lnTo>
                  <a:lnTo>
                    <a:pt x="132" y="438"/>
                  </a:lnTo>
                  <a:lnTo>
                    <a:pt x="132" y="435"/>
                  </a:lnTo>
                  <a:lnTo>
                    <a:pt x="132" y="431"/>
                  </a:lnTo>
                  <a:lnTo>
                    <a:pt x="132" y="429"/>
                  </a:lnTo>
                  <a:lnTo>
                    <a:pt x="132" y="427"/>
                  </a:lnTo>
                  <a:lnTo>
                    <a:pt x="132" y="425"/>
                  </a:lnTo>
                  <a:lnTo>
                    <a:pt x="132" y="426"/>
                  </a:lnTo>
                  <a:lnTo>
                    <a:pt x="131" y="426"/>
                  </a:lnTo>
                  <a:lnTo>
                    <a:pt x="130" y="425"/>
                  </a:lnTo>
                  <a:lnTo>
                    <a:pt x="128" y="424"/>
                  </a:lnTo>
                  <a:lnTo>
                    <a:pt x="126" y="422"/>
                  </a:lnTo>
                  <a:lnTo>
                    <a:pt x="123" y="420"/>
                  </a:lnTo>
                  <a:lnTo>
                    <a:pt x="121" y="417"/>
                  </a:lnTo>
                  <a:lnTo>
                    <a:pt x="118" y="412"/>
                  </a:lnTo>
                  <a:lnTo>
                    <a:pt x="114" y="406"/>
                  </a:lnTo>
                  <a:lnTo>
                    <a:pt x="110" y="399"/>
                  </a:lnTo>
                  <a:lnTo>
                    <a:pt x="108" y="391"/>
                  </a:lnTo>
                  <a:lnTo>
                    <a:pt x="107" y="384"/>
                  </a:lnTo>
                  <a:lnTo>
                    <a:pt x="106" y="378"/>
                  </a:lnTo>
                  <a:lnTo>
                    <a:pt x="107" y="373"/>
                  </a:lnTo>
                  <a:lnTo>
                    <a:pt x="108" y="367"/>
                  </a:lnTo>
                  <a:lnTo>
                    <a:pt x="109" y="363"/>
                  </a:lnTo>
                  <a:lnTo>
                    <a:pt x="110" y="360"/>
                  </a:lnTo>
                  <a:lnTo>
                    <a:pt x="111" y="357"/>
                  </a:lnTo>
                  <a:lnTo>
                    <a:pt x="112" y="356"/>
                  </a:lnTo>
                  <a:lnTo>
                    <a:pt x="113" y="355"/>
                  </a:lnTo>
                  <a:lnTo>
                    <a:pt x="94" y="267"/>
                  </a:lnTo>
                  <a:lnTo>
                    <a:pt x="64" y="164"/>
                  </a:lnTo>
                  <a:lnTo>
                    <a:pt x="36" y="71"/>
                  </a:lnTo>
                  <a:lnTo>
                    <a:pt x="25" y="45"/>
                  </a:lnTo>
                  <a:lnTo>
                    <a:pt x="0" y="0"/>
                  </a:lnTo>
                  <a:lnTo>
                    <a:pt x="10" y="26"/>
                  </a:lnTo>
                  <a:lnTo>
                    <a:pt x="15" y="47"/>
                  </a:lnTo>
                  <a:lnTo>
                    <a:pt x="27" y="73"/>
                  </a:lnTo>
                  <a:lnTo>
                    <a:pt x="55" y="165"/>
                  </a:lnTo>
                  <a:lnTo>
                    <a:pt x="86" y="268"/>
                  </a:lnTo>
                  <a:lnTo>
                    <a:pt x="104" y="356"/>
                  </a:lnTo>
                  <a:lnTo>
                    <a:pt x="103" y="357"/>
                  </a:lnTo>
                  <a:lnTo>
                    <a:pt x="102" y="358"/>
                  </a:lnTo>
                  <a:lnTo>
                    <a:pt x="101" y="360"/>
                  </a:lnTo>
                  <a:lnTo>
                    <a:pt x="100" y="364"/>
                  </a:lnTo>
                  <a:lnTo>
                    <a:pt x="98" y="368"/>
                  </a:lnTo>
                  <a:lnTo>
                    <a:pt x="97" y="374"/>
                  </a:lnTo>
                  <a:lnTo>
                    <a:pt x="96" y="379"/>
                  </a:lnTo>
                  <a:lnTo>
                    <a:pt x="97" y="384"/>
                  </a:lnTo>
                  <a:lnTo>
                    <a:pt x="99" y="393"/>
                  </a:lnTo>
                  <a:lnTo>
                    <a:pt x="101" y="399"/>
                  </a:lnTo>
                  <a:lnTo>
                    <a:pt x="105" y="408"/>
                  </a:lnTo>
                  <a:lnTo>
                    <a:pt x="108" y="413"/>
                  </a:lnTo>
                  <a:lnTo>
                    <a:pt x="110" y="417"/>
                  </a:lnTo>
                  <a:lnTo>
                    <a:pt x="114" y="421"/>
                  </a:lnTo>
                  <a:lnTo>
                    <a:pt x="118" y="423"/>
                  </a:lnTo>
                  <a:lnTo>
                    <a:pt x="119" y="425"/>
                  </a:lnTo>
                  <a:lnTo>
                    <a:pt x="121" y="426"/>
                  </a:lnTo>
                  <a:lnTo>
                    <a:pt x="122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4" y="428"/>
                  </a:lnTo>
                  <a:lnTo>
                    <a:pt x="123" y="429"/>
                  </a:lnTo>
                  <a:lnTo>
                    <a:pt x="123" y="432"/>
                  </a:lnTo>
                  <a:lnTo>
                    <a:pt x="123" y="435"/>
                  </a:lnTo>
                  <a:lnTo>
                    <a:pt x="123" y="440"/>
                  </a:lnTo>
                  <a:lnTo>
                    <a:pt x="123" y="445"/>
                  </a:lnTo>
                  <a:lnTo>
                    <a:pt x="125" y="450"/>
                  </a:lnTo>
                  <a:lnTo>
                    <a:pt x="125" y="456"/>
                  </a:lnTo>
                  <a:lnTo>
                    <a:pt x="126" y="462"/>
                  </a:lnTo>
                  <a:lnTo>
                    <a:pt x="127" y="470"/>
                  </a:lnTo>
                  <a:lnTo>
                    <a:pt x="130" y="477"/>
                  </a:lnTo>
                  <a:lnTo>
                    <a:pt x="132" y="485"/>
                  </a:lnTo>
                  <a:lnTo>
                    <a:pt x="134" y="491"/>
                  </a:lnTo>
                  <a:lnTo>
                    <a:pt x="137" y="496"/>
                  </a:lnTo>
                  <a:lnTo>
                    <a:pt x="139" y="501"/>
                  </a:lnTo>
                  <a:lnTo>
                    <a:pt x="140" y="505"/>
                  </a:lnTo>
                  <a:lnTo>
                    <a:pt x="142" y="508"/>
                  </a:lnTo>
                  <a:lnTo>
                    <a:pt x="142" y="510"/>
                  </a:lnTo>
                  <a:lnTo>
                    <a:pt x="143" y="510"/>
                  </a:lnTo>
                  <a:lnTo>
                    <a:pt x="143" y="511"/>
                  </a:lnTo>
                  <a:lnTo>
                    <a:pt x="143" y="512"/>
                  </a:lnTo>
                  <a:lnTo>
                    <a:pt x="142" y="514"/>
                  </a:lnTo>
                  <a:lnTo>
                    <a:pt x="142" y="518"/>
                  </a:lnTo>
                  <a:lnTo>
                    <a:pt x="142" y="523"/>
                  </a:lnTo>
                  <a:lnTo>
                    <a:pt x="142" y="529"/>
                  </a:lnTo>
                  <a:lnTo>
                    <a:pt x="142" y="536"/>
                  </a:lnTo>
                  <a:lnTo>
                    <a:pt x="142" y="545"/>
                  </a:lnTo>
                  <a:lnTo>
                    <a:pt x="143" y="556"/>
                  </a:lnTo>
                  <a:lnTo>
                    <a:pt x="144" y="567"/>
                  </a:lnTo>
                  <a:lnTo>
                    <a:pt x="147" y="579"/>
                  </a:lnTo>
                  <a:lnTo>
                    <a:pt x="150" y="590"/>
                  </a:lnTo>
                  <a:lnTo>
                    <a:pt x="154" y="599"/>
                  </a:lnTo>
                  <a:lnTo>
                    <a:pt x="158" y="606"/>
                  </a:lnTo>
                  <a:lnTo>
                    <a:pt x="163" y="613"/>
                  </a:lnTo>
                  <a:lnTo>
                    <a:pt x="167" y="618"/>
                  </a:lnTo>
                  <a:lnTo>
                    <a:pt x="172" y="622"/>
                  </a:lnTo>
                  <a:lnTo>
                    <a:pt x="173" y="624"/>
                  </a:lnTo>
                  <a:lnTo>
                    <a:pt x="176" y="625"/>
                  </a:lnTo>
                  <a:lnTo>
                    <a:pt x="177" y="626"/>
                  </a:lnTo>
                  <a:lnTo>
                    <a:pt x="176" y="627"/>
                  </a:lnTo>
                  <a:lnTo>
                    <a:pt x="173" y="628"/>
                  </a:lnTo>
                  <a:lnTo>
                    <a:pt x="172" y="631"/>
                  </a:lnTo>
                  <a:lnTo>
                    <a:pt x="168" y="634"/>
                  </a:lnTo>
                  <a:lnTo>
                    <a:pt x="165" y="639"/>
                  </a:lnTo>
                  <a:lnTo>
                    <a:pt x="162" y="645"/>
                  </a:lnTo>
                  <a:lnTo>
                    <a:pt x="159" y="651"/>
                  </a:lnTo>
                  <a:lnTo>
                    <a:pt x="158" y="658"/>
                  </a:lnTo>
                  <a:lnTo>
                    <a:pt x="159" y="668"/>
                  </a:lnTo>
                  <a:lnTo>
                    <a:pt x="160" y="676"/>
                  </a:lnTo>
                  <a:lnTo>
                    <a:pt x="164" y="686"/>
                  </a:lnTo>
                  <a:lnTo>
                    <a:pt x="167" y="697"/>
                  </a:lnTo>
                  <a:lnTo>
                    <a:pt x="171" y="709"/>
                  </a:lnTo>
                  <a:lnTo>
                    <a:pt x="173" y="719"/>
                  </a:lnTo>
                  <a:lnTo>
                    <a:pt x="177" y="730"/>
                  </a:lnTo>
                  <a:lnTo>
                    <a:pt x="181" y="738"/>
                  </a:lnTo>
                  <a:lnTo>
                    <a:pt x="183" y="746"/>
                  </a:lnTo>
                  <a:lnTo>
                    <a:pt x="184" y="751"/>
                  </a:lnTo>
                  <a:lnTo>
                    <a:pt x="185" y="756"/>
                  </a:lnTo>
                  <a:lnTo>
                    <a:pt x="186" y="757"/>
                  </a:lnTo>
                  <a:lnTo>
                    <a:pt x="186" y="758"/>
                  </a:lnTo>
                  <a:lnTo>
                    <a:pt x="186" y="761"/>
                  </a:lnTo>
                  <a:lnTo>
                    <a:pt x="186" y="765"/>
                  </a:lnTo>
                  <a:lnTo>
                    <a:pt x="186" y="770"/>
                  </a:lnTo>
                  <a:lnTo>
                    <a:pt x="186" y="776"/>
                  </a:lnTo>
                  <a:lnTo>
                    <a:pt x="186" y="783"/>
                  </a:lnTo>
                  <a:lnTo>
                    <a:pt x="187" y="790"/>
                  </a:lnTo>
                  <a:lnTo>
                    <a:pt x="188" y="797"/>
                  </a:lnTo>
                  <a:lnTo>
                    <a:pt x="189" y="805"/>
                  </a:lnTo>
                  <a:lnTo>
                    <a:pt x="190" y="812"/>
                  </a:lnTo>
                  <a:lnTo>
                    <a:pt x="192" y="820"/>
                  </a:lnTo>
                  <a:lnTo>
                    <a:pt x="194" y="826"/>
                  </a:lnTo>
                  <a:lnTo>
                    <a:pt x="197" y="833"/>
                  </a:lnTo>
                  <a:lnTo>
                    <a:pt x="198" y="840"/>
                  </a:lnTo>
                  <a:lnTo>
                    <a:pt x="201" y="847"/>
                  </a:lnTo>
                  <a:lnTo>
                    <a:pt x="204" y="853"/>
                  </a:lnTo>
                  <a:lnTo>
                    <a:pt x="205" y="858"/>
                  </a:lnTo>
                  <a:lnTo>
                    <a:pt x="206" y="862"/>
                  </a:lnTo>
                  <a:lnTo>
                    <a:pt x="208" y="865"/>
                  </a:lnTo>
                  <a:lnTo>
                    <a:pt x="208" y="866"/>
                  </a:lnTo>
                  <a:lnTo>
                    <a:pt x="208" y="866"/>
                  </a:lnTo>
                  <a:lnTo>
                    <a:pt x="209" y="867"/>
                  </a:lnTo>
                  <a:lnTo>
                    <a:pt x="208" y="869"/>
                  </a:lnTo>
                  <a:lnTo>
                    <a:pt x="208" y="872"/>
                  </a:lnTo>
                  <a:lnTo>
                    <a:pt x="208" y="874"/>
                  </a:lnTo>
                  <a:lnTo>
                    <a:pt x="208" y="878"/>
                  </a:lnTo>
                  <a:lnTo>
                    <a:pt x="208" y="882"/>
                  </a:lnTo>
                  <a:lnTo>
                    <a:pt x="209" y="887"/>
                  </a:lnTo>
                  <a:lnTo>
                    <a:pt x="209" y="892"/>
                  </a:lnTo>
                  <a:lnTo>
                    <a:pt x="209" y="899"/>
                  </a:lnTo>
                  <a:lnTo>
                    <a:pt x="210" y="904"/>
                  </a:lnTo>
                  <a:lnTo>
                    <a:pt x="212" y="909"/>
                  </a:lnTo>
                  <a:lnTo>
                    <a:pt x="213" y="913"/>
                  </a:lnTo>
                  <a:lnTo>
                    <a:pt x="214" y="917"/>
                  </a:lnTo>
                  <a:lnTo>
                    <a:pt x="217" y="920"/>
                  </a:lnTo>
                  <a:lnTo>
                    <a:pt x="219" y="922"/>
                  </a:lnTo>
                  <a:lnTo>
                    <a:pt x="220" y="924"/>
                  </a:lnTo>
                  <a:lnTo>
                    <a:pt x="222" y="925"/>
                  </a:lnTo>
                  <a:lnTo>
                    <a:pt x="222" y="926"/>
                  </a:lnTo>
                  <a:lnTo>
                    <a:pt x="223" y="927"/>
                  </a:lnTo>
                  <a:lnTo>
                    <a:pt x="222" y="927"/>
                  </a:lnTo>
                  <a:lnTo>
                    <a:pt x="221" y="928"/>
                  </a:lnTo>
                  <a:lnTo>
                    <a:pt x="221" y="930"/>
                  </a:lnTo>
                  <a:lnTo>
                    <a:pt x="219" y="933"/>
                  </a:lnTo>
                  <a:lnTo>
                    <a:pt x="218" y="936"/>
                  </a:lnTo>
                  <a:lnTo>
                    <a:pt x="216" y="941"/>
                  </a:lnTo>
                  <a:lnTo>
                    <a:pt x="214" y="946"/>
                  </a:lnTo>
                  <a:lnTo>
                    <a:pt x="213" y="953"/>
                  </a:lnTo>
                  <a:lnTo>
                    <a:pt x="211" y="961"/>
                  </a:lnTo>
                  <a:lnTo>
                    <a:pt x="210" y="970"/>
                  </a:lnTo>
                  <a:lnTo>
                    <a:pt x="210" y="979"/>
                  </a:lnTo>
                  <a:lnTo>
                    <a:pt x="211" y="988"/>
                  </a:lnTo>
                  <a:lnTo>
                    <a:pt x="213" y="995"/>
                  </a:lnTo>
                  <a:lnTo>
                    <a:pt x="214" y="1002"/>
                  </a:lnTo>
                  <a:lnTo>
                    <a:pt x="218" y="1008"/>
                  </a:lnTo>
                  <a:lnTo>
                    <a:pt x="219" y="1015"/>
                  </a:lnTo>
                  <a:lnTo>
                    <a:pt x="222" y="1020"/>
                  </a:lnTo>
                  <a:lnTo>
                    <a:pt x="223" y="1026"/>
                  </a:lnTo>
                  <a:lnTo>
                    <a:pt x="225" y="1032"/>
                  </a:lnTo>
                  <a:lnTo>
                    <a:pt x="225" y="1038"/>
                  </a:lnTo>
                  <a:lnTo>
                    <a:pt x="225" y="1045"/>
                  </a:lnTo>
                  <a:lnTo>
                    <a:pt x="226" y="1051"/>
                  </a:lnTo>
                  <a:lnTo>
                    <a:pt x="227" y="1057"/>
                  </a:lnTo>
                  <a:lnTo>
                    <a:pt x="228" y="1064"/>
                  </a:lnTo>
                  <a:lnTo>
                    <a:pt x="230" y="1071"/>
                  </a:lnTo>
                  <a:lnTo>
                    <a:pt x="231" y="1077"/>
                  </a:lnTo>
                  <a:lnTo>
                    <a:pt x="234" y="1083"/>
                  </a:lnTo>
                  <a:lnTo>
                    <a:pt x="235" y="1089"/>
                  </a:lnTo>
                  <a:lnTo>
                    <a:pt x="236" y="1096"/>
                  </a:lnTo>
                  <a:lnTo>
                    <a:pt x="237" y="1103"/>
                  </a:lnTo>
                  <a:lnTo>
                    <a:pt x="237" y="1110"/>
                  </a:lnTo>
                  <a:lnTo>
                    <a:pt x="239" y="1117"/>
                  </a:lnTo>
                  <a:lnTo>
                    <a:pt x="241" y="1124"/>
                  </a:lnTo>
                  <a:lnTo>
                    <a:pt x="243" y="1132"/>
                  </a:lnTo>
                  <a:lnTo>
                    <a:pt x="244" y="1138"/>
                  </a:lnTo>
                  <a:lnTo>
                    <a:pt x="245" y="1144"/>
                  </a:lnTo>
                  <a:lnTo>
                    <a:pt x="247" y="1150"/>
                  </a:lnTo>
                  <a:lnTo>
                    <a:pt x="248" y="1153"/>
                  </a:lnTo>
                  <a:lnTo>
                    <a:pt x="250" y="1156"/>
                  </a:lnTo>
                  <a:lnTo>
                    <a:pt x="250" y="1156"/>
                  </a:lnTo>
                  <a:lnTo>
                    <a:pt x="250" y="1157"/>
                  </a:lnTo>
                  <a:lnTo>
                    <a:pt x="249" y="1158"/>
                  </a:lnTo>
                  <a:lnTo>
                    <a:pt x="248" y="1160"/>
                  </a:lnTo>
                  <a:lnTo>
                    <a:pt x="248" y="1164"/>
                  </a:lnTo>
                  <a:lnTo>
                    <a:pt x="247" y="1167"/>
                  </a:lnTo>
                  <a:lnTo>
                    <a:pt x="247" y="1171"/>
                  </a:lnTo>
                  <a:lnTo>
                    <a:pt x="247" y="1176"/>
                  </a:lnTo>
                  <a:lnTo>
                    <a:pt x="247" y="1182"/>
                  </a:lnTo>
                  <a:lnTo>
                    <a:pt x="247" y="1188"/>
                  </a:lnTo>
                  <a:lnTo>
                    <a:pt x="248" y="1194"/>
                  </a:lnTo>
                  <a:lnTo>
                    <a:pt x="250" y="1204"/>
                  </a:lnTo>
                  <a:lnTo>
                    <a:pt x="252" y="1211"/>
                  </a:lnTo>
                  <a:lnTo>
                    <a:pt x="255" y="1215"/>
                  </a:lnTo>
                  <a:lnTo>
                    <a:pt x="258" y="1218"/>
                  </a:lnTo>
                  <a:lnTo>
                    <a:pt x="260" y="1220"/>
                  </a:lnTo>
                  <a:lnTo>
                    <a:pt x="263" y="1221"/>
                  </a:lnTo>
                  <a:lnTo>
                    <a:pt x="266" y="1223"/>
                  </a:lnTo>
                  <a:lnTo>
                    <a:pt x="267" y="1225"/>
                  </a:lnTo>
                  <a:lnTo>
                    <a:pt x="268" y="1227"/>
                  </a:lnTo>
                  <a:lnTo>
                    <a:pt x="268" y="1231"/>
                  </a:lnTo>
                  <a:lnTo>
                    <a:pt x="266" y="1240"/>
                  </a:lnTo>
                  <a:lnTo>
                    <a:pt x="263" y="1246"/>
                  </a:lnTo>
                  <a:lnTo>
                    <a:pt x="260" y="1249"/>
                  </a:lnTo>
                  <a:lnTo>
                    <a:pt x="258" y="1251"/>
                  </a:lnTo>
                  <a:lnTo>
                    <a:pt x="255" y="1254"/>
                  </a:lnTo>
                  <a:lnTo>
                    <a:pt x="253" y="1257"/>
                  </a:lnTo>
                  <a:lnTo>
                    <a:pt x="252" y="1260"/>
                  </a:lnTo>
                  <a:lnTo>
                    <a:pt x="253" y="1267"/>
                  </a:lnTo>
                  <a:lnTo>
                    <a:pt x="255" y="1278"/>
                  </a:lnTo>
                  <a:lnTo>
                    <a:pt x="258" y="1293"/>
                  </a:lnTo>
                  <a:lnTo>
                    <a:pt x="262" y="1308"/>
                  </a:lnTo>
                  <a:lnTo>
                    <a:pt x="264" y="1321"/>
                  </a:lnTo>
                  <a:lnTo>
                    <a:pt x="265" y="1329"/>
                  </a:lnTo>
                  <a:lnTo>
                    <a:pt x="264" y="1335"/>
                  </a:lnTo>
                  <a:lnTo>
                    <a:pt x="264" y="1340"/>
                  </a:lnTo>
                  <a:lnTo>
                    <a:pt x="265" y="1342"/>
                  </a:lnTo>
                  <a:lnTo>
                    <a:pt x="266" y="1344"/>
                  </a:lnTo>
                  <a:lnTo>
                    <a:pt x="268" y="1347"/>
                  </a:lnTo>
                  <a:lnTo>
                    <a:pt x="272" y="1350"/>
                  </a:lnTo>
                  <a:lnTo>
                    <a:pt x="279" y="1354"/>
                  </a:lnTo>
                  <a:lnTo>
                    <a:pt x="282" y="1356"/>
                  </a:lnTo>
                  <a:lnTo>
                    <a:pt x="284" y="1359"/>
                  </a:lnTo>
                  <a:lnTo>
                    <a:pt x="284" y="1362"/>
                  </a:lnTo>
                  <a:lnTo>
                    <a:pt x="284" y="1366"/>
                  </a:lnTo>
                  <a:lnTo>
                    <a:pt x="284" y="1371"/>
                  </a:lnTo>
                  <a:lnTo>
                    <a:pt x="284" y="1378"/>
                  </a:lnTo>
                  <a:lnTo>
                    <a:pt x="283" y="1384"/>
                  </a:lnTo>
                  <a:lnTo>
                    <a:pt x="281" y="1392"/>
                  </a:lnTo>
                  <a:lnTo>
                    <a:pt x="279" y="1400"/>
                  </a:lnTo>
                  <a:lnTo>
                    <a:pt x="278" y="1408"/>
                  </a:lnTo>
                  <a:lnTo>
                    <a:pt x="277" y="1417"/>
                  </a:lnTo>
                  <a:lnTo>
                    <a:pt x="279" y="1427"/>
                  </a:lnTo>
                  <a:lnTo>
                    <a:pt x="281" y="1436"/>
                  </a:lnTo>
                  <a:lnTo>
                    <a:pt x="284" y="1446"/>
                  </a:lnTo>
                  <a:lnTo>
                    <a:pt x="287" y="1455"/>
                  </a:lnTo>
                  <a:lnTo>
                    <a:pt x="291" y="1463"/>
                  </a:lnTo>
                  <a:lnTo>
                    <a:pt x="295" y="1470"/>
                  </a:lnTo>
                  <a:lnTo>
                    <a:pt x="298" y="1475"/>
                  </a:lnTo>
                  <a:lnTo>
                    <a:pt x="300" y="1477"/>
                  </a:lnTo>
                  <a:lnTo>
                    <a:pt x="301" y="1478"/>
                  </a:lnTo>
                  <a:lnTo>
                    <a:pt x="300" y="1481"/>
                  </a:lnTo>
                  <a:lnTo>
                    <a:pt x="300" y="1487"/>
                  </a:lnTo>
                  <a:lnTo>
                    <a:pt x="297" y="1497"/>
                  </a:lnTo>
                  <a:lnTo>
                    <a:pt x="293" y="1510"/>
                  </a:lnTo>
                  <a:lnTo>
                    <a:pt x="291" y="1525"/>
                  </a:lnTo>
                  <a:lnTo>
                    <a:pt x="288" y="1542"/>
                  </a:lnTo>
                  <a:lnTo>
                    <a:pt x="285" y="1560"/>
                  </a:lnTo>
                  <a:lnTo>
                    <a:pt x="284" y="1578"/>
                  </a:lnTo>
                  <a:lnTo>
                    <a:pt x="284" y="1597"/>
                  </a:lnTo>
                  <a:lnTo>
                    <a:pt x="287" y="1615"/>
                  </a:lnTo>
                  <a:lnTo>
                    <a:pt x="288" y="1624"/>
                  </a:lnTo>
                  <a:lnTo>
                    <a:pt x="290" y="1632"/>
                  </a:lnTo>
                  <a:lnTo>
                    <a:pt x="293" y="1639"/>
                  </a:lnTo>
                  <a:lnTo>
                    <a:pt x="297" y="1645"/>
                  </a:lnTo>
                  <a:lnTo>
                    <a:pt x="300" y="1650"/>
                  </a:lnTo>
                  <a:lnTo>
                    <a:pt x="304" y="1656"/>
                  </a:lnTo>
                  <a:lnTo>
                    <a:pt x="308" y="1660"/>
                  </a:lnTo>
                  <a:lnTo>
                    <a:pt x="308" y="1663"/>
                  </a:lnTo>
                  <a:lnTo>
                    <a:pt x="310" y="1665"/>
                  </a:lnTo>
                  <a:lnTo>
                    <a:pt x="311" y="1665"/>
                  </a:lnTo>
                  <a:lnTo>
                    <a:pt x="310" y="1665"/>
                  </a:lnTo>
                  <a:lnTo>
                    <a:pt x="308" y="1667"/>
                  </a:lnTo>
                  <a:lnTo>
                    <a:pt x="306" y="1668"/>
                  </a:lnTo>
                  <a:lnTo>
                    <a:pt x="303" y="1671"/>
                  </a:lnTo>
                  <a:lnTo>
                    <a:pt x="300" y="1675"/>
                  </a:lnTo>
                  <a:lnTo>
                    <a:pt x="298" y="1681"/>
                  </a:lnTo>
                  <a:lnTo>
                    <a:pt x="298" y="1687"/>
                  </a:lnTo>
                  <a:lnTo>
                    <a:pt x="299" y="1695"/>
                  </a:lnTo>
                  <a:lnTo>
                    <a:pt x="302" y="1706"/>
                  </a:lnTo>
                  <a:lnTo>
                    <a:pt x="308" y="1718"/>
                  </a:lnTo>
                  <a:lnTo>
                    <a:pt x="308" y="1721"/>
                  </a:lnTo>
                  <a:lnTo>
                    <a:pt x="308" y="1727"/>
                  </a:lnTo>
                  <a:lnTo>
                    <a:pt x="308" y="1732"/>
                  </a:lnTo>
                  <a:lnTo>
                    <a:pt x="306" y="1739"/>
                  </a:lnTo>
                  <a:lnTo>
                    <a:pt x="304" y="1746"/>
                  </a:lnTo>
                  <a:lnTo>
                    <a:pt x="302" y="1752"/>
                  </a:lnTo>
                  <a:lnTo>
                    <a:pt x="300" y="1758"/>
                  </a:lnTo>
                  <a:lnTo>
                    <a:pt x="300" y="1763"/>
                  </a:lnTo>
                  <a:lnTo>
                    <a:pt x="297" y="1766"/>
                  </a:lnTo>
                  <a:lnTo>
                    <a:pt x="296" y="1766"/>
                  </a:lnTo>
                  <a:lnTo>
                    <a:pt x="317" y="1876"/>
                  </a:lnTo>
                  <a:lnTo>
                    <a:pt x="321" y="1889"/>
                  </a:lnTo>
                </a:path>
              </a:pathLst>
            </a:custGeom>
            <a:solidFill>
              <a:srgbClr val="CB19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448" y="1040"/>
              <a:ext cx="324" cy="1895"/>
            </a:xfrm>
            <a:custGeom>
              <a:avLst/>
              <a:gdLst>
                <a:gd name="T0" fmla="*/ 96 w 324"/>
                <a:gd name="T1" fmla="*/ 267 h 1894"/>
                <a:gd name="T2" fmla="*/ 109 w 324"/>
                <a:gd name="T3" fmla="*/ 363 h 1894"/>
                <a:gd name="T4" fmla="*/ 108 w 324"/>
                <a:gd name="T5" fmla="*/ 391 h 1894"/>
                <a:gd name="T6" fmla="*/ 124 w 324"/>
                <a:gd name="T7" fmla="*/ 421 h 1894"/>
                <a:gd name="T8" fmla="*/ 132 w 324"/>
                <a:gd name="T9" fmla="*/ 426 h 1894"/>
                <a:gd name="T10" fmla="*/ 132 w 324"/>
                <a:gd name="T11" fmla="*/ 435 h 1894"/>
                <a:gd name="T12" fmla="*/ 136 w 324"/>
                <a:gd name="T13" fmla="*/ 462 h 1894"/>
                <a:gd name="T14" fmla="*/ 146 w 324"/>
                <a:gd name="T15" fmla="*/ 496 h 1894"/>
                <a:gd name="T16" fmla="*/ 153 w 324"/>
                <a:gd name="T17" fmla="*/ 510 h 1894"/>
                <a:gd name="T18" fmla="*/ 152 w 324"/>
                <a:gd name="T19" fmla="*/ 529 h 1894"/>
                <a:gd name="T20" fmla="*/ 156 w 324"/>
                <a:gd name="T21" fmla="*/ 580 h 1894"/>
                <a:gd name="T22" fmla="*/ 177 w 324"/>
                <a:gd name="T23" fmla="*/ 618 h 1894"/>
                <a:gd name="T24" fmla="*/ 187 w 324"/>
                <a:gd name="T25" fmla="*/ 627 h 1894"/>
                <a:gd name="T26" fmla="*/ 172 w 324"/>
                <a:gd name="T27" fmla="*/ 645 h 1894"/>
                <a:gd name="T28" fmla="*/ 174 w 324"/>
                <a:gd name="T29" fmla="*/ 687 h 1894"/>
                <a:gd name="T30" fmla="*/ 190 w 324"/>
                <a:gd name="T31" fmla="*/ 739 h 1894"/>
                <a:gd name="T32" fmla="*/ 196 w 324"/>
                <a:gd name="T33" fmla="*/ 758 h 1894"/>
                <a:gd name="T34" fmla="*/ 196 w 324"/>
                <a:gd name="T35" fmla="*/ 784 h 1894"/>
                <a:gd name="T36" fmla="*/ 201 w 324"/>
                <a:gd name="T37" fmla="*/ 820 h 1894"/>
                <a:gd name="T38" fmla="*/ 214 w 324"/>
                <a:gd name="T39" fmla="*/ 854 h 1894"/>
                <a:gd name="T40" fmla="*/ 218 w 324"/>
                <a:gd name="T41" fmla="*/ 866 h 1894"/>
                <a:gd name="T42" fmla="*/ 218 w 324"/>
                <a:gd name="T43" fmla="*/ 879 h 1894"/>
                <a:gd name="T44" fmla="*/ 219 w 324"/>
                <a:gd name="T45" fmla="*/ 905 h 1894"/>
                <a:gd name="T46" fmla="*/ 228 w 324"/>
                <a:gd name="T47" fmla="*/ 923 h 1894"/>
                <a:gd name="T48" fmla="*/ 233 w 324"/>
                <a:gd name="T49" fmla="*/ 929 h 1894"/>
                <a:gd name="T50" fmla="*/ 224 w 324"/>
                <a:gd name="T51" fmla="*/ 948 h 1894"/>
                <a:gd name="T52" fmla="*/ 221 w 324"/>
                <a:gd name="T53" fmla="*/ 988 h 1894"/>
                <a:gd name="T54" fmla="*/ 231 w 324"/>
                <a:gd name="T55" fmla="*/ 1021 h 1894"/>
                <a:gd name="T56" fmla="*/ 235 w 324"/>
                <a:gd name="T57" fmla="*/ 1052 h 1894"/>
                <a:gd name="T58" fmla="*/ 243 w 324"/>
                <a:gd name="T59" fmla="*/ 1084 h 1894"/>
                <a:gd name="T60" fmla="*/ 249 w 324"/>
                <a:gd name="T61" fmla="*/ 1118 h 1894"/>
                <a:gd name="T62" fmla="*/ 258 w 324"/>
                <a:gd name="T63" fmla="*/ 1150 h 1894"/>
                <a:gd name="T64" fmla="*/ 259 w 324"/>
                <a:gd name="T65" fmla="*/ 1159 h 1894"/>
                <a:gd name="T66" fmla="*/ 257 w 324"/>
                <a:gd name="T67" fmla="*/ 1178 h 1894"/>
                <a:gd name="T68" fmla="*/ 262 w 324"/>
                <a:gd name="T69" fmla="*/ 1211 h 1894"/>
                <a:gd name="T70" fmla="*/ 275 w 324"/>
                <a:gd name="T71" fmla="*/ 1224 h 1894"/>
                <a:gd name="T72" fmla="*/ 273 w 324"/>
                <a:gd name="T73" fmla="*/ 1246 h 1894"/>
                <a:gd name="T74" fmla="*/ 262 w 324"/>
                <a:gd name="T75" fmla="*/ 1262 h 1894"/>
                <a:gd name="T76" fmla="*/ 274 w 324"/>
                <a:gd name="T77" fmla="*/ 1322 h 1894"/>
                <a:gd name="T78" fmla="*/ 275 w 324"/>
                <a:gd name="T79" fmla="*/ 1345 h 1894"/>
                <a:gd name="T80" fmla="*/ 293 w 324"/>
                <a:gd name="T81" fmla="*/ 1360 h 1894"/>
                <a:gd name="T82" fmla="*/ 292 w 324"/>
                <a:gd name="T83" fmla="*/ 1386 h 1894"/>
                <a:gd name="T84" fmla="*/ 287 w 324"/>
                <a:gd name="T85" fmla="*/ 1429 h 1894"/>
                <a:gd name="T86" fmla="*/ 297 w 324"/>
                <a:gd name="T87" fmla="*/ 1473 h 1894"/>
                <a:gd name="T88" fmla="*/ 299 w 324"/>
                <a:gd name="T89" fmla="*/ 1493 h 1894"/>
                <a:gd name="T90" fmla="*/ 291 w 324"/>
                <a:gd name="T91" fmla="*/ 1577 h 1894"/>
                <a:gd name="T92" fmla="*/ 302 w 324"/>
                <a:gd name="T93" fmla="*/ 1633 h 1894"/>
                <a:gd name="T94" fmla="*/ 316 w 324"/>
                <a:gd name="T95" fmla="*/ 1662 h 1894"/>
                <a:gd name="T96" fmla="*/ 317 w 324"/>
                <a:gd name="T97" fmla="*/ 1669 h 1894"/>
                <a:gd name="T98" fmla="*/ 307 w 324"/>
                <a:gd name="T99" fmla="*/ 1689 h 1894"/>
                <a:gd name="T100" fmla="*/ 317 w 324"/>
                <a:gd name="T101" fmla="*/ 1728 h 1894"/>
                <a:gd name="T102" fmla="*/ 309 w 324"/>
                <a:gd name="T103" fmla="*/ 1761 h 1894"/>
                <a:gd name="T104" fmla="*/ 320 w 324"/>
                <a:gd name="T105" fmla="*/ 1893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894">
                  <a:moveTo>
                    <a:pt x="0" y="0"/>
                  </a:moveTo>
                  <a:lnTo>
                    <a:pt x="25" y="46"/>
                  </a:lnTo>
                  <a:lnTo>
                    <a:pt x="36" y="72"/>
                  </a:lnTo>
                  <a:lnTo>
                    <a:pt x="64" y="164"/>
                  </a:lnTo>
                  <a:lnTo>
                    <a:pt x="96" y="267"/>
                  </a:lnTo>
                  <a:lnTo>
                    <a:pt x="113" y="356"/>
                  </a:lnTo>
                  <a:lnTo>
                    <a:pt x="113" y="356"/>
                  </a:lnTo>
                  <a:lnTo>
                    <a:pt x="113" y="358"/>
                  </a:lnTo>
                  <a:lnTo>
                    <a:pt x="111" y="360"/>
                  </a:lnTo>
                  <a:lnTo>
                    <a:pt x="109" y="363"/>
                  </a:lnTo>
                  <a:lnTo>
                    <a:pt x="108" y="368"/>
                  </a:lnTo>
                  <a:lnTo>
                    <a:pt x="107" y="373"/>
                  </a:lnTo>
                  <a:lnTo>
                    <a:pt x="106" y="378"/>
                  </a:lnTo>
                  <a:lnTo>
                    <a:pt x="107" y="384"/>
                  </a:lnTo>
                  <a:lnTo>
                    <a:pt x="108" y="391"/>
                  </a:lnTo>
                  <a:lnTo>
                    <a:pt x="111" y="400"/>
                  </a:lnTo>
                  <a:lnTo>
                    <a:pt x="114" y="407"/>
                  </a:lnTo>
                  <a:lnTo>
                    <a:pt x="118" y="413"/>
                  </a:lnTo>
                  <a:lnTo>
                    <a:pt x="121" y="418"/>
                  </a:lnTo>
                  <a:lnTo>
                    <a:pt x="124" y="421"/>
                  </a:lnTo>
                  <a:lnTo>
                    <a:pt x="127" y="423"/>
                  </a:lnTo>
                  <a:lnTo>
                    <a:pt x="129" y="425"/>
                  </a:lnTo>
                  <a:lnTo>
                    <a:pt x="130" y="425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3" y="426"/>
                  </a:lnTo>
                  <a:lnTo>
                    <a:pt x="133" y="427"/>
                  </a:lnTo>
                  <a:lnTo>
                    <a:pt x="133" y="429"/>
                  </a:lnTo>
                  <a:lnTo>
                    <a:pt x="133" y="432"/>
                  </a:lnTo>
                  <a:lnTo>
                    <a:pt x="132" y="435"/>
                  </a:lnTo>
                  <a:lnTo>
                    <a:pt x="133" y="439"/>
                  </a:lnTo>
                  <a:lnTo>
                    <a:pt x="133" y="444"/>
                  </a:lnTo>
                  <a:lnTo>
                    <a:pt x="133" y="449"/>
                  </a:lnTo>
                  <a:lnTo>
                    <a:pt x="135" y="455"/>
                  </a:lnTo>
                  <a:lnTo>
                    <a:pt x="136" y="462"/>
                  </a:lnTo>
                  <a:lnTo>
                    <a:pt x="137" y="470"/>
                  </a:lnTo>
                  <a:lnTo>
                    <a:pt x="139" y="478"/>
                  </a:lnTo>
                  <a:lnTo>
                    <a:pt x="141" y="484"/>
                  </a:lnTo>
                  <a:lnTo>
                    <a:pt x="144" y="491"/>
                  </a:lnTo>
                  <a:lnTo>
                    <a:pt x="146" y="496"/>
                  </a:lnTo>
                  <a:lnTo>
                    <a:pt x="148" y="501"/>
                  </a:lnTo>
                  <a:lnTo>
                    <a:pt x="150" y="505"/>
                  </a:lnTo>
                  <a:lnTo>
                    <a:pt x="152" y="508"/>
                  </a:lnTo>
                  <a:lnTo>
                    <a:pt x="153" y="510"/>
                  </a:lnTo>
                  <a:lnTo>
                    <a:pt x="153" y="510"/>
                  </a:lnTo>
                  <a:lnTo>
                    <a:pt x="153" y="512"/>
                  </a:lnTo>
                  <a:lnTo>
                    <a:pt x="153" y="515"/>
                  </a:lnTo>
                  <a:lnTo>
                    <a:pt x="153" y="518"/>
                  </a:lnTo>
                  <a:lnTo>
                    <a:pt x="152" y="523"/>
                  </a:lnTo>
                  <a:lnTo>
                    <a:pt x="152" y="529"/>
                  </a:lnTo>
                  <a:lnTo>
                    <a:pt x="152" y="536"/>
                  </a:lnTo>
                  <a:lnTo>
                    <a:pt x="152" y="545"/>
                  </a:lnTo>
                  <a:lnTo>
                    <a:pt x="153" y="556"/>
                  </a:lnTo>
                  <a:lnTo>
                    <a:pt x="153" y="568"/>
                  </a:lnTo>
                  <a:lnTo>
                    <a:pt x="156" y="580"/>
                  </a:lnTo>
                  <a:lnTo>
                    <a:pt x="160" y="590"/>
                  </a:lnTo>
                  <a:lnTo>
                    <a:pt x="163" y="598"/>
                  </a:lnTo>
                  <a:lnTo>
                    <a:pt x="168" y="606"/>
                  </a:lnTo>
                  <a:lnTo>
                    <a:pt x="173" y="613"/>
                  </a:lnTo>
                  <a:lnTo>
                    <a:pt x="177" y="618"/>
                  </a:lnTo>
                  <a:lnTo>
                    <a:pt x="181" y="622"/>
                  </a:lnTo>
                  <a:lnTo>
                    <a:pt x="185" y="624"/>
                  </a:lnTo>
                  <a:lnTo>
                    <a:pt x="186" y="626"/>
                  </a:lnTo>
                  <a:lnTo>
                    <a:pt x="188" y="626"/>
                  </a:lnTo>
                  <a:lnTo>
                    <a:pt x="187" y="627"/>
                  </a:lnTo>
                  <a:lnTo>
                    <a:pt x="185" y="628"/>
                  </a:lnTo>
                  <a:lnTo>
                    <a:pt x="182" y="631"/>
                  </a:lnTo>
                  <a:lnTo>
                    <a:pt x="178" y="635"/>
                  </a:lnTo>
                  <a:lnTo>
                    <a:pt x="175" y="639"/>
                  </a:lnTo>
                  <a:lnTo>
                    <a:pt x="172" y="645"/>
                  </a:lnTo>
                  <a:lnTo>
                    <a:pt x="169" y="651"/>
                  </a:lnTo>
                  <a:lnTo>
                    <a:pt x="168" y="659"/>
                  </a:lnTo>
                  <a:lnTo>
                    <a:pt x="169" y="668"/>
                  </a:lnTo>
                  <a:lnTo>
                    <a:pt x="170" y="677"/>
                  </a:lnTo>
                  <a:lnTo>
                    <a:pt x="174" y="687"/>
                  </a:lnTo>
                  <a:lnTo>
                    <a:pt x="177" y="697"/>
                  </a:lnTo>
                  <a:lnTo>
                    <a:pt x="181" y="708"/>
                  </a:lnTo>
                  <a:lnTo>
                    <a:pt x="185" y="720"/>
                  </a:lnTo>
                  <a:lnTo>
                    <a:pt x="187" y="730"/>
                  </a:lnTo>
                  <a:lnTo>
                    <a:pt x="190" y="739"/>
                  </a:lnTo>
                  <a:lnTo>
                    <a:pt x="192" y="745"/>
                  </a:lnTo>
                  <a:lnTo>
                    <a:pt x="194" y="752"/>
                  </a:lnTo>
                  <a:lnTo>
                    <a:pt x="196" y="756"/>
                  </a:lnTo>
                  <a:lnTo>
                    <a:pt x="196" y="757"/>
                  </a:lnTo>
                  <a:lnTo>
                    <a:pt x="196" y="758"/>
                  </a:lnTo>
                  <a:lnTo>
                    <a:pt x="196" y="761"/>
                  </a:lnTo>
                  <a:lnTo>
                    <a:pt x="195" y="765"/>
                  </a:lnTo>
                  <a:lnTo>
                    <a:pt x="196" y="771"/>
                  </a:lnTo>
                  <a:lnTo>
                    <a:pt x="196" y="776"/>
                  </a:lnTo>
                  <a:lnTo>
                    <a:pt x="196" y="784"/>
                  </a:lnTo>
                  <a:lnTo>
                    <a:pt x="196" y="791"/>
                  </a:lnTo>
                  <a:lnTo>
                    <a:pt x="196" y="798"/>
                  </a:lnTo>
                  <a:lnTo>
                    <a:pt x="198" y="805"/>
                  </a:lnTo>
                  <a:lnTo>
                    <a:pt x="200" y="813"/>
                  </a:lnTo>
                  <a:lnTo>
                    <a:pt x="201" y="820"/>
                  </a:lnTo>
                  <a:lnTo>
                    <a:pt x="203" y="826"/>
                  </a:lnTo>
                  <a:lnTo>
                    <a:pt x="206" y="834"/>
                  </a:lnTo>
                  <a:lnTo>
                    <a:pt x="208" y="841"/>
                  </a:lnTo>
                  <a:lnTo>
                    <a:pt x="211" y="848"/>
                  </a:lnTo>
                  <a:lnTo>
                    <a:pt x="214" y="854"/>
                  </a:lnTo>
                  <a:lnTo>
                    <a:pt x="216" y="859"/>
                  </a:lnTo>
                  <a:lnTo>
                    <a:pt x="218" y="862"/>
                  </a:lnTo>
                  <a:lnTo>
                    <a:pt x="218" y="865"/>
                  </a:lnTo>
                  <a:lnTo>
                    <a:pt x="218" y="866"/>
                  </a:lnTo>
                  <a:lnTo>
                    <a:pt x="218" y="866"/>
                  </a:lnTo>
                  <a:lnTo>
                    <a:pt x="218" y="868"/>
                  </a:lnTo>
                  <a:lnTo>
                    <a:pt x="219" y="869"/>
                  </a:lnTo>
                  <a:lnTo>
                    <a:pt x="218" y="871"/>
                  </a:lnTo>
                  <a:lnTo>
                    <a:pt x="218" y="875"/>
                  </a:lnTo>
                  <a:lnTo>
                    <a:pt x="218" y="879"/>
                  </a:lnTo>
                  <a:lnTo>
                    <a:pt x="218" y="883"/>
                  </a:lnTo>
                  <a:lnTo>
                    <a:pt x="218" y="887"/>
                  </a:lnTo>
                  <a:lnTo>
                    <a:pt x="218" y="893"/>
                  </a:lnTo>
                  <a:lnTo>
                    <a:pt x="218" y="898"/>
                  </a:lnTo>
                  <a:lnTo>
                    <a:pt x="219" y="905"/>
                  </a:lnTo>
                  <a:lnTo>
                    <a:pt x="220" y="910"/>
                  </a:lnTo>
                  <a:lnTo>
                    <a:pt x="223" y="914"/>
                  </a:lnTo>
                  <a:lnTo>
                    <a:pt x="225" y="917"/>
                  </a:lnTo>
                  <a:lnTo>
                    <a:pt x="227" y="921"/>
                  </a:lnTo>
                  <a:lnTo>
                    <a:pt x="228" y="923"/>
                  </a:lnTo>
                  <a:lnTo>
                    <a:pt x="231" y="925"/>
                  </a:lnTo>
                  <a:lnTo>
                    <a:pt x="233" y="926"/>
                  </a:lnTo>
                  <a:lnTo>
                    <a:pt x="233" y="926"/>
                  </a:lnTo>
                  <a:lnTo>
                    <a:pt x="233" y="927"/>
                  </a:lnTo>
                  <a:lnTo>
                    <a:pt x="233" y="929"/>
                  </a:lnTo>
                  <a:lnTo>
                    <a:pt x="231" y="930"/>
                  </a:lnTo>
                  <a:lnTo>
                    <a:pt x="229" y="933"/>
                  </a:lnTo>
                  <a:lnTo>
                    <a:pt x="227" y="936"/>
                  </a:lnTo>
                  <a:lnTo>
                    <a:pt x="226" y="941"/>
                  </a:lnTo>
                  <a:lnTo>
                    <a:pt x="224" y="948"/>
                  </a:lnTo>
                  <a:lnTo>
                    <a:pt x="222" y="953"/>
                  </a:lnTo>
                  <a:lnTo>
                    <a:pt x="221" y="962"/>
                  </a:lnTo>
                  <a:lnTo>
                    <a:pt x="220" y="971"/>
                  </a:lnTo>
                  <a:lnTo>
                    <a:pt x="220" y="980"/>
                  </a:lnTo>
                  <a:lnTo>
                    <a:pt x="221" y="988"/>
                  </a:lnTo>
                  <a:lnTo>
                    <a:pt x="223" y="996"/>
                  </a:lnTo>
                  <a:lnTo>
                    <a:pt x="225" y="1003"/>
                  </a:lnTo>
                  <a:lnTo>
                    <a:pt x="227" y="1009"/>
                  </a:lnTo>
                  <a:lnTo>
                    <a:pt x="229" y="1015"/>
                  </a:lnTo>
                  <a:lnTo>
                    <a:pt x="231" y="1021"/>
                  </a:lnTo>
                  <a:lnTo>
                    <a:pt x="234" y="1027"/>
                  </a:lnTo>
                  <a:lnTo>
                    <a:pt x="234" y="1033"/>
                  </a:lnTo>
                  <a:lnTo>
                    <a:pt x="234" y="1039"/>
                  </a:lnTo>
                  <a:lnTo>
                    <a:pt x="234" y="1045"/>
                  </a:lnTo>
                  <a:lnTo>
                    <a:pt x="235" y="1052"/>
                  </a:lnTo>
                  <a:lnTo>
                    <a:pt x="236" y="1058"/>
                  </a:lnTo>
                  <a:lnTo>
                    <a:pt x="237" y="1065"/>
                  </a:lnTo>
                  <a:lnTo>
                    <a:pt x="239" y="1071"/>
                  </a:lnTo>
                  <a:lnTo>
                    <a:pt x="242" y="1077"/>
                  </a:lnTo>
                  <a:lnTo>
                    <a:pt x="243" y="1084"/>
                  </a:lnTo>
                  <a:lnTo>
                    <a:pt x="245" y="1090"/>
                  </a:lnTo>
                  <a:lnTo>
                    <a:pt x="246" y="1097"/>
                  </a:lnTo>
                  <a:lnTo>
                    <a:pt x="246" y="1104"/>
                  </a:lnTo>
                  <a:lnTo>
                    <a:pt x="248" y="1111"/>
                  </a:lnTo>
                  <a:lnTo>
                    <a:pt x="249" y="1118"/>
                  </a:lnTo>
                  <a:lnTo>
                    <a:pt x="250" y="1125"/>
                  </a:lnTo>
                  <a:lnTo>
                    <a:pt x="252" y="1132"/>
                  </a:lnTo>
                  <a:lnTo>
                    <a:pt x="254" y="1139"/>
                  </a:lnTo>
                  <a:lnTo>
                    <a:pt x="256" y="1145"/>
                  </a:lnTo>
                  <a:lnTo>
                    <a:pt x="258" y="1150"/>
                  </a:lnTo>
                  <a:lnTo>
                    <a:pt x="258" y="1154"/>
                  </a:lnTo>
                  <a:lnTo>
                    <a:pt x="259" y="1157"/>
                  </a:lnTo>
                  <a:lnTo>
                    <a:pt x="259" y="1158"/>
                  </a:lnTo>
                  <a:lnTo>
                    <a:pt x="259" y="1158"/>
                  </a:lnTo>
                  <a:lnTo>
                    <a:pt x="259" y="1159"/>
                  </a:lnTo>
                  <a:lnTo>
                    <a:pt x="258" y="1161"/>
                  </a:lnTo>
                  <a:lnTo>
                    <a:pt x="258" y="1165"/>
                  </a:lnTo>
                  <a:lnTo>
                    <a:pt x="258" y="1168"/>
                  </a:lnTo>
                  <a:lnTo>
                    <a:pt x="257" y="1172"/>
                  </a:lnTo>
                  <a:lnTo>
                    <a:pt x="257" y="1178"/>
                  </a:lnTo>
                  <a:lnTo>
                    <a:pt x="257" y="1183"/>
                  </a:lnTo>
                  <a:lnTo>
                    <a:pt x="257" y="1189"/>
                  </a:lnTo>
                  <a:lnTo>
                    <a:pt x="258" y="1196"/>
                  </a:lnTo>
                  <a:lnTo>
                    <a:pt x="259" y="1206"/>
                  </a:lnTo>
                  <a:lnTo>
                    <a:pt x="262" y="1211"/>
                  </a:lnTo>
                  <a:lnTo>
                    <a:pt x="265" y="1216"/>
                  </a:lnTo>
                  <a:lnTo>
                    <a:pt x="267" y="1219"/>
                  </a:lnTo>
                  <a:lnTo>
                    <a:pt x="270" y="1221"/>
                  </a:lnTo>
                  <a:lnTo>
                    <a:pt x="273" y="1223"/>
                  </a:lnTo>
                  <a:lnTo>
                    <a:pt x="275" y="1224"/>
                  </a:lnTo>
                  <a:lnTo>
                    <a:pt x="277" y="1226"/>
                  </a:lnTo>
                  <a:lnTo>
                    <a:pt x="278" y="1228"/>
                  </a:lnTo>
                  <a:lnTo>
                    <a:pt x="277" y="1233"/>
                  </a:lnTo>
                  <a:lnTo>
                    <a:pt x="274" y="1242"/>
                  </a:lnTo>
                  <a:lnTo>
                    <a:pt x="273" y="1246"/>
                  </a:lnTo>
                  <a:lnTo>
                    <a:pt x="270" y="1250"/>
                  </a:lnTo>
                  <a:lnTo>
                    <a:pt x="267" y="1252"/>
                  </a:lnTo>
                  <a:lnTo>
                    <a:pt x="265" y="1255"/>
                  </a:lnTo>
                  <a:lnTo>
                    <a:pt x="263" y="1258"/>
                  </a:lnTo>
                  <a:lnTo>
                    <a:pt x="262" y="1262"/>
                  </a:lnTo>
                  <a:lnTo>
                    <a:pt x="263" y="1269"/>
                  </a:lnTo>
                  <a:lnTo>
                    <a:pt x="265" y="1280"/>
                  </a:lnTo>
                  <a:lnTo>
                    <a:pt x="267" y="1294"/>
                  </a:lnTo>
                  <a:lnTo>
                    <a:pt x="272" y="1310"/>
                  </a:lnTo>
                  <a:lnTo>
                    <a:pt x="274" y="1322"/>
                  </a:lnTo>
                  <a:lnTo>
                    <a:pt x="274" y="1330"/>
                  </a:lnTo>
                  <a:lnTo>
                    <a:pt x="274" y="1336"/>
                  </a:lnTo>
                  <a:lnTo>
                    <a:pt x="274" y="1340"/>
                  </a:lnTo>
                  <a:lnTo>
                    <a:pt x="274" y="1343"/>
                  </a:lnTo>
                  <a:lnTo>
                    <a:pt x="275" y="1345"/>
                  </a:lnTo>
                  <a:lnTo>
                    <a:pt x="278" y="1348"/>
                  </a:lnTo>
                  <a:lnTo>
                    <a:pt x="282" y="1350"/>
                  </a:lnTo>
                  <a:lnTo>
                    <a:pt x="289" y="1355"/>
                  </a:lnTo>
                  <a:lnTo>
                    <a:pt x="291" y="1357"/>
                  </a:lnTo>
                  <a:lnTo>
                    <a:pt x="293" y="1360"/>
                  </a:lnTo>
                  <a:lnTo>
                    <a:pt x="294" y="1363"/>
                  </a:lnTo>
                  <a:lnTo>
                    <a:pt x="294" y="1368"/>
                  </a:lnTo>
                  <a:lnTo>
                    <a:pt x="293" y="1373"/>
                  </a:lnTo>
                  <a:lnTo>
                    <a:pt x="293" y="1378"/>
                  </a:lnTo>
                  <a:lnTo>
                    <a:pt x="292" y="1386"/>
                  </a:lnTo>
                  <a:lnTo>
                    <a:pt x="290" y="1393"/>
                  </a:lnTo>
                  <a:lnTo>
                    <a:pt x="289" y="1402"/>
                  </a:lnTo>
                  <a:lnTo>
                    <a:pt x="287" y="1410"/>
                  </a:lnTo>
                  <a:lnTo>
                    <a:pt x="286" y="1419"/>
                  </a:lnTo>
                  <a:lnTo>
                    <a:pt x="287" y="1429"/>
                  </a:lnTo>
                  <a:lnTo>
                    <a:pt x="288" y="1439"/>
                  </a:lnTo>
                  <a:lnTo>
                    <a:pt x="290" y="1448"/>
                  </a:lnTo>
                  <a:lnTo>
                    <a:pt x="292" y="1457"/>
                  </a:lnTo>
                  <a:lnTo>
                    <a:pt x="295" y="1466"/>
                  </a:lnTo>
                  <a:lnTo>
                    <a:pt x="297" y="1473"/>
                  </a:lnTo>
                  <a:lnTo>
                    <a:pt x="299" y="1477"/>
                  </a:lnTo>
                  <a:lnTo>
                    <a:pt x="300" y="1480"/>
                  </a:lnTo>
                  <a:lnTo>
                    <a:pt x="301" y="1481"/>
                  </a:lnTo>
                  <a:lnTo>
                    <a:pt x="300" y="1484"/>
                  </a:lnTo>
                  <a:lnTo>
                    <a:pt x="299" y="1493"/>
                  </a:lnTo>
                  <a:lnTo>
                    <a:pt x="298" y="1505"/>
                  </a:lnTo>
                  <a:lnTo>
                    <a:pt x="296" y="1523"/>
                  </a:lnTo>
                  <a:lnTo>
                    <a:pt x="294" y="1540"/>
                  </a:lnTo>
                  <a:lnTo>
                    <a:pt x="292" y="1559"/>
                  </a:lnTo>
                  <a:lnTo>
                    <a:pt x="291" y="1577"/>
                  </a:lnTo>
                  <a:lnTo>
                    <a:pt x="291" y="1593"/>
                  </a:lnTo>
                  <a:lnTo>
                    <a:pt x="292" y="1606"/>
                  </a:lnTo>
                  <a:lnTo>
                    <a:pt x="295" y="1617"/>
                  </a:lnTo>
                  <a:lnTo>
                    <a:pt x="298" y="1625"/>
                  </a:lnTo>
                  <a:lnTo>
                    <a:pt x="302" y="1633"/>
                  </a:lnTo>
                  <a:lnTo>
                    <a:pt x="305" y="1639"/>
                  </a:lnTo>
                  <a:lnTo>
                    <a:pt x="308" y="1646"/>
                  </a:lnTo>
                  <a:lnTo>
                    <a:pt x="312" y="1652"/>
                  </a:lnTo>
                  <a:lnTo>
                    <a:pt x="314" y="1657"/>
                  </a:lnTo>
                  <a:lnTo>
                    <a:pt x="316" y="1662"/>
                  </a:lnTo>
                  <a:lnTo>
                    <a:pt x="318" y="1664"/>
                  </a:lnTo>
                  <a:lnTo>
                    <a:pt x="320" y="1667"/>
                  </a:lnTo>
                  <a:lnTo>
                    <a:pt x="320" y="1667"/>
                  </a:lnTo>
                  <a:lnTo>
                    <a:pt x="319" y="1668"/>
                  </a:lnTo>
                  <a:lnTo>
                    <a:pt x="317" y="1669"/>
                  </a:lnTo>
                  <a:lnTo>
                    <a:pt x="315" y="1670"/>
                  </a:lnTo>
                  <a:lnTo>
                    <a:pt x="312" y="1673"/>
                  </a:lnTo>
                  <a:lnTo>
                    <a:pt x="309" y="1677"/>
                  </a:lnTo>
                  <a:lnTo>
                    <a:pt x="307" y="1682"/>
                  </a:lnTo>
                  <a:lnTo>
                    <a:pt x="307" y="1689"/>
                  </a:lnTo>
                  <a:lnTo>
                    <a:pt x="307" y="1698"/>
                  </a:lnTo>
                  <a:lnTo>
                    <a:pt x="311" y="1708"/>
                  </a:lnTo>
                  <a:lnTo>
                    <a:pt x="316" y="1719"/>
                  </a:lnTo>
                  <a:lnTo>
                    <a:pt x="318" y="1723"/>
                  </a:lnTo>
                  <a:lnTo>
                    <a:pt x="317" y="1728"/>
                  </a:lnTo>
                  <a:lnTo>
                    <a:pt x="316" y="1735"/>
                  </a:lnTo>
                  <a:lnTo>
                    <a:pt x="314" y="1742"/>
                  </a:lnTo>
                  <a:lnTo>
                    <a:pt x="314" y="1748"/>
                  </a:lnTo>
                  <a:lnTo>
                    <a:pt x="311" y="1755"/>
                  </a:lnTo>
                  <a:lnTo>
                    <a:pt x="309" y="1761"/>
                  </a:lnTo>
                  <a:lnTo>
                    <a:pt x="307" y="1765"/>
                  </a:lnTo>
                  <a:lnTo>
                    <a:pt x="305" y="1768"/>
                  </a:lnTo>
                  <a:lnTo>
                    <a:pt x="306" y="1769"/>
                  </a:lnTo>
                  <a:lnTo>
                    <a:pt x="323" y="1883"/>
                  </a:lnTo>
                  <a:lnTo>
                    <a:pt x="320" y="189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746" y="2517"/>
              <a:ext cx="54" cy="19"/>
            </a:xfrm>
            <a:custGeom>
              <a:avLst/>
              <a:gdLst>
                <a:gd name="T0" fmla="*/ 0 w 53"/>
                <a:gd name="T1" fmla="*/ 0 h 20"/>
                <a:gd name="T2" fmla="*/ 0 w 53"/>
                <a:gd name="T3" fmla="*/ 1 h 20"/>
                <a:gd name="T4" fmla="*/ 3 w 53"/>
                <a:gd name="T5" fmla="*/ 3 h 20"/>
                <a:gd name="T6" fmla="*/ 7 w 53"/>
                <a:gd name="T7" fmla="*/ 7 h 20"/>
                <a:gd name="T8" fmla="*/ 12 w 53"/>
                <a:gd name="T9" fmla="*/ 10 h 20"/>
                <a:gd name="T10" fmla="*/ 18 w 53"/>
                <a:gd name="T11" fmla="*/ 15 h 20"/>
                <a:gd name="T12" fmla="*/ 25 w 53"/>
                <a:gd name="T13" fmla="*/ 17 h 20"/>
                <a:gd name="T14" fmla="*/ 32 w 53"/>
                <a:gd name="T15" fmla="*/ 19 h 20"/>
                <a:gd name="T16" fmla="*/ 39 w 53"/>
                <a:gd name="T17" fmla="*/ 18 h 20"/>
                <a:gd name="T18" fmla="*/ 45 w 53"/>
                <a:gd name="T19" fmla="*/ 16 h 20"/>
                <a:gd name="T20" fmla="*/ 52 w 53"/>
                <a:gd name="T2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0">
                  <a:moveTo>
                    <a:pt x="0" y="0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7" y="7"/>
                  </a:lnTo>
                  <a:lnTo>
                    <a:pt x="12" y="10"/>
                  </a:lnTo>
                  <a:lnTo>
                    <a:pt x="18" y="15"/>
                  </a:lnTo>
                  <a:lnTo>
                    <a:pt x="25" y="17"/>
                  </a:lnTo>
                  <a:lnTo>
                    <a:pt x="32" y="19"/>
                  </a:lnTo>
                  <a:lnTo>
                    <a:pt x="39" y="18"/>
                  </a:lnTo>
                  <a:lnTo>
                    <a:pt x="45" y="16"/>
                  </a:lnTo>
                  <a:lnTo>
                    <a:pt x="52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776" y="2400"/>
              <a:ext cx="19" cy="41"/>
            </a:xfrm>
            <a:custGeom>
              <a:avLst/>
              <a:gdLst>
                <a:gd name="T0" fmla="*/ 16 w 17"/>
                <a:gd name="T1" fmla="*/ 0 h 42"/>
                <a:gd name="T2" fmla="*/ 13 w 17"/>
                <a:gd name="T3" fmla="*/ 1 h 42"/>
                <a:gd name="T4" fmla="*/ 11 w 17"/>
                <a:gd name="T5" fmla="*/ 3 h 42"/>
                <a:gd name="T6" fmla="*/ 9 w 17"/>
                <a:gd name="T7" fmla="*/ 6 h 42"/>
                <a:gd name="T8" fmla="*/ 6 w 17"/>
                <a:gd name="T9" fmla="*/ 10 h 42"/>
                <a:gd name="T10" fmla="*/ 2 w 17"/>
                <a:gd name="T11" fmla="*/ 14 h 42"/>
                <a:gd name="T12" fmla="*/ 0 w 17"/>
                <a:gd name="T13" fmla="*/ 20 h 42"/>
                <a:gd name="T14" fmla="*/ 2 w 17"/>
                <a:gd name="T15" fmla="*/ 25 h 42"/>
                <a:gd name="T16" fmla="*/ 2 w 17"/>
                <a:gd name="T17" fmla="*/ 31 h 42"/>
                <a:gd name="T18" fmla="*/ 4 w 17"/>
                <a:gd name="T19" fmla="*/ 37 h 42"/>
                <a:gd name="T20" fmla="*/ 11 w 17"/>
                <a:gd name="T2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2">
                  <a:moveTo>
                    <a:pt x="16" y="0"/>
                  </a:moveTo>
                  <a:lnTo>
                    <a:pt x="13" y="1"/>
                  </a:lnTo>
                  <a:lnTo>
                    <a:pt x="11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4" y="37"/>
                  </a:lnTo>
                  <a:lnTo>
                    <a:pt x="11" y="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785" y="2391"/>
              <a:ext cx="57" cy="32"/>
            </a:xfrm>
            <a:custGeom>
              <a:avLst/>
              <a:gdLst>
                <a:gd name="T0" fmla="*/ 50 w 58"/>
                <a:gd name="T1" fmla="*/ 15 h 33"/>
                <a:gd name="T2" fmla="*/ 49 w 58"/>
                <a:gd name="T3" fmla="*/ 14 h 33"/>
                <a:gd name="T4" fmla="*/ 49 w 58"/>
                <a:gd name="T5" fmla="*/ 13 h 33"/>
                <a:gd name="T6" fmla="*/ 49 w 58"/>
                <a:gd name="T7" fmla="*/ 11 h 33"/>
                <a:gd name="T8" fmla="*/ 48 w 58"/>
                <a:gd name="T9" fmla="*/ 4 h 33"/>
                <a:gd name="T10" fmla="*/ 47 w 58"/>
                <a:gd name="T11" fmla="*/ 7 h 33"/>
                <a:gd name="T12" fmla="*/ 36 w 58"/>
                <a:gd name="T13" fmla="*/ 8 h 33"/>
                <a:gd name="T14" fmla="*/ 27 w 58"/>
                <a:gd name="T15" fmla="*/ 10 h 33"/>
                <a:gd name="T16" fmla="*/ 18 w 58"/>
                <a:gd name="T17" fmla="*/ 16 h 33"/>
                <a:gd name="T18" fmla="*/ 12 w 58"/>
                <a:gd name="T19" fmla="*/ 22 h 33"/>
                <a:gd name="T20" fmla="*/ 5 w 58"/>
                <a:gd name="T21" fmla="*/ 30 h 33"/>
                <a:gd name="T22" fmla="*/ 5 w 58"/>
                <a:gd name="T23" fmla="*/ 31 h 33"/>
                <a:gd name="T24" fmla="*/ 3 w 58"/>
                <a:gd name="T25" fmla="*/ 31 h 33"/>
                <a:gd name="T26" fmla="*/ 2 w 58"/>
                <a:gd name="T27" fmla="*/ 32 h 33"/>
                <a:gd name="T28" fmla="*/ 1 w 58"/>
                <a:gd name="T29" fmla="*/ 31 h 33"/>
                <a:gd name="T30" fmla="*/ 0 w 58"/>
                <a:gd name="T31" fmla="*/ 31 h 33"/>
                <a:gd name="T32" fmla="*/ 0 w 58"/>
                <a:gd name="T33" fmla="*/ 30 h 33"/>
                <a:gd name="T34" fmla="*/ 0 w 58"/>
                <a:gd name="T35" fmla="*/ 29 h 33"/>
                <a:gd name="T36" fmla="*/ 0 w 58"/>
                <a:gd name="T37" fmla="*/ 28 h 33"/>
                <a:gd name="T38" fmla="*/ 4 w 58"/>
                <a:gd name="T39" fmla="*/ 23 h 33"/>
                <a:gd name="T40" fmla="*/ 11 w 58"/>
                <a:gd name="T41" fmla="*/ 15 h 33"/>
                <a:gd name="T42" fmla="*/ 19 w 58"/>
                <a:gd name="T43" fmla="*/ 8 h 33"/>
                <a:gd name="T44" fmla="*/ 28 w 58"/>
                <a:gd name="T45" fmla="*/ 4 h 33"/>
                <a:gd name="T46" fmla="*/ 38 w 58"/>
                <a:gd name="T47" fmla="*/ 2 h 33"/>
                <a:gd name="T48" fmla="*/ 50 w 58"/>
                <a:gd name="T49" fmla="*/ 1 h 33"/>
                <a:gd name="T50" fmla="*/ 51 w 58"/>
                <a:gd name="T51" fmla="*/ 0 h 33"/>
                <a:gd name="T52" fmla="*/ 51 w 58"/>
                <a:gd name="T53" fmla="*/ 1 h 33"/>
                <a:gd name="T54" fmla="*/ 53 w 58"/>
                <a:gd name="T55" fmla="*/ 1 h 33"/>
                <a:gd name="T56" fmla="*/ 53 w 58"/>
                <a:gd name="T57" fmla="*/ 2 h 33"/>
                <a:gd name="T58" fmla="*/ 54 w 58"/>
                <a:gd name="T59" fmla="*/ 3 h 33"/>
                <a:gd name="T60" fmla="*/ 55 w 58"/>
                <a:gd name="T61" fmla="*/ 7 h 33"/>
                <a:gd name="T62" fmla="*/ 55 w 58"/>
                <a:gd name="T63" fmla="*/ 8 h 33"/>
                <a:gd name="T64" fmla="*/ 55 w 58"/>
                <a:gd name="T65" fmla="*/ 10 h 33"/>
                <a:gd name="T66" fmla="*/ 56 w 58"/>
                <a:gd name="T67" fmla="*/ 12 h 33"/>
                <a:gd name="T68" fmla="*/ 56 w 58"/>
                <a:gd name="T69" fmla="*/ 13 h 33"/>
                <a:gd name="T70" fmla="*/ 57 w 58"/>
                <a:gd name="T71" fmla="*/ 14 h 33"/>
                <a:gd name="T72" fmla="*/ 56 w 58"/>
                <a:gd name="T73" fmla="*/ 15 h 33"/>
                <a:gd name="T74" fmla="*/ 56 w 58"/>
                <a:gd name="T75" fmla="*/ 16 h 33"/>
                <a:gd name="T76" fmla="*/ 55 w 58"/>
                <a:gd name="T77" fmla="*/ 18 h 33"/>
                <a:gd name="T78" fmla="*/ 54 w 58"/>
                <a:gd name="T79" fmla="*/ 18 h 33"/>
                <a:gd name="T80" fmla="*/ 52 w 58"/>
                <a:gd name="T81" fmla="*/ 18 h 33"/>
                <a:gd name="T82" fmla="*/ 51 w 58"/>
                <a:gd name="T83" fmla="*/ 17 h 33"/>
                <a:gd name="T84" fmla="*/ 51 w 58"/>
                <a:gd name="T85" fmla="*/ 17 h 33"/>
                <a:gd name="T86" fmla="*/ 50 w 58"/>
                <a:gd name="T8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33">
                  <a:moveTo>
                    <a:pt x="50" y="16"/>
                  </a:moveTo>
                  <a:lnTo>
                    <a:pt x="50" y="15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9"/>
                  </a:lnTo>
                  <a:lnTo>
                    <a:pt x="27" y="10"/>
                  </a:lnTo>
                  <a:lnTo>
                    <a:pt x="23" y="13"/>
                  </a:lnTo>
                  <a:lnTo>
                    <a:pt x="18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6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2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767" y="2396"/>
              <a:ext cx="17" cy="17"/>
            </a:xfrm>
            <a:custGeom>
              <a:avLst/>
              <a:gdLst>
                <a:gd name="T0" fmla="*/ 7 w 17"/>
                <a:gd name="T1" fmla="*/ 1 h 17"/>
                <a:gd name="T2" fmla="*/ 8 w 17"/>
                <a:gd name="T3" fmla="*/ 1 h 17"/>
                <a:gd name="T4" fmla="*/ 10 w 17"/>
                <a:gd name="T5" fmla="*/ 1 h 17"/>
                <a:gd name="T6" fmla="*/ 10 w 17"/>
                <a:gd name="T7" fmla="*/ 2 h 17"/>
                <a:gd name="T8" fmla="*/ 10 w 17"/>
                <a:gd name="T9" fmla="*/ 3 h 17"/>
                <a:gd name="T10" fmla="*/ 12 w 17"/>
                <a:gd name="T11" fmla="*/ 4 h 17"/>
                <a:gd name="T12" fmla="*/ 14 w 17"/>
                <a:gd name="T13" fmla="*/ 5 h 17"/>
                <a:gd name="T14" fmla="*/ 14 w 17"/>
                <a:gd name="T15" fmla="*/ 8 h 17"/>
                <a:gd name="T16" fmla="*/ 14 w 17"/>
                <a:gd name="T17" fmla="*/ 9 h 17"/>
                <a:gd name="T18" fmla="*/ 16 w 17"/>
                <a:gd name="T19" fmla="*/ 11 h 17"/>
                <a:gd name="T20" fmla="*/ 16 w 17"/>
                <a:gd name="T21" fmla="*/ 12 h 17"/>
                <a:gd name="T22" fmla="*/ 16 w 17"/>
                <a:gd name="T23" fmla="*/ 12 h 17"/>
                <a:gd name="T24" fmla="*/ 16 w 17"/>
                <a:gd name="T25" fmla="*/ 13 h 17"/>
                <a:gd name="T26" fmla="*/ 14 w 17"/>
                <a:gd name="T27" fmla="*/ 13 h 17"/>
                <a:gd name="T28" fmla="*/ 14 w 17"/>
                <a:gd name="T29" fmla="*/ 13 h 17"/>
                <a:gd name="T30" fmla="*/ 14 w 17"/>
                <a:gd name="T31" fmla="*/ 13 h 17"/>
                <a:gd name="T32" fmla="*/ 14 w 17"/>
                <a:gd name="T33" fmla="*/ 14 h 17"/>
                <a:gd name="T34" fmla="*/ 14 w 17"/>
                <a:gd name="T35" fmla="*/ 14 h 17"/>
                <a:gd name="T36" fmla="*/ 12 w 17"/>
                <a:gd name="T37" fmla="*/ 16 h 17"/>
                <a:gd name="T38" fmla="*/ 12 w 17"/>
                <a:gd name="T39" fmla="*/ 16 h 17"/>
                <a:gd name="T40" fmla="*/ 12 w 17"/>
                <a:gd name="T41" fmla="*/ 16 h 17"/>
                <a:gd name="T42" fmla="*/ 10 w 17"/>
                <a:gd name="T43" fmla="*/ 16 h 17"/>
                <a:gd name="T44" fmla="*/ 8 w 17"/>
                <a:gd name="T45" fmla="*/ 14 h 17"/>
                <a:gd name="T46" fmla="*/ 8 w 17"/>
                <a:gd name="T47" fmla="*/ 14 h 17"/>
                <a:gd name="T48" fmla="*/ 8 w 17"/>
                <a:gd name="T49" fmla="*/ 14 h 17"/>
                <a:gd name="T50" fmla="*/ 8 w 17"/>
                <a:gd name="T51" fmla="*/ 14 h 17"/>
                <a:gd name="T52" fmla="*/ 8 w 17"/>
                <a:gd name="T53" fmla="*/ 13 h 17"/>
                <a:gd name="T54" fmla="*/ 8 w 17"/>
                <a:gd name="T55" fmla="*/ 13 h 17"/>
                <a:gd name="T56" fmla="*/ 8 w 17"/>
                <a:gd name="T57" fmla="*/ 12 h 17"/>
                <a:gd name="T58" fmla="*/ 8 w 17"/>
                <a:gd name="T59" fmla="*/ 12 h 17"/>
                <a:gd name="T60" fmla="*/ 8 w 17"/>
                <a:gd name="T61" fmla="*/ 12 h 17"/>
                <a:gd name="T62" fmla="*/ 8 w 17"/>
                <a:gd name="T63" fmla="*/ 10 h 17"/>
                <a:gd name="T64" fmla="*/ 7 w 17"/>
                <a:gd name="T65" fmla="*/ 10 h 17"/>
                <a:gd name="T66" fmla="*/ 7 w 17"/>
                <a:gd name="T67" fmla="*/ 9 h 17"/>
                <a:gd name="T68" fmla="*/ 7 w 17"/>
                <a:gd name="T69" fmla="*/ 9 h 17"/>
                <a:gd name="T70" fmla="*/ 7 w 17"/>
                <a:gd name="T71" fmla="*/ 8 h 17"/>
                <a:gd name="T72" fmla="*/ 7 w 17"/>
                <a:gd name="T73" fmla="*/ 6 h 17"/>
                <a:gd name="T74" fmla="*/ 7 w 17"/>
                <a:gd name="T75" fmla="*/ 6 h 17"/>
                <a:gd name="T76" fmla="*/ 5 w 17"/>
                <a:gd name="T77" fmla="*/ 5 h 17"/>
                <a:gd name="T78" fmla="*/ 1 w 17"/>
                <a:gd name="T79" fmla="*/ 5 h 17"/>
                <a:gd name="T80" fmla="*/ 1 w 17"/>
                <a:gd name="T81" fmla="*/ 4 h 17"/>
                <a:gd name="T82" fmla="*/ 1 w 17"/>
                <a:gd name="T83" fmla="*/ 4 h 17"/>
                <a:gd name="T84" fmla="*/ 0 w 17"/>
                <a:gd name="T85" fmla="*/ 4 h 17"/>
                <a:gd name="T86" fmla="*/ 0 w 17"/>
                <a:gd name="T87" fmla="*/ 4 h 17"/>
                <a:gd name="T88" fmla="*/ 0 w 17"/>
                <a:gd name="T89" fmla="*/ 3 h 17"/>
                <a:gd name="T90" fmla="*/ 0 w 17"/>
                <a:gd name="T91" fmla="*/ 2 h 17"/>
                <a:gd name="T92" fmla="*/ 1 w 17"/>
                <a:gd name="T93" fmla="*/ 2 h 17"/>
                <a:gd name="T94" fmla="*/ 0 w 17"/>
                <a:gd name="T95" fmla="*/ 1 h 17"/>
                <a:gd name="T96" fmla="*/ 0 w 17"/>
                <a:gd name="T97" fmla="*/ 1 h 17"/>
                <a:gd name="T98" fmla="*/ 0 w 17"/>
                <a:gd name="T99" fmla="*/ 1 h 17"/>
                <a:gd name="T100" fmla="*/ 0 w 17"/>
                <a:gd name="T101" fmla="*/ 1 h 17"/>
                <a:gd name="T102" fmla="*/ 1 w 17"/>
                <a:gd name="T103" fmla="*/ 1 h 17"/>
                <a:gd name="T104" fmla="*/ 1 w 17"/>
                <a:gd name="T105" fmla="*/ 1 h 17"/>
                <a:gd name="T106" fmla="*/ 1 w 17"/>
                <a:gd name="T107" fmla="*/ 1 h 17"/>
                <a:gd name="T108" fmla="*/ 3 w 17"/>
                <a:gd name="T109" fmla="*/ 0 h 17"/>
                <a:gd name="T110" fmla="*/ 3 w 17"/>
                <a:gd name="T111" fmla="*/ 0 h 17"/>
                <a:gd name="T112" fmla="*/ 3 w 17"/>
                <a:gd name="T113" fmla="*/ 0 h 17"/>
                <a:gd name="T114" fmla="*/ 5 w 17"/>
                <a:gd name="T115" fmla="*/ 0 h 17"/>
                <a:gd name="T116" fmla="*/ 5 w 17"/>
                <a:gd name="T117" fmla="*/ 0 h 17"/>
                <a:gd name="T118" fmla="*/ 7 w 17"/>
                <a:gd name="T1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806" y="2435"/>
              <a:ext cx="39" cy="97"/>
            </a:xfrm>
            <a:custGeom>
              <a:avLst/>
              <a:gdLst>
                <a:gd name="T0" fmla="*/ 33 w 39"/>
                <a:gd name="T1" fmla="*/ 8 h 99"/>
                <a:gd name="T2" fmla="*/ 34 w 39"/>
                <a:gd name="T3" fmla="*/ 18 h 99"/>
                <a:gd name="T4" fmla="*/ 35 w 39"/>
                <a:gd name="T5" fmla="*/ 30 h 99"/>
                <a:gd name="T6" fmla="*/ 35 w 39"/>
                <a:gd name="T7" fmla="*/ 40 h 99"/>
                <a:gd name="T8" fmla="*/ 36 w 39"/>
                <a:gd name="T9" fmla="*/ 50 h 99"/>
                <a:gd name="T10" fmla="*/ 37 w 39"/>
                <a:gd name="T11" fmla="*/ 59 h 99"/>
                <a:gd name="T12" fmla="*/ 37 w 39"/>
                <a:gd name="T13" fmla="*/ 60 h 99"/>
                <a:gd name="T14" fmla="*/ 37 w 39"/>
                <a:gd name="T15" fmla="*/ 61 h 99"/>
                <a:gd name="T16" fmla="*/ 35 w 39"/>
                <a:gd name="T17" fmla="*/ 66 h 99"/>
                <a:gd name="T18" fmla="*/ 30 w 39"/>
                <a:gd name="T19" fmla="*/ 74 h 99"/>
                <a:gd name="T20" fmla="*/ 26 w 39"/>
                <a:gd name="T21" fmla="*/ 82 h 99"/>
                <a:gd name="T22" fmla="*/ 19 w 39"/>
                <a:gd name="T23" fmla="*/ 89 h 99"/>
                <a:gd name="T24" fmla="*/ 12 w 39"/>
                <a:gd name="T25" fmla="*/ 94 h 99"/>
                <a:gd name="T26" fmla="*/ 3 w 39"/>
                <a:gd name="T27" fmla="*/ 98 h 99"/>
                <a:gd name="T28" fmla="*/ 2 w 39"/>
                <a:gd name="T29" fmla="*/ 98 h 99"/>
                <a:gd name="T30" fmla="*/ 1 w 39"/>
                <a:gd name="T31" fmla="*/ 97 h 99"/>
                <a:gd name="T32" fmla="*/ 1 w 39"/>
                <a:gd name="T33" fmla="*/ 97 h 99"/>
                <a:gd name="T34" fmla="*/ 0 w 39"/>
                <a:gd name="T35" fmla="*/ 96 h 99"/>
                <a:gd name="T36" fmla="*/ 0 w 39"/>
                <a:gd name="T37" fmla="*/ 96 h 99"/>
                <a:gd name="T38" fmla="*/ 0 w 39"/>
                <a:gd name="T39" fmla="*/ 94 h 99"/>
                <a:gd name="T40" fmla="*/ 0 w 39"/>
                <a:gd name="T41" fmla="*/ 92 h 99"/>
                <a:gd name="T42" fmla="*/ 1 w 39"/>
                <a:gd name="T43" fmla="*/ 92 h 99"/>
                <a:gd name="T44" fmla="*/ 1 w 39"/>
                <a:gd name="T45" fmla="*/ 91 h 99"/>
                <a:gd name="T46" fmla="*/ 9 w 39"/>
                <a:gd name="T47" fmla="*/ 88 h 99"/>
                <a:gd name="T48" fmla="*/ 14 w 39"/>
                <a:gd name="T49" fmla="*/ 85 h 99"/>
                <a:gd name="T50" fmla="*/ 19 w 39"/>
                <a:gd name="T51" fmla="*/ 79 h 99"/>
                <a:gd name="T52" fmla="*/ 25 w 39"/>
                <a:gd name="T53" fmla="*/ 73 h 99"/>
                <a:gd name="T54" fmla="*/ 28 w 39"/>
                <a:gd name="T55" fmla="*/ 68 h 99"/>
                <a:gd name="T56" fmla="*/ 31 w 39"/>
                <a:gd name="T57" fmla="*/ 58 h 99"/>
                <a:gd name="T58" fmla="*/ 30 w 39"/>
                <a:gd name="T59" fmla="*/ 50 h 99"/>
                <a:gd name="T60" fmla="*/ 28 w 39"/>
                <a:gd name="T61" fmla="*/ 36 h 99"/>
                <a:gd name="T62" fmla="*/ 28 w 39"/>
                <a:gd name="T63" fmla="*/ 22 h 99"/>
                <a:gd name="T64" fmla="*/ 27 w 39"/>
                <a:gd name="T65" fmla="*/ 8 h 99"/>
                <a:gd name="T66" fmla="*/ 28 w 39"/>
                <a:gd name="T67" fmla="*/ 3 h 99"/>
                <a:gd name="T68" fmla="*/ 28 w 39"/>
                <a:gd name="T69" fmla="*/ 1 h 99"/>
                <a:gd name="T70" fmla="*/ 28 w 39"/>
                <a:gd name="T71" fmla="*/ 0 h 99"/>
                <a:gd name="T72" fmla="*/ 29 w 39"/>
                <a:gd name="T73" fmla="*/ 0 h 99"/>
                <a:gd name="T74" fmla="*/ 30 w 39"/>
                <a:gd name="T75" fmla="*/ 0 h 99"/>
                <a:gd name="T76" fmla="*/ 32 w 39"/>
                <a:gd name="T77" fmla="*/ 1 h 99"/>
                <a:gd name="T78" fmla="*/ 33 w 39"/>
                <a:gd name="T79" fmla="*/ 1 h 99"/>
                <a:gd name="T80" fmla="*/ 33 w 39"/>
                <a:gd name="T81" fmla="*/ 2 h 99"/>
                <a:gd name="T82" fmla="*/ 33 w 39"/>
                <a:gd name="T83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" h="99">
                  <a:moveTo>
                    <a:pt x="33" y="3"/>
                  </a:moveTo>
                  <a:lnTo>
                    <a:pt x="33" y="8"/>
                  </a:lnTo>
                  <a:lnTo>
                    <a:pt x="34" y="13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5" y="45"/>
                  </a:lnTo>
                  <a:lnTo>
                    <a:pt x="36" y="50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2"/>
                  </a:lnTo>
                  <a:lnTo>
                    <a:pt x="35" y="66"/>
                  </a:lnTo>
                  <a:lnTo>
                    <a:pt x="33" y="69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2"/>
                  </a:lnTo>
                  <a:lnTo>
                    <a:pt x="22" y="86"/>
                  </a:lnTo>
                  <a:lnTo>
                    <a:pt x="19" y="89"/>
                  </a:lnTo>
                  <a:lnTo>
                    <a:pt x="15" y="92"/>
                  </a:lnTo>
                  <a:lnTo>
                    <a:pt x="12" y="94"/>
                  </a:lnTo>
                  <a:lnTo>
                    <a:pt x="8" y="96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5" y="90"/>
                  </a:lnTo>
                  <a:lnTo>
                    <a:pt x="9" y="88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7" y="82"/>
                  </a:lnTo>
                  <a:lnTo>
                    <a:pt x="19" y="79"/>
                  </a:lnTo>
                  <a:lnTo>
                    <a:pt x="21" y="76"/>
                  </a:lnTo>
                  <a:lnTo>
                    <a:pt x="25" y="73"/>
                  </a:lnTo>
                  <a:lnTo>
                    <a:pt x="26" y="69"/>
                  </a:lnTo>
                  <a:lnTo>
                    <a:pt x="28" y="6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4"/>
                  </a:lnTo>
                  <a:lnTo>
                    <a:pt x="30" y="50"/>
                  </a:lnTo>
                  <a:lnTo>
                    <a:pt x="29" y="44"/>
                  </a:lnTo>
                  <a:lnTo>
                    <a:pt x="28" y="36"/>
                  </a:lnTo>
                  <a:lnTo>
                    <a:pt x="28" y="29"/>
                  </a:lnTo>
                  <a:lnTo>
                    <a:pt x="28" y="22"/>
                  </a:lnTo>
                  <a:lnTo>
                    <a:pt x="27" y="15"/>
                  </a:lnTo>
                  <a:lnTo>
                    <a:pt x="27" y="8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800" y="2543"/>
              <a:ext cx="50" cy="117"/>
            </a:xfrm>
            <a:custGeom>
              <a:avLst/>
              <a:gdLst>
                <a:gd name="T0" fmla="*/ 47 w 49"/>
                <a:gd name="T1" fmla="*/ 4 h 118"/>
                <a:gd name="T2" fmla="*/ 46 w 49"/>
                <a:gd name="T3" fmla="*/ 16 h 118"/>
                <a:gd name="T4" fmla="*/ 44 w 49"/>
                <a:gd name="T5" fmla="*/ 29 h 118"/>
                <a:gd name="T6" fmla="*/ 43 w 49"/>
                <a:gd name="T7" fmla="*/ 42 h 118"/>
                <a:gd name="T8" fmla="*/ 41 w 49"/>
                <a:gd name="T9" fmla="*/ 56 h 118"/>
                <a:gd name="T10" fmla="*/ 38 w 49"/>
                <a:gd name="T11" fmla="*/ 69 h 118"/>
                <a:gd name="T12" fmla="*/ 34 w 49"/>
                <a:gd name="T13" fmla="*/ 81 h 118"/>
                <a:gd name="T14" fmla="*/ 29 w 49"/>
                <a:gd name="T15" fmla="*/ 92 h 118"/>
                <a:gd name="T16" fmla="*/ 24 w 49"/>
                <a:gd name="T17" fmla="*/ 102 h 118"/>
                <a:gd name="T18" fmla="*/ 15 w 49"/>
                <a:gd name="T19" fmla="*/ 111 h 118"/>
                <a:gd name="T20" fmla="*/ 4 w 49"/>
                <a:gd name="T21" fmla="*/ 117 h 118"/>
                <a:gd name="T22" fmla="*/ 4 w 49"/>
                <a:gd name="T23" fmla="*/ 117 h 118"/>
                <a:gd name="T24" fmla="*/ 3 w 49"/>
                <a:gd name="T25" fmla="*/ 117 h 118"/>
                <a:gd name="T26" fmla="*/ 2 w 49"/>
                <a:gd name="T27" fmla="*/ 116 h 118"/>
                <a:gd name="T28" fmla="*/ 2 w 49"/>
                <a:gd name="T29" fmla="*/ 116 h 118"/>
                <a:gd name="T30" fmla="*/ 1 w 49"/>
                <a:gd name="T31" fmla="*/ 116 h 118"/>
                <a:gd name="T32" fmla="*/ 1 w 49"/>
                <a:gd name="T33" fmla="*/ 116 h 118"/>
                <a:gd name="T34" fmla="*/ 0 w 49"/>
                <a:gd name="T35" fmla="*/ 116 h 118"/>
                <a:gd name="T36" fmla="*/ 0 w 49"/>
                <a:gd name="T37" fmla="*/ 115 h 118"/>
                <a:gd name="T38" fmla="*/ 0 w 49"/>
                <a:gd name="T39" fmla="*/ 115 h 118"/>
                <a:gd name="T40" fmla="*/ 0 w 49"/>
                <a:gd name="T41" fmla="*/ 114 h 118"/>
                <a:gd name="T42" fmla="*/ 0 w 49"/>
                <a:gd name="T43" fmla="*/ 113 h 118"/>
                <a:gd name="T44" fmla="*/ 0 w 49"/>
                <a:gd name="T45" fmla="*/ 112 h 118"/>
                <a:gd name="T46" fmla="*/ 0 w 49"/>
                <a:gd name="T47" fmla="*/ 111 h 118"/>
                <a:gd name="T48" fmla="*/ 1 w 49"/>
                <a:gd name="T49" fmla="*/ 111 h 118"/>
                <a:gd name="T50" fmla="*/ 1 w 49"/>
                <a:gd name="T51" fmla="*/ 110 h 118"/>
                <a:gd name="T52" fmla="*/ 2 w 49"/>
                <a:gd name="T53" fmla="*/ 110 h 118"/>
                <a:gd name="T54" fmla="*/ 2 w 49"/>
                <a:gd name="T55" fmla="*/ 110 h 118"/>
                <a:gd name="T56" fmla="*/ 12 w 49"/>
                <a:gd name="T57" fmla="*/ 105 h 118"/>
                <a:gd name="T58" fmla="*/ 20 w 49"/>
                <a:gd name="T59" fmla="*/ 97 h 118"/>
                <a:gd name="T60" fmla="*/ 25 w 49"/>
                <a:gd name="T61" fmla="*/ 87 h 118"/>
                <a:gd name="T62" fmla="*/ 31 w 49"/>
                <a:gd name="T63" fmla="*/ 76 h 118"/>
                <a:gd name="T64" fmla="*/ 33 w 49"/>
                <a:gd name="T65" fmla="*/ 65 h 118"/>
                <a:gd name="T66" fmla="*/ 37 w 49"/>
                <a:gd name="T67" fmla="*/ 53 h 118"/>
                <a:gd name="T68" fmla="*/ 38 w 49"/>
                <a:gd name="T69" fmla="*/ 40 h 118"/>
                <a:gd name="T70" fmla="*/ 39 w 49"/>
                <a:gd name="T71" fmla="*/ 27 h 118"/>
                <a:gd name="T72" fmla="*/ 40 w 49"/>
                <a:gd name="T73" fmla="*/ 14 h 118"/>
                <a:gd name="T74" fmla="*/ 41 w 49"/>
                <a:gd name="T75" fmla="*/ 3 h 118"/>
                <a:gd name="T76" fmla="*/ 41 w 49"/>
                <a:gd name="T77" fmla="*/ 3 h 118"/>
                <a:gd name="T78" fmla="*/ 41 w 49"/>
                <a:gd name="T79" fmla="*/ 2 h 118"/>
                <a:gd name="T80" fmla="*/ 42 w 49"/>
                <a:gd name="T81" fmla="*/ 1 h 118"/>
                <a:gd name="T82" fmla="*/ 42 w 49"/>
                <a:gd name="T83" fmla="*/ 1 h 118"/>
                <a:gd name="T84" fmla="*/ 42 w 49"/>
                <a:gd name="T85" fmla="*/ 1 h 118"/>
                <a:gd name="T86" fmla="*/ 43 w 49"/>
                <a:gd name="T87" fmla="*/ 1 h 118"/>
                <a:gd name="T88" fmla="*/ 44 w 49"/>
                <a:gd name="T89" fmla="*/ 0 h 118"/>
                <a:gd name="T90" fmla="*/ 44 w 49"/>
                <a:gd name="T91" fmla="*/ 1 h 118"/>
                <a:gd name="T92" fmla="*/ 45 w 49"/>
                <a:gd name="T93" fmla="*/ 1 h 118"/>
                <a:gd name="T94" fmla="*/ 45 w 49"/>
                <a:gd name="T95" fmla="*/ 1 h 118"/>
                <a:gd name="T96" fmla="*/ 46 w 49"/>
                <a:gd name="T97" fmla="*/ 0 h 118"/>
                <a:gd name="T98" fmla="*/ 46 w 49"/>
                <a:gd name="T99" fmla="*/ 1 h 118"/>
                <a:gd name="T100" fmla="*/ 47 w 49"/>
                <a:gd name="T101" fmla="*/ 1 h 118"/>
                <a:gd name="T102" fmla="*/ 47 w 49"/>
                <a:gd name="T103" fmla="*/ 2 h 118"/>
                <a:gd name="T104" fmla="*/ 48 w 49"/>
                <a:gd name="T105" fmla="*/ 2 h 118"/>
                <a:gd name="T106" fmla="*/ 48 w 49"/>
                <a:gd name="T107" fmla="*/ 3 h 118"/>
                <a:gd name="T108" fmla="*/ 47 w 49"/>
                <a:gd name="T10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" h="118">
                  <a:moveTo>
                    <a:pt x="47" y="4"/>
                  </a:moveTo>
                  <a:lnTo>
                    <a:pt x="46" y="16"/>
                  </a:lnTo>
                  <a:lnTo>
                    <a:pt x="44" y="29"/>
                  </a:lnTo>
                  <a:lnTo>
                    <a:pt x="43" y="42"/>
                  </a:lnTo>
                  <a:lnTo>
                    <a:pt x="41" y="56"/>
                  </a:lnTo>
                  <a:lnTo>
                    <a:pt x="38" y="69"/>
                  </a:lnTo>
                  <a:lnTo>
                    <a:pt x="34" y="81"/>
                  </a:lnTo>
                  <a:lnTo>
                    <a:pt x="29" y="92"/>
                  </a:lnTo>
                  <a:lnTo>
                    <a:pt x="24" y="102"/>
                  </a:lnTo>
                  <a:lnTo>
                    <a:pt x="15" y="111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" y="117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1" y="111"/>
                  </a:lnTo>
                  <a:lnTo>
                    <a:pt x="1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2" y="105"/>
                  </a:lnTo>
                  <a:lnTo>
                    <a:pt x="20" y="97"/>
                  </a:lnTo>
                  <a:lnTo>
                    <a:pt x="25" y="87"/>
                  </a:lnTo>
                  <a:lnTo>
                    <a:pt x="31" y="76"/>
                  </a:lnTo>
                  <a:lnTo>
                    <a:pt x="33" y="65"/>
                  </a:lnTo>
                  <a:lnTo>
                    <a:pt x="37" y="53"/>
                  </a:lnTo>
                  <a:lnTo>
                    <a:pt x="38" y="40"/>
                  </a:lnTo>
                  <a:lnTo>
                    <a:pt x="39" y="27"/>
                  </a:lnTo>
                  <a:lnTo>
                    <a:pt x="40" y="1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7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748" y="2534"/>
              <a:ext cx="24" cy="149"/>
            </a:xfrm>
            <a:custGeom>
              <a:avLst/>
              <a:gdLst>
                <a:gd name="T0" fmla="*/ 20 w 24"/>
                <a:gd name="T1" fmla="*/ 6 h 149"/>
                <a:gd name="T2" fmla="*/ 15 w 24"/>
                <a:gd name="T3" fmla="*/ 16 h 149"/>
                <a:gd name="T4" fmla="*/ 11 w 24"/>
                <a:gd name="T5" fmla="*/ 30 h 149"/>
                <a:gd name="T6" fmla="*/ 8 w 24"/>
                <a:gd name="T7" fmla="*/ 43 h 149"/>
                <a:gd name="T8" fmla="*/ 7 w 24"/>
                <a:gd name="T9" fmla="*/ 59 h 149"/>
                <a:gd name="T10" fmla="*/ 5 w 24"/>
                <a:gd name="T11" fmla="*/ 74 h 149"/>
                <a:gd name="T12" fmla="*/ 7 w 24"/>
                <a:gd name="T13" fmla="*/ 90 h 149"/>
                <a:gd name="T14" fmla="*/ 7 w 24"/>
                <a:gd name="T15" fmla="*/ 106 h 149"/>
                <a:gd name="T16" fmla="*/ 11 w 24"/>
                <a:gd name="T17" fmla="*/ 120 h 149"/>
                <a:gd name="T18" fmla="*/ 15 w 24"/>
                <a:gd name="T19" fmla="*/ 132 h 149"/>
                <a:gd name="T20" fmla="*/ 22 w 24"/>
                <a:gd name="T21" fmla="*/ 142 h 149"/>
                <a:gd name="T22" fmla="*/ 23 w 24"/>
                <a:gd name="T23" fmla="*/ 143 h 149"/>
                <a:gd name="T24" fmla="*/ 23 w 24"/>
                <a:gd name="T25" fmla="*/ 144 h 149"/>
                <a:gd name="T26" fmla="*/ 23 w 24"/>
                <a:gd name="T27" fmla="*/ 144 h 149"/>
                <a:gd name="T28" fmla="*/ 23 w 24"/>
                <a:gd name="T29" fmla="*/ 145 h 149"/>
                <a:gd name="T30" fmla="*/ 23 w 24"/>
                <a:gd name="T31" fmla="*/ 145 h 149"/>
                <a:gd name="T32" fmla="*/ 22 w 24"/>
                <a:gd name="T33" fmla="*/ 146 h 149"/>
                <a:gd name="T34" fmla="*/ 22 w 24"/>
                <a:gd name="T35" fmla="*/ 146 h 149"/>
                <a:gd name="T36" fmla="*/ 23 w 24"/>
                <a:gd name="T37" fmla="*/ 146 h 149"/>
                <a:gd name="T38" fmla="*/ 23 w 24"/>
                <a:gd name="T39" fmla="*/ 147 h 149"/>
                <a:gd name="T40" fmla="*/ 22 w 24"/>
                <a:gd name="T41" fmla="*/ 147 h 149"/>
                <a:gd name="T42" fmla="*/ 22 w 24"/>
                <a:gd name="T43" fmla="*/ 147 h 149"/>
                <a:gd name="T44" fmla="*/ 22 w 24"/>
                <a:gd name="T45" fmla="*/ 147 h 149"/>
                <a:gd name="T46" fmla="*/ 21 w 24"/>
                <a:gd name="T47" fmla="*/ 147 h 149"/>
                <a:gd name="T48" fmla="*/ 21 w 24"/>
                <a:gd name="T49" fmla="*/ 148 h 149"/>
                <a:gd name="T50" fmla="*/ 20 w 24"/>
                <a:gd name="T51" fmla="*/ 148 h 149"/>
                <a:gd name="T52" fmla="*/ 20 w 24"/>
                <a:gd name="T53" fmla="*/ 147 h 149"/>
                <a:gd name="T54" fmla="*/ 19 w 24"/>
                <a:gd name="T55" fmla="*/ 147 h 149"/>
                <a:gd name="T56" fmla="*/ 18 w 24"/>
                <a:gd name="T57" fmla="*/ 147 h 149"/>
                <a:gd name="T58" fmla="*/ 12 w 24"/>
                <a:gd name="T59" fmla="*/ 136 h 149"/>
                <a:gd name="T60" fmla="*/ 7 w 24"/>
                <a:gd name="T61" fmla="*/ 123 h 149"/>
                <a:gd name="T62" fmla="*/ 2 w 24"/>
                <a:gd name="T63" fmla="*/ 107 h 149"/>
                <a:gd name="T64" fmla="*/ 0 w 24"/>
                <a:gd name="T65" fmla="*/ 92 h 149"/>
                <a:gd name="T66" fmla="*/ 0 w 24"/>
                <a:gd name="T67" fmla="*/ 75 h 149"/>
                <a:gd name="T68" fmla="*/ 0 w 24"/>
                <a:gd name="T69" fmla="*/ 58 h 149"/>
                <a:gd name="T70" fmla="*/ 2 w 24"/>
                <a:gd name="T71" fmla="*/ 42 h 149"/>
                <a:gd name="T72" fmla="*/ 5 w 24"/>
                <a:gd name="T73" fmla="*/ 26 h 149"/>
                <a:gd name="T74" fmla="*/ 10 w 24"/>
                <a:gd name="T75" fmla="*/ 13 h 149"/>
                <a:gd name="T76" fmla="*/ 15 w 24"/>
                <a:gd name="T77" fmla="*/ 2 h 149"/>
                <a:gd name="T78" fmla="*/ 15 w 24"/>
                <a:gd name="T79" fmla="*/ 1 h 149"/>
                <a:gd name="T80" fmla="*/ 15 w 24"/>
                <a:gd name="T81" fmla="*/ 1 h 149"/>
                <a:gd name="T82" fmla="*/ 15 w 24"/>
                <a:gd name="T83" fmla="*/ 1 h 149"/>
                <a:gd name="T84" fmla="*/ 16 w 24"/>
                <a:gd name="T85" fmla="*/ 0 h 149"/>
                <a:gd name="T86" fmla="*/ 17 w 24"/>
                <a:gd name="T87" fmla="*/ 0 h 149"/>
                <a:gd name="T88" fmla="*/ 17 w 24"/>
                <a:gd name="T89" fmla="*/ 0 h 149"/>
                <a:gd name="T90" fmla="*/ 18 w 24"/>
                <a:gd name="T91" fmla="*/ 1 h 149"/>
                <a:gd name="T92" fmla="*/ 19 w 24"/>
                <a:gd name="T93" fmla="*/ 1 h 149"/>
                <a:gd name="T94" fmla="*/ 20 w 24"/>
                <a:gd name="T95" fmla="*/ 1 h 149"/>
                <a:gd name="T96" fmla="*/ 20 w 24"/>
                <a:gd name="T97" fmla="*/ 2 h 149"/>
                <a:gd name="T98" fmla="*/ 20 w 24"/>
                <a:gd name="T99" fmla="*/ 2 h 149"/>
                <a:gd name="T100" fmla="*/ 20 w 24"/>
                <a:gd name="T101" fmla="*/ 3 h 149"/>
                <a:gd name="T102" fmla="*/ 20 w 24"/>
                <a:gd name="T103" fmla="*/ 4 h 149"/>
                <a:gd name="T104" fmla="*/ 21 w 24"/>
                <a:gd name="T105" fmla="*/ 5 h 149"/>
                <a:gd name="T106" fmla="*/ 20 w 24"/>
                <a:gd name="T107" fmla="*/ 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149">
                  <a:moveTo>
                    <a:pt x="20" y="6"/>
                  </a:moveTo>
                  <a:lnTo>
                    <a:pt x="15" y="16"/>
                  </a:lnTo>
                  <a:lnTo>
                    <a:pt x="11" y="30"/>
                  </a:lnTo>
                  <a:lnTo>
                    <a:pt x="8" y="43"/>
                  </a:lnTo>
                  <a:lnTo>
                    <a:pt x="7" y="59"/>
                  </a:lnTo>
                  <a:lnTo>
                    <a:pt x="5" y="74"/>
                  </a:lnTo>
                  <a:lnTo>
                    <a:pt x="7" y="90"/>
                  </a:lnTo>
                  <a:lnTo>
                    <a:pt x="7" y="106"/>
                  </a:lnTo>
                  <a:lnTo>
                    <a:pt x="11" y="120"/>
                  </a:lnTo>
                  <a:lnTo>
                    <a:pt x="15" y="132"/>
                  </a:lnTo>
                  <a:lnTo>
                    <a:pt x="22" y="142"/>
                  </a:lnTo>
                  <a:lnTo>
                    <a:pt x="23" y="143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3" y="146"/>
                  </a:lnTo>
                  <a:lnTo>
                    <a:pt x="23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7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2" y="136"/>
                  </a:lnTo>
                  <a:lnTo>
                    <a:pt x="7" y="123"/>
                  </a:lnTo>
                  <a:lnTo>
                    <a:pt x="2" y="107"/>
                  </a:lnTo>
                  <a:lnTo>
                    <a:pt x="0" y="92"/>
                  </a:lnTo>
                  <a:lnTo>
                    <a:pt x="0" y="75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5" y="26"/>
                  </a:lnTo>
                  <a:lnTo>
                    <a:pt x="10" y="13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0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821" y="2658"/>
              <a:ext cx="20" cy="50"/>
            </a:xfrm>
            <a:custGeom>
              <a:avLst/>
              <a:gdLst>
                <a:gd name="T0" fmla="*/ 2 w 21"/>
                <a:gd name="T1" fmla="*/ 5 h 49"/>
                <a:gd name="T2" fmla="*/ 5 w 21"/>
                <a:gd name="T3" fmla="*/ 3 h 49"/>
                <a:gd name="T4" fmla="*/ 7 w 21"/>
                <a:gd name="T5" fmla="*/ 3 h 49"/>
                <a:gd name="T6" fmla="*/ 9 w 21"/>
                <a:gd name="T7" fmla="*/ 2 h 49"/>
                <a:gd name="T8" fmla="*/ 10 w 21"/>
                <a:gd name="T9" fmla="*/ 2 h 49"/>
                <a:gd name="T10" fmla="*/ 10 w 21"/>
                <a:gd name="T11" fmla="*/ 1 h 49"/>
                <a:gd name="T12" fmla="*/ 11 w 21"/>
                <a:gd name="T13" fmla="*/ 0 h 49"/>
                <a:gd name="T14" fmla="*/ 12 w 21"/>
                <a:gd name="T15" fmla="*/ 1 h 49"/>
                <a:gd name="T16" fmla="*/ 12 w 21"/>
                <a:gd name="T17" fmla="*/ 1 h 49"/>
                <a:gd name="T18" fmla="*/ 13 w 21"/>
                <a:gd name="T19" fmla="*/ 2 h 49"/>
                <a:gd name="T20" fmla="*/ 15 w 21"/>
                <a:gd name="T21" fmla="*/ 6 h 49"/>
                <a:gd name="T22" fmla="*/ 18 w 21"/>
                <a:gd name="T23" fmla="*/ 14 h 49"/>
                <a:gd name="T24" fmla="*/ 18 w 21"/>
                <a:gd name="T25" fmla="*/ 21 h 49"/>
                <a:gd name="T26" fmla="*/ 19 w 21"/>
                <a:gd name="T27" fmla="*/ 29 h 49"/>
                <a:gd name="T28" fmla="*/ 20 w 21"/>
                <a:gd name="T29" fmla="*/ 37 h 49"/>
                <a:gd name="T30" fmla="*/ 18 w 21"/>
                <a:gd name="T31" fmla="*/ 45 h 49"/>
                <a:gd name="T32" fmla="*/ 18 w 21"/>
                <a:gd name="T33" fmla="*/ 47 h 49"/>
                <a:gd name="T34" fmla="*/ 18 w 21"/>
                <a:gd name="T35" fmla="*/ 47 h 49"/>
                <a:gd name="T36" fmla="*/ 17 w 21"/>
                <a:gd name="T37" fmla="*/ 48 h 49"/>
                <a:gd name="T38" fmla="*/ 16 w 21"/>
                <a:gd name="T39" fmla="*/ 48 h 49"/>
                <a:gd name="T40" fmla="*/ 15 w 21"/>
                <a:gd name="T41" fmla="*/ 48 h 49"/>
                <a:gd name="T42" fmla="*/ 14 w 21"/>
                <a:gd name="T43" fmla="*/ 47 h 49"/>
                <a:gd name="T44" fmla="*/ 13 w 21"/>
                <a:gd name="T45" fmla="*/ 47 h 49"/>
                <a:gd name="T46" fmla="*/ 12 w 21"/>
                <a:gd name="T47" fmla="*/ 46 h 49"/>
                <a:gd name="T48" fmla="*/ 12 w 21"/>
                <a:gd name="T49" fmla="*/ 45 h 49"/>
                <a:gd name="T50" fmla="*/ 14 w 21"/>
                <a:gd name="T51" fmla="*/ 37 h 49"/>
                <a:gd name="T52" fmla="*/ 14 w 21"/>
                <a:gd name="T53" fmla="*/ 31 h 49"/>
                <a:gd name="T54" fmla="*/ 13 w 21"/>
                <a:gd name="T55" fmla="*/ 24 h 49"/>
                <a:gd name="T56" fmla="*/ 12 w 21"/>
                <a:gd name="T57" fmla="*/ 18 h 49"/>
                <a:gd name="T58" fmla="*/ 11 w 21"/>
                <a:gd name="T59" fmla="*/ 12 h 49"/>
                <a:gd name="T60" fmla="*/ 12 w 21"/>
                <a:gd name="T61" fmla="*/ 7 h 49"/>
                <a:gd name="T62" fmla="*/ 8 w 21"/>
                <a:gd name="T63" fmla="*/ 11 h 49"/>
                <a:gd name="T64" fmla="*/ 8 w 21"/>
                <a:gd name="T65" fmla="*/ 10 h 49"/>
                <a:gd name="T66" fmla="*/ 8 w 21"/>
                <a:gd name="T67" fmla="*/ 10 h 49"/>
                <a:gd name="T68" fmla="*/ 7 w 21"/>
                <a:gd name="T69" fmla="*/ 11 h 49"/>
                <a:gd name="T70" fmla="*/ 5 w 21"/>
                <a:gd name="T71" fmla="*/ 11 h 49"/>
                <a:gd name="T72" fmla="*/ 4 w 21"/>
                <a:gd name="T73" fmla="*/ 12 h 49"/>
                <a:gd name="T74" fmla="*/ 3 w 21"/>
                <a:gd name="T75" fmla="*/ 12 h 49"/>
                <a:gd name="T76" fmla="*/ 1 w 21"/>
                <a:gd name="T77" fmla="*/ 12 h 49"/>
                <a:gd name="T78" fmla="*/ 1 w 21"/>
                <a:gd name="T79" fmla="*/ 11 h 49"/>
                <a:gd name="T80" fmla="*/ 0 w 21"/>
                <a:gd name="T81" fmla="*/ 11 h 49"/>
                <a:gd name="T82" fmla="*/ 0 w 21"/>
                <a:gd name="T83" fmla="*/ 11 h 49"/>
                <a:gd name="T84" fmla="*/ 0 w 21"/>
                <a:gd name="T85" fmla="*/ 9 h 49"/>
                <a:gd name="T86" fmla="*/ 0 w 21"/>
                <a:gd name="T87" fmla="*/ 8 h 49"/>
                <a:gd name="T88" fmla="*/ 0 w 21"/>
                <a:gd name="T89" fmla="*/ 7 h 49"/>
                <a:gd name="T90" fmla="*/ 0 w 21"/>
                <a:gd name="T91" fmla="*/ 6 h 49"/>
                <a:gd name="T92" fmla="*/ 1 w 21"/>
                <a:gd name="T9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" h="49">
                  <a:moveTo>
                    <a:pt x="1" y="5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8" y="14"/>
                  </a:lnTo>
                  <a:lnTo>
                    <a:pt x="19" y="17"/>
                  </a:lnTo>
                  <a:lnTo>
                    <a:pt x="18" y="21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19" y="34"/>
                  </a:lnTo>
                  <a:lnTo>
                    <a:pt x="20" y="37"/>
                  </a:lnTo>
                  <a:lnTo>
                    <a:pt x="19" y="41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1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1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9" y="5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811" y="2634"/>
              <a:ext cx="35" cy="37"/>
            </a:xfrm>
            <a:custGeom>
              <a:avLst/>
              <a:gdLst>
                <a:gd name="T0" fmla="*/ 34 w 35"/>
                <a:gd name="T1" fmla="*/ 0 h 35"/>
                <a:gd name="T2" fmla="*/ 33 w 35"/>
                <a:gd name="T3" fmla="*/ 1 h 35"/>
                <a:gd name="T4" fmla="*/ 32 w 35"/>
                <a:gd name="T5" fmla="*/ 3 h 35"/>
                <a:gd name="T6" fmla="*/ 30 w 35"/>
                <a:gd name="T7" fmla="*/ 7 h 35"/>
                <a:gd name="T8" fmla="*/ 27 w 35"/>
                <a:gd name="T9" fmla="*/ 11 h 35"/>
                <a:gd name="T10" fmla="*/ 24 w 35"/>
                <a:gd name="T11" fmla="*/ 16 h 35"/>
                <a:gd name="T12" fmla="*/ 21 w 35"/>
                <a:gd name="T13" fmla="*/ 20 h 35"/>
                <a:gd name="T14" fmla="*/ 17 w 35"/>
                <a:gd name="T15" fmla="*/ 25 h 35"/>
                <a:gd name="T16" fmla="*/ 12 w 35"/>
                <a:gd name="T17" fmla="*/ 29 h 35"/>
                <a:gd name="T18" fmla="*/ 6 w 35"/>
                <a:gd name="T19" fmla="*/ 32 h 35"/>
                <a:gd name="T20" fmla="*/ 0 w 35"/>
                <a:gd name="T2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34" y="0"/>
                  </a:moveTo>
                  <a:lnTo>
                    <a:pt x="33" y="1"/>
                  </a:lnTo>
                  <a:lnTo>
                    <a:pt x="32" y="3"/>
                  </a:lnTo>
                  <a:lnTo>
                    <a:pt x="30" y="7"/>
                  </a:lnTo>
                  <a:lnTo>
                    <a:pt x="27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2" y="29"/>
                  </a:lnTo>
                  <a:lnTo>
                    <a:pt x="6" y="32"/>
                  </a:lnTo>
                  <a:lnTo>
                    <a:pt x="0" y="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830" y="2660"/>
              <a:ext cx="17" cy="15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1 h 17"/>
                <a:gd name="T4" fmla="*/ 3 w 17"/>
                <a:gd name="T5" fmla="*/ 1 h 17"/>
                <a:gd name="T6" fmla="*/ 3 w 17"/>
                <a:gd name="T7" fmla="*/ 3 h 17"/>
                <a:gd name="T8" fmla="*/ 6 w 17"/>
                <a:gd name="T9" fmla="*/ 4 h 17"/>
                <a:gd name="T10" fmla="*/ 9 w 17"/>
                <a:gd name="T11" fmla="*/ 5 h 17"/>
                <a:gd name="T12" fmla="*/ 9 w 17"/>
                <a:gd name="T13" fmla="*/ 7 h 17"/>
                <a:gd name="T14" fmla="*/ 14 w 17"/>
                <a:gd name="T15" fmla="*/ 9 h 17"/>
                <a:gd name="T16" fmla="*/ 14 w 17"/>
                <a:gd name="T17" fmla="*/ 11 h 17"/>
                <a:gd name="T18" fmla="*/ 16 w 17"/>
                <a:gd name="T19" fmla="*/ 13 h 17"/>
                <a:gd name="T20" fmla="*/ 14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6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4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815" y="2404"/>
              <a:ext cx="20" cy="17"/>
            </a:xfrm>
            <a:custGeom>
              <a:avLst/>
              <a:gdLst>
                <a:gd name="T0" fmla="*/ 14 w 20"/>
                <a:gd name="T1" fmla="*/ 14 h 17"/>
                <a:gd name="T2" fmla="*/ 12 w 20"/>
                <a:gd name="T3" fmla="*/ 16 h 17"/>
                <a:gd name="T4" fmla="*/ 12 w 20"/>
                <a:gd name="T5" fmla="*/ 14 h 17"/>
                <a:gd name="T6" fmla="*/ 11 w 20"/>
                <a:gd name="T7" fmla="*/ 12 h 17"/>
                <a:gd name="T8" fmla="*/ 10 w 20"/>
                <a:gd name="T9" fmla="*/ 10 h 17"/>
                <a:gd name="T10" fmla="*/ 10 w 20"/>
                <a:gd name="T11" fmla="*/ 8 h 17"/>
                <a:gd name="T12" fmla="*/ 10 w 20"/>
                <a:gd name="T13" fmla="*/ 7 h 17"/>
                <a:gd name="T14" fmla="*/ 9 w 20"/>
                <a:gd name="T15" fmla="*/ 7 h 17"/>
                <a:gd name="T16" fmla="*/ 7 w 20"/>
                <a:gd name="T17" fmla="*/ 5 h 17"/>
                <a:gd name="T18" fmla="*/ 7 w 20"/>
                <a:gd name="T19" fmla="*/ 8 h 17"/>
                <a:gd name="T20" fmla="*/ 3 w 20"/>
                <a:gd name="T21" fmla="*/ 12 h 17"/>
                <a:gd name="T22" fmla="*/ 3 w 20"/>
                <a:gd name="T23" fmla="*/ 12 h 17"/>
                <a:gd name="T24" fmla="*/ 2 w 20"/>
                <a:gd name="T25" fmla="*/ 12 h 17"/>
                <a:gd name="T26" fmla="*/ 2 w 20"/>
                <a:gd name="T27" fmla="*/ 12 h 17"/>
                <a:gd name="T28" fmla="*/ 2 w 20"/>
                <a:gd name="T29" fmla="*/ 12 h 17"/>
                <a:gd name="T30" fmla="*/ 1 w 20"/>
                <a:gd name="T31" fmla="*/ 12 h 17"/>
                <a:gd name="T32" fmla="*/ 1 w 20"/>
                <a:gd name="T33" fmla="*/ 10 h 17"/>
                <a:gd name="T34" fmla="*/ 1 w 20"/>
                <a:gd name="T35" fmla="*/ 10 h 17"/>
                <a:gd name="T36" fmla="*/ 0 w 20"/>
                <a:gd name="T37" fmla="*/ 10 h 17"/>
                <a:gd name="T38" fmla="*/ 0 w 20"/>
                <a:gd name="T39" fmla="*/ 10 h 17"/>
                <a:gd name="T40" fmla="*/ 0 w 20"/>
                <a:gd name="T41" fmla="*/ 8 h 17"/>
                <a:gd name="T42" fmla="*/ 0 w 20"/>
                <a:gd name="T43" fmla="*/ 8 h 17"/>
                <a:gd name="T44" fmla="*/ 0 w 20"/>
                <a:gd name="T45" fmla="*/ 7 h 17"/>
                <a:gd name="T46" fmla="*/ 0 w 20"/>
                <a:gd name="T47" fmla="*/ 5 h 17"/>
                <a:gd name="T48" fmla="*/ 0 w 20"/>
                <a:gd name="T49" fmla="*/ 5 h 17"/>
                <a:gd name="T50" fmla="*/ 1 w 20"/>
                <a:gd name="T51" fmla="*/ 5 h 17"/>
                <a:gd name="T52" fmla="*/ 1 w 20"/>
                <a:gd name="T53" fmla="*/ 5 h 17"/>
                <a:gd name="T54" fmla="*/ 1 w 20"/>
                <a:gd name="T55" fmla="*/ 3 h 17"/>
                <a:gd name="T56" fmla="*/ 2 w 20"/>
                <a:gd name="T57" fmla="*/ 3 h 17"/>
                <a:gd name="T58" fmla="*/ 4 w 20"/>
                <a:gd name="T59" fmla="*/ 1 h 17"/>
                <a:gd name="T60" fmla="*/ 5 w 20"/>
                <a:gd name="T61" fmla="*/ 1 h 17"/>
                <a:gd name="T62" fmla="*/ 7 w 20"/>
                <a:gd name="T63" fmla="*/ 1 h 17"/>
                <a:gd name="T64" fmla="*/ 8 w 20"/>
                <a:gd name="T65" fmla="*/ 0 h 17"/>
                <a:gd name="T66" fmla="*/ 9 w 20"/>
                <a:gd name="T67" fmla="*/ 1 h 17"/>
                <a:gd name="T68" fmla="*/ 10 w 20"/>
                <a:gd name="T69" fmla="*/ 1 h 17"/>
                <a:gd name="T70" fmla="*/ 12 w 20"/>
                <a:gd name="T71" fmla="*/ 1 h 17"/>
                <a:gd name="T72" fmla="*/ 13 w 20"/>
                <a:gd name="T73" fmla="*/ 3 h 17"/>
                <a:gd name="T74" fmla="*/ 16 w 20"/>
                <a:gd name="T75" fmla="*/ 5 h 17"/>
                <a:gd name="T76" fmla="*/ 17 w 20"/>
                <a:gd name="T77" fmla="*/ 7 h 17"/>
                <a:gd name="T78" fmla="*/ 17 w 20"/>
                <a:gd name="T79" fmla="*/ 8 h 17"/>
                <a:gd name="T80" fmla="*/ 18 w 20"/>
                <a:gd name="T81" fmla="*/ 8 h 17"/>
                <a:gd name="T82" fmla="*/ 18 w 20"/>
                <a:gd name="T83" fmla="*/ 10 h 17"/>
                <a:gd name="T84" fmla="*/ 18 w 20"/>
                <a:gd name="T85" fmla="*/ 10 h 17"/>
                <a:gd name="T86" fmla="*/ 18 w 20"/>
                <a:gd name="T87" fmla="*/ 10 h 17"/>
                <a:gd name="T88" fmla="*/ 19 w 20"/>
                <a:gd name="T89" fmla="*/ 10 h 17"/>
                <a:gd name="T90" fmla="*/ 18 w 20"/>
                <a:gd name="T91" fmla="*/ 12 h 17"/>
                <a:gd name="T92" fmla="*/ 18 w 20"/>
                <a:gd name="T93" fmla="*/ 12 h 17"/>
                <a:gd name="T94" fmla="*/ 18 w 20"/>
                <a:gd name="T95" fmla="*/ 12 h 17"/>
                <a:gd name="T96" fmla="*/ 18 w 20"/>
                <a:gd name="T97" fmla="*/ 14 h 17"/>
                <a:gd name="T98" fmla="*/ 17 w 20"/>
                <a:gd name="T99" fmla="*/ 14 h 17"/>
                <a:gd name="T100" fmla="*/ 17 w 20"/>
                <a:gd name="T101" fmla="*/ 16 h 17"/>
                <a:gd name="T102" fmla="*/ 17 w 20"/>
                <a:gd name="T103" fmla="*/ 16 h 17"/>
                <a:gd name="T104" fmla="*/ 16 w 20"/>
                <a:gd name="T105" fmla="*/ 16 h 17"/>
                <a:gd name="T106" fmla="*/ 16 w 20"/>
                <a:gd name="T107" fmla="*/ 16 h 17"/>
                <a:gd name="T108" fmla="*/ 15 w 20"/>
                <a:gd name="T109" fmla="*/ 16 h 17"/>
                <a:gd name="T110" fmla="*/ 15 w 20"/>
                <a:gd name="T111" fmla="*/ 16 h 17"/>
                <a:gd name="T112" fmla="*/ 15 w 20"/>
                <a:gd name="T113" fmla="*/ 16 h 17"/>
                <a:gd name="T114" fmla="*/ 15 w 20"/>
                <a:gd name="T115" fmla="*/ 14 h 17"/>
                <a:gd name="T116" fmla="*/ 14 w 20"/>
                <a:gd name="T11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17">
                  <a:moveTo>
                    <a:pt x="14" y="14"/>
                  </a:moveTo>
                  <a:lnTo>
                    <a:pt x="12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4" y="1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748" y="2402"/>
              <a:ext cx="20" cy="58"/>
            </a:xfrm>
            <a:custGeom>
              <a:avLst/>
              <a:gdLst>
                <a:gd name="T0" fmla="*/ 11 w 20"/>
                <a:gd name="T1" fmla="*/ 3 h 57"/>
                <a:gd name="T2" fmla="*/ 14 w 20"/>
                <a:gd name="T3" fmla="*/ 10 h 57"/>
                <a:gd name="T4" fmla="*/ 17 w 20"/>
                <a:gd name="T5" fmla="*/ 14 h 57"/>
                <a:gd name="T6" fmla="*/ 18 w 20"/>
                <a:gd name="T7" fmla="*/ 19 h 57"/>
                <a:gd name="T8" fmla="*/ 18 w 20"/>
                <a:gd name="T9" fmla="*/ 26 h 57"/>
                <a:gd name="T10" fmla="*/ 18 w 20"/>
                <a:gd name="T11" fmla="*/ 29 h 57"/>
                <a:gd name="T12" fmla="*/ 18 w 20"/>
                <a:gd name="T13" fmla="*/ 30 h 57"/>
                <a:gd name="T14" fmla="*/ 19 w 20"/>
                <a:gd name="T15" fmla="*/ 31 h 57"/>
                <a:gd name="T16" fmla="*/ 17 w 20"/>
                <a:gd name="T17" fmla="*/ 35 h 57"/>
                <a:gd name="T18" fmla="*/ 15 w 20"/>
                <a:gd name="T19" fmla="*/ 40 h 57"/>
                <a:gd name="T20" fmla="*/ 12 w 20"/>
                <a:gd name="T21" fmla="*/ 43 h 57"/>
                <a:gd name="T22" fmla="*/ 9 w 20"/>
                <a:gd name="T23" fmla="*/ 48 h 57"/>
                <a:gd name="T24" fmla="*/ 7 w 20"/>
                <a:gd name="T25" fmla="*/ 51 h 57"/>
                <a:gd name="T26" fmla="*/ 3 w 20"/>
                <a:gd name="T27" fmla="*/ 55 h 57"/>
                <a:gd name="T28" fmla="*/ 3 w 20"/>
                <a:gd name="T29" fmla="*/ 56 h 57"/>
                <a:gd name="T30" fmla="*/ 2 w 20"/>
                <a:gd name="T31" fmla="*/ 56 h 57"/>
                <a:gd name="T32" fmla="*/ 1 w 20"/>
                <a:gd name="T33" fmla="*/ 55 h 57"/>
                <a:gd name="T34" fmla="*/ 0 w 20"/>
                <a:gd name="T35" fmla="*/ 55 h 57"/>
                <a:gd name="T36" fmla="*/ 0 w 20"/>
                <a:gd name="T37" fmla="*/ 54 h 57"/>
                <a:gd name="T38" fmla="*/ 0 w 20"/>
                <a:gd name="T39" fmla="*/ 53 h 57"/>
                <a:gd name="T40" fmla="*/ 0 w 20"/>
                <a:gd name="T41" fmla="*/ 53 h 57"/>
                <a:gd name="T42" fmla="*/ 0 w 20"/>
                <a:gd name="T43" fmla="*/ 51 h 57"/>
                <a:gd name="T44" fmla="*/ 1 w 20"/>
                <a:gd name="T45" fmla="*/ 51 h 57"/>
                <a:gd name="T46" fmla="*/ 2 w 20"/>
                <a:gd name="T47" fmla="*/ 48 h 57"/>
                <a:gd name="T48" fmla="*/ 3 w 20"/>
                <a:gd name="T49" fmla="*/ 45 h 57"/>
                <a:gd name="T50" fmla="*/ 6 w 20"/>
                <a:gd name="T51" fmla="*/ 42 h 57"/>
                <a:gd name="T52" fmla="*/ 8 w 20"/>
                <a:gd name="T53" fmla="*/ 41 h 57"/>
                <a:gd name="T54" fmla="*/ 9 w 20"/>
                <a:gd name="T55" fmla="*/ 37 h 57"/>
                <a:gd name="T56" fmla="*/ 12 w 20"/>
                <a:gd name="T57" fmla="*/ 31 h 57"/>
                <a:gd name="T58" fmla="*/ 12 w 20"/>
                <a:gd name="T59" fmla="*/ 24 h 57"/>
                <a:gd name="T60" fmla="*/ 12 w 20"/>
                <a:gd name="T61" fmla="*/ 25 h 57"/>
                <a:gd name="T62" fmla="*/ 12 w 20"/>
                <a:gd name="T63" fmla="*/ 21 h 57"/>
                <a:gd name="T64" fmla="*/ 11 w 20"/>
                <a:gd name="T65" fmla="*/ 17 h 57"/>
                <a:gd name="T66" fmla="*/ 9 w 20"/>
                <a:gd name="T67" fmla="*/ 13 h 57"/>
                <a:gd name="T68" fmla="*/ 8 w 20"/>
                <a:gd name="T69" fmla="*/ 9 h 57"/>
                <a:gd name="T70" fmla="*/ 5 w 20"/>
                <a:gd name="T71" fmla="*/ 6 h 57"/>
                <a:gd name="T72" fmla="*/ 5 w 20"/>
                <a:gd name="T73" fmla="*/ 5 h 57"/>
                <a:gd name="T74" fmla="*/ 4 w 20"/>
                <a:gd name="T75" fmla="*/ 3 h 57"/>
                <a:gd name="T76" fmla="*/ 5 w 20"/>
                <a:gd name="T77" fmla="*/ 3 h 57"/>
                <a:gd name="T78" fmla="*/ 5 w 20"/>
                <a:gd name="T79" fmla="*/ 1 h 57"/>
                <a:gd name="T80" fmla="*/ 7 w 20"/>
                <a:gd name="T81" fmla="*/ 1 h 57"/>
                <a:gd name="T82" fmla="*/ 7 w 20"/>
                <a:gd name="T83" fmla="*/ 1 h 57"/>
                <a:gd name="T84" fmla="*/ 8 w 20"/>
                <a:gd name="T85" fmla="*/ 1 h 57"/>
                <a:gd name="T86" fmla="*/ 9 w 20"/>
                <a:gd name="T8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57">
                  <a:moveTo>
                    <a:pt x="9" y="2"/>
                  </a:moveTo>
                  <a:lnTo>
                    <a:pt x="11" y="3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7" y="35"/>
                  </a:lnTo>
                  <a:lnTo>
                    <a:pt x="16" y="37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7" y="51"/>
                  </a:lnTo>
                  <a:lnTo>
                    <a:pt x="5" y="54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8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841" y="2515"/>
              <a:ext cx="17" cy="15"/>
            </a:xfrm>
            <a:custGeom>
              <a:avLst/>
              <a:gdLst>
                <a:gd name="T0" fmla="*/ 2 w 17"/>
                <a:gd name="T1" fmla="*/ 1 h 17"/>
                <a:gd name="T2" fmla="*/ 3 w 17"/>
                <a:gd name="T3" fmla="*/ 1 h 17"/>
                <a:gd name="T4" fmla="*/ 4 w 17"/>
                <a:gd name="T5" fmla="*/ 1 h 17"/>
                <a:gd name="T6" fmla="*/ 5 w 17"/>
                <a:gd name="T7" fmla="*/ 1 h 17"/>
                <a:gd name="T8" fmla="*/ 5 w 17"/>
                <a:gd name="T9" fmla="*/ 1 h 17"/>
                <a:gd name="T10" fmla="*/ 6 w 17"/>
                <a:gd name="T11" fmla="*/ 0 h 17"/>
                <a:gd name="T12" fmla="*/ 7 w 17"/>
                <a:gd name="T13" fmla="*/ 1 h 17"/>
                <a:gd name="T14" fmla="*/ 7 w 17"/>
                <a:gd name="T15" fmla="*/ 1 h 17"/>
                <a:gd name="T16" fmla="*/ 8 w 17"/>
                <a:gd name="T17" fmla="*/ 1 h 17"/>
                <a:gd name="T18" fmla="*/ 10 w 17"/>
                <a:gd name="T19" fmla="*/ 3 h 17"/>
                <a:gd name="T20" fmla="*/ 12 w 17"/>
                <a:gd name="T21" fmla="*/ 4 h 17"/>
                <a:gd name="T22" fmla="*/ 13 w 17"/>
                <a:gd name="T23" fmla="*/ 6 h 17"/>
                <a:gd name="T24" fmla="*/ 14 w 17"/>
                <a:gd name="T25" fmla="*/ 8 h 17"/>
                <a:gd name="T26" fmla="*/ 14 w 17"/>
                <a:gd name="T27" fmla="*/ 9 h 17"/>
                <a:gd name="T28" fmla="*/ 15 w 17"/>
                <a:gd name="T29" fmla="*/ 11 h 17"/>
                <a:gd name="T30" fmla="*/ 16 w 17"/>
                <a:gd name="T31" fmla="*/ 11 h 17"/>
                <a:gd name="T32" fmla="*/ 15 w 17"/>
                <a:gd name="T33" fmla="*/ 12 h 17"/>
                <a:gd name="T34" fmla="*/ 15 w 17"/>
                <a:gd name="T35" fmla="*/ 13 h 17"/>
                <a:gd name="T36" fmla="*/ 15 w 17"/>
                <a:gd name="T37" fmla="*/ 13 h 17"/>
                <a:gd name="T38" fmla="*/ 14 w 17"/>
                <a:gd name="T39" fmla="*/ 16 h 17"/>
                <a:gd name="T40" fmla="*/ 13 w 17"/>
                <a:gd name="T41" fmla="*/ 16 h 17"/>
                <a:gd name="T42" fmla="*/ 12 w 17"/>
                <a:gd name="T43" fmla="*/ 14 h 17"/>
                <a:gd name="T44" fmla="*/ 11 w 17"/>
                <a:gd name="T45" fmla="*/ 14 h 17"/>
                <a:gd name="T46" fmla="*/ 10 w 17"/>
                <a:gd name="T47" fmla="*/ 13 h 17"/>
                <a:gd name="T48" fmla="*/ 9 w 17"/>
                <a:gd name="T49" fmla="*/ 13 h 17"/>
                <a:gd name="T50" fmla="*/ 9 w 17"/>
                <a:gd name="T51" fmla="*/ 12 h 17"/>
                <a:gd name="T52" fmla="*/ 9 w 17"/>
                <a:gd name="T53" fmla="*/ 12 h 17"/>
                <a:gd name="T54" fmla="*/ 8 w 17"/>
                <a:gd name="T55" fmla="*/ 11 h 17"/>
                <a:gd name="T56" fmla="*/ 4 w 17"/>
                <a:gd name="T57" fmla="*/ 6 h 17"/>
                <a:gd name="T58" fmla="*/ 4 w 17"/>
                <a:gd name="T59" fmla="*/ 8 h 17"/>
                <a:gd name="T60" fmla="*/ 3 w 17"/>
                <a:gd name="T61" fmla="*/ 8 h 17"/>
                <a:gd name="T62" fmla="*/ 2 w 17"/>
                <a:gd name="T63" fmla="*/ 8 h 17"/>
                <a:gd name="T64" fmla="*/ 1 w 17"/>
                <a:gd name="T65" fmla="*/ 8 h 17"/>
                <a:gd name="T66" fmla="*/ 1 w 17"/>
                <a:gd name="T67" fmla="*/ 7 h 17"/>
                <a:gd name="T68" fmla="*/ 0 w 17"/>
                <a:gd name="T69" fmla="*/ 6 h 17"/>
                <a:gd name="T70" fmla="*/ 0 w 17"/>
                <a:gd name="T71" fmla="*/ 6 h 17"/>
                <a:gd name="T72" fmla="*/ 0 w 17"/>
                <a:gd name="T73" fmla="*/ 3 h 17"/>
                <a:gd name="T74" fmla="*/ 0 w 17"/>
                <a:gd name="T75" fmla="*/ 3 h 17"/>
                <a:gd name="T76" fmla="*/ 0 w 17"/>
                <a:gd name="T77" fmla="*/ 2 h 17"/>
                <a:gd name="T78" fmla="*/ 0 w 17"/>
                <a:gd name="T79" fmla="*/ 2 h 17"/>
                <a:gd name="T80" fmla="*/ 1 w 17"/>
                <a:gd name="T8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17">
                  <a:moveTo>
                    <a:pt x="1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763" y="2701"/>
              <a:ext cx="24" cy="45"/>
            </a:xfrm>
            <a:custGeom>
              <a:avLst/>
              <a:gdLst>
                <a:gd name="T0" fmla="*/ 0 w 24"/>
                <a:gd name="T1" fmla="*/ 0 h 44"/>
                <a:gd name="T2" fmla="*/ 0 w 24"/>
                <a:gd name="T3" fmla="*/ 1 h 44"/>
                <a:gd name="T4" fmla="*/ 2 w 24"/>
                <a:gd name="T5" fmla="*/ 2 h 44"/>
                <a:gd name="T6" fmla="*/ 6 w 24"/>
                <a:gd name="T7" fmla="*/ 5 h 44"/>
                <a:gd name="T8" fmla="*/ 10 w 24"/>
                <a:gd name="T9" fmla="*/ 8 h 44"/>
                <a:gd name="T10" fmla="*/ 12 w 24"/>
                <a:gd name="T11" fmla="*/ 14 h 44"/>
                <a:gd name="T12" fmla="*/ 16 w 24"/>
                <a:gd name="T13" fmla="*/ 19 h 44"/>
                <a:gd name="T14" fmla="*/ 20 w 24"/>
                <a:gd name="T15" fmla="*/ 25 h 44"/>
                <a:gd name="T16" fmla="*/ 22 w 24"/>
                <a:gd name="T17" fmla="*/ 31 h 44"/>
                <a:gd name="T18" fmla="*/ 23 w 24"/>
                <a:gd name="T19" fmla="*/ 37 h 44"/>
                <a:gd name="T20" fmla="*/ 22 w 24"/>
                <a:gd name="T2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4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2" y="14"/>
                  </a:lnTo>
                  <a:lnTo>
                    <a:pt x="16" y="19"/>
                  </a:lnTo>
                  <a:lnTo>
                    <a:pt x="20" y="25"/>
                  </a:lnTo>
                  <a:lnTo>
                    <a:pt x="22" y="31"/>
                  </a:lnTo>
                  <a:lnTo>
                    <a:pt x="23" y="37"/>
                  </a:lnTo>
                  <a:lnTo>
                    <a:pt x="22" y="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808" y="2673"/>
              <a:ext cx="20" cy="95"/>
            </a:xfrm>
            <a:custGeom>
              <a:avLst/>
              <a:gdLst>
                <a:gd name="T0" fmla="*/ 14 w 21"/>
                <a:gd name="T1" fmla="*/ 2 h 97"/>
                <a:gd name="T2" fmla="*/ 15 w 21"/>
                <a:gd name="T3" fmla="*/ 3 h 97"/>
                <a:gd name="T4" fmla="*/ 15 w 21"/>
                <a:gd name="T5" fmla="*/ 4 h 97"/>
                <a:gd name="T6" fmla="*/ 16 w 21"/>
                <a:gd name="T7" fmla="*/ 5 h 97"/>
                <a:gd name="T8" fmla="*/ 17 w 21"/>
                <a:gd name="T9" fmla="*/ 6 h 97"/>
                <a:gd name="T10" fmla="*/ 17 w 21"/>
                <a:gd name="T11" fmla="*/ 7 h 97"/>
                <a:gd name="T12" fmla="*/ 20 w 21"/>
                <a:gd name="T13" fmla="*/ 16 h 97"/>
                <a:gd name="T14" fmla="*/ 20 w 21"/>
                <a:gd name="T15" fmla="*/ 27 h 97"/>
                <a:gd name="T16" fmla="*/ 17 w 21"/>
                <a:gd name="T17" fmla="*/ 38 h 97"/>
                <a:gd name="T18" fmla="*/ 15 w 21"/>
                <a:gd name="T19" fmla="*/ 49 h 97"/>
                <a:gd name="T20" fmla="*/ 12 w 21"/>
                <a:gd name="T21" fmla="*/ 59 h 97"/>
                <a:gd name="T22" fmla="*/ 10 w 21"/>
                <a:gd name="T23" fmla="*/ 65 h 97"/>
                <a:gd name="T24" fmla="*/ 10 w 21"/>
                <a:gd name="T25" fmla="*/ 69 h 97"/>
                <a:gd name="T26" fmla="*/ 10 w 21"/>
                <a:gd name="T27" fmla="*/ 73 h 97"/>
                <a:gd name="T28" fmla="*/ 10 w 21"/>
                <a:gd name="T29" fmla="*/ 75 h 97"/>
                <a:gd name="T30" fmla="*/ 10 w 21"/>
                <a:gd name="T31" fmla="*/ 79 h 97"/>
                <a:gd name="T32" fmla="*/ 9 w 21"/>
                <a:gd name="T33" fmla="*/ 82 h 97"/>
                <a:gd name="T34" fmla="*/ 9 w 21"/>
                <a:gd name="T35" fmla="*/ 85 h 97"/>
                <a:gd name="T36" fmla="*/ 9 w 21"/>
                <a:gd name="T37" fmla="*/ 88 h 97"/>
                <a:gd name="T38" fmla="*/ 8 w 21"/>
                <a:gd name="T39" fmla="*/ 90 h 97"/>
                <a:gd name="T40" fmla="*/ 7 w 21"/>
                <a:gd name="T41" fmla="*/ 93 h 97"/>
                <a:gd name="T42" fmla="*/ 5 w 21"/>
                <a:gd name="T43" fmla="*/ 95 h 97"/>
                <a:gd name="T44" fmla="*/ 4 w 21"/>
                <a:gd name="T45" fmla="*/ 95 h 97"/>
                <a:gd name="T46" fmla="*/ 3 w 21"/>
                <a:gd name="T47" fmla="*/ 96 h 97"/>
                <a:gd name="T48" fmla="*/ 1 w 21"/>
                <a:gd name="T49" fmla="*/ 96 h 97"/>
                <a:gd name="T50" fmla="*/ 1 w 21"/>
                <a:gd name="T51" fmla="*/ 95 h 97"/>
                <a:gd name="T52" fmla="*/ 0 w 21"/>
                <a:gd name="T53" fmla="*/ 94 h 97"/>
                <a:gd name="T54" fmla="*/ 0 w 21"/>
                <a:gd name="T55" fmla="*/ 92 h 97"/>
                <a:gd name="T56" fmla="*/ 0 w 21"/>
                <a:gd name="T57" fmla="*/ 91 h 97"/>
                <a:gd name="T58" fmla="*/ 1 w 21"/>
                <a:gd name="T59" fmla="*/ 86 h 97"/>
                <a:gd name="T60" fmla="*/ 4 w 21"/>
                <a:gd name="T61" fmla="*/ 74 h 97"/>
                <a:gd name="T62" fmla="*/ 6 w 21"/>
                <a:gd name="T63" fmla="*/ 65 h 97"/>
                <a:gd name="T64" fmla="*/ 7 w 21"/>
                <a:gd name="T65" fmla="*/ 54 h 97"/>
                <a:gd name="T66" fmla="*/ 9 w 21"/>
                <a:gd name="T67" fmla="*/ 43 h 97"/>
                <a:gd name="T68" fmla="*/ 12 w 21"/>
                <a:gd name="T69" fmla="*/ 35 h 97"/>
                <a:gd name="T70" fmla="*/ 13 w 21"/>
                <a:gd name="T71" fmla="*/ 30 h 97"/>
                <a:gd name="T72" fmla="*/ 13 w 21"/>
                <a:gd name="T73" fmla="*/ 25 h 97"/>
                <a:gd name="T74" fmla="*/ 14 w 21"/>
                <a:gd name="T75" fmla="*/ 21 h 97"/>
                <a:gd name="T76" fmla="*/ 14 w 21"/>
                <a:gd name="T77" fmla="*/ 16 h 97"/>
                <a:gd name="T78" fmla="*/ 13 w 21"/>
                <a:gd name="T79" fmla="*/ 11 h 97"/>
                <a:gd name="T80" fmla="*/ 13 w 21"/>
                <a:gd name="T81" fmla="*/ 10 h 97"/>
                <a:gd name="T82" fmla="*/ 10 w 21"/>
                <a:gd name="T83" fmla="*/ 7 h 97"/>
                <a:gd name="T84" fmla="*/ 10 w 21"/>
                <a:gd name="T85" fmla="*/ 6 h 97"/>
                <a:gd name="T86" fmla="*/ 10 w 21"/>
                <a:gd name="T87" fmla="*/ 6 h 97"/>
                <a:gd name="T88" fmla="*/ 9 w 21"/>
                <a:gd name="T89" fmla="*/ 5 h 97"/>
                <a:gd name="T90" fmla="*/ 9 w 21"/>
                <a:gd name="T91" fmla="*/ 4 h 97"/>
                <a:gd name="T92" fmla="*/ 9 w 21"/>
                <a:gd name="T93" fmla="*/ 3 h 97"/>
                <a:gd name="T94" fmla="*/ 10 w 21"/>
                <a:gd name="T95" fmla="*/ 2 h 97"/>
                <a:gd name="T96" fmla="*/ 10 w 21"/>
                <a:gd name="T97" fmla="*/ 1 h 97"/>
                <a:gd name="T98" fmla="*/ 10 w 21"/>
                <a:gd name="T99" fmla="*/ 1 h 97"/>
                <a:gd name="T100" fmla="*/ 12 w 21"/>
                <a:gd name="T101" fmla="*/ 0 h 97"/>
                <a:gd name="T102" fmla="*/ 13 w 21"/>
                <a:gd name="T103" fmla="*/ 0 h 97"/>
                <a:gd name="T104" fmla="*/ 14 w 21"/>
                <a:gd name="T105" fmla="*/ 1 h 97"/>
                <a:gd name="T106" fmla="*/ 14 w 21"/>
                <a:gd name="T10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97">
                  <a:moveTo>
                    <a:pt x="14" y="2"/>
                  </a:move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19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2" y="59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9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7" y="93"/>
                  </a:lnTo>
                  <a:lnTo>
                    <a:pt x="5" y="94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3" y="81"/>
                  </a:lnTo>
                  <a:lnTo>
                    <a:pt x="4" y="74"/>
                  </a:lnTo>
                  <a:lnTo>
                    <a:pt x="5" y="70"/>
                  </a:lnTo>
                  <a:lnTo>
                    <a:pt x="6" y="65"/>
                  </a:lnTo>
                  <a:lnTo>
                    <a:pt x="7" y="60"/>
                  </a:lnTo>
                  <a:lnTo>
                    <a:pt x="7" y="54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10" y="38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4" y="21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1182" y="2073"/>
              <a:ext cx="41" cy="65"/>
            </a:xfrm>
            <a:custGeom>
              <a:avLst/>
              <a:gdLst>
                <a:gd name="T0" fmla="*/ 37 w 40"/>
                <a:gd name="T1" fmla="*/ 16 h 65"/>
                <a:gd name="T2" fmla="*/ 34 w 40"/>
                <a:gd name="T3" fmla="*/ 24 h 65"/>
                <a:gd name="T4" fmla="*/ 32 w 40"/>
                <a:gd name="T5" fmla="*/ 32 h 65"/>
                <a:gd name="T6" fmla="*/ 31 w 40"/>
                <a:gd name="T7" fmla="*/ 39 h 65"/>
                <a:gd name="T8" fmla="*/ 28 w 40"/>
                <a:gd name="T9" fmla="*/ 46 h 65"/>
                <a:gd name="T10" fmla="*/ 26 w 40"/>
                <a:gd name="T11" fmla="*/ 52 h 65"/>
                <a:gd name="T12" fmla="*/ 23 w 40"/>
                <a:gd name="T13" fmla="*/ 54 h 65"/>
                <a:gd name="T14" fmla="*/ 22 w 40"/>
                <a:gd name="T15" fmla="*/ 57 h 65"/>
                <a:gd name="T16" fmla="*/ 20 w 40"/>
                <a:gd name="T17" fmla="*/ 59 h 65"/>
                <a:gd name="T18" fmla="*/ 18 w 40"/>
                <a:gd name="T19" fmla="*/ 61 h 65"/>
                <a:gd name="T20" fmla="*/ 14 w 40"/>
                <a:gd name="T21" fmla="*/ 62 h 65"/>
                <a:gd name="T22" fmla="*/ 11 w 40"/>
                <a:gd name="T23" fmla="*/ 63 h 65"/>
                <a:gd name="T24" fmla="*/ 7 w 40"/>
                <a:gd name="T25" fmla="*/ 63 h 65"/>
                <a:gd name="T26" fmla="*/ 5 w 40"/>
                <a:gd name="T27" fmla="*/ 62 h 65"/>
                <a:gd name="T28" fmla="*/ 1 w 40"/>
                <a:gd name="T29" fmla="*/ 60 h 65"/>
                <a:gd name="T30" fmla="*/ 0 w 40"/>
                <a:gd name="T31" fmla="*/ 57 h 65"/>
                <a:gd name="T32" fmla="*/ 0 w 40"/>
                <a:gd name="T33" fmla="*/ 56 h 65"/>
                <a:gd name="T34" fmla="*/ 0 w 40"/>
                <a:gd name="T35" fmla="*/ 54 h 65"/>
                <a:gd name="T36" fmla="*/ 0 w 40"/>
                <a:gd name="T37" fmla="*/ 53 h 65"/>
                <a:gd name="T38" fmla="*/ 1 w 40"/>
                <a:gd name="T39" fmla="*/ 52 h 65"/>
                <a:gd name="T40" fmla="*/ 2 w 40"/>
                <a:gd name="T41" fmla="*/ 52 h 65"/>
                <a:gd name="T42" fmla="*/ 4 w 40"/>
                <a:gd name="T43" fmla="*/ 52 h 65"/>
                <a:gd name="T44" fmla="*/ 4 w 40"/>
                <a:gd name="T45" fmla="*/ 53 h 65"/>
                <a:gd name="T46" fmla="*/ 6 w 40"/>
                <a:gd name="T47" fmla="*/ 55 h 65"/>
                <a:gd name="T48" fmla="*/ 7 w 40"/>
                <a:gd name="T49" fmla="*/ 57 h 65"/>
                <a:gd name="T50" fmla="*/ 12 w 40"/>
                <a:gd name="T51" fmla="*/ 57 h 65"/>
                <a:gd name="T52" fmla="*/ 14 w 40"/>
                <a:gd name="T53" fmla="*/ 56 h 65"/>
                <a:gd name="T54" fmla="*/ 16 w 40"/>
                <a:gd name="T55" fmla="*/ 54 h 65"/>
                <a:gd name="T56" fmla="*/ 20 w 40"/>
                <a:gd name="T57" fmla="*/ 48 h 65"/>
                <a:gd name="T58" fmla="*/ 25 w 40"/>
                <a:gd name="T59" fmla="*/ 35 h 65"/>
                <a:gd name="T60" fmla="*/ 30 w 40"/>
                <a:gd name="T61" fmla="*/ 22 h 65"/>
                <a:gd name="T62" fmla="*/ 34 w 40"/>
                <a:gd name="T63" fmla="*/ 8 h 65"/>
                <a:gd name="T64" fmla="*/ 37 w 40"/>
                <a:gd name="T65" fmla="*/ 1 h 65"/>
                <a:gd name="T66" fmla="*/ 38 w 40"/>
                <a:gd name="T67" fmla="*/ 0 h 65"/>
                <a:gd name="T68" fmla="*/ 38 w 40"/>
                <a:gd name="T69" fmla="*/ 3 h 65"/>
                <a:gd name="T70" fmla="*/ 39 w 40"/>
                <a:gd name="T71" fmla="*/ 6 h 65"/>
                <a:gd name="T72" fmla="*/ 38 w 40"/>
                <a:gd name="T73" fmla="*/ 10 h 65"/>
                <a:gd name="T74" fmla="*/ 38 w 40"/>
                <a:gd name="T75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65">
                  <a:moveTo>
                    <a:pt x="38" y="13"/>
                  </a:moveTo>
                  <a:lnTo>
                    <a:pt x="37" y="16"/>
                  </a:lnTo>
                  <a:lnTo>
                    <a:pt x="35" y="20"/>
                  </a:lnTo>
                  <a:lnTo>
                    <a:pt x="34" y="24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1" y="35"/>
                  </a:lnTo>
                  <a:lnTo>
                    <a:pt x="31" y="39"/>
                  </a:lnTo>
                  <a:lnTo>
                    <a:pt x="29" y="44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6"/>
                  </a:lnTo>
                  <a:lnTo>
                    <a:pt x="22" y="57"/>
                  </a:lnTo>
                  <a:lnTo>
                    <a:pt x="21" y="58"/>
                  </a:lnTo>
                  <a:lnTo>
                    <a:pt x="20" y="59"/>
                  </a:lnTo>
                  <a:lnTo>
                    <a:pt x="18" y="60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14" y="62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9" y="64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17" y="53"/>
                  </a:lnTo>
                  <a:lnTo>
                    <a:pt x="20" y="48"/>
                  </a:lnTo>
                  <a:lnTo>
                    <a:pt x="23" y="43"/>
                  </a:lnTo>
                  <a:lnTo>
                    <a:pt x="25" y="35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2" y="15"/>
                  </a:lnTo>
                  <a:lnTo>
                    <a:pt x="34" y="8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1195" y="2136"/>
              <a:ext cx="17" cy="19"/>
            </a:xfrm>
            <a:custGeom>
              <a:avLst/>
              <a:gdLst>
                <a:gd name="T0" fmla="*/ 8 w 17"/>
                <a:gd name="T1" fmla="*/ 1 h 21"/>
                <a:gd name="T2" fmla="*/ 8 w 17"/>
                <a:gd name="T3" fmla="*/ 2 h 21"/>
                <a:gd name="T4" fmla="*/ 9 w 17"/>
                <a:gd name="T5" fmla="*/ 4 h 21"/>
                <a:gd name="T6" fmla="*/ 9 w 17"/>
                <a:gd name="T7" fmla="*/ 5 h 21"/>
                <a:gd name="T8" fmla="*/ 12 w 17"/>
                <a:gd name="T9" fmla="*/ 7 h 21"/>
                <a:gd name="T10" fmla="*/ 12 w 17"/>
                <a:gd name="T11" fmla="*/ 8 h 21"/>
                <a:gd name="T12" fmla="*/ 12 w 17"/>
                <a:gd name="T13" fmla="*/ 11 h 21"/>
                <a:gd name="T14" fmla="*/ 12 w 17"/>
                <a:gd name="T15" fmla="*/ 12 h 21"/>
                <a:gd name="T16" fmla="*/ 14 w 17"/>
                <a:gd name="T17" fmla="*/ 14 h 21"/>
                <a:gd name="T18" fmla="*/ 14 w 17"/>
                <a:gd name="T19" fmla="*/ 15 h 21"/>
                <a:gd name="T20" fmla="*/ 16 w 17"/>
                <a:gd name="T21" fmla="*/ 17 h 21"/>
                <a:gd name="T22" fmla="*/ 16 w 17"/>
                <a:gd name="T23" fmla="*/ 18 h 21"/>
                <a:gd name="T24" fmla="*/ 16 w 17"/>
                <a:gd name="T25" fmla="*/ 18 h 21"/>
                <a:gd name="T26" fmla="*/ 16 w 17"/>
                <a:gd name="T27" fmla="*/ 18 h 21"/>
                <a:gd name="T28" fmla="*/ 16 w 17"/>
                <a:gd name="T29" fmla="*/ 18 h 21"/>
                <a:gd name="T30" fmla="*/ 16 w 17"/>
                <a:gd name="T31" fmla="*/ 19 h 21"/>
                <a:gd name="T32" fmla="*/ 14 w 17"/>
                <a:gd name="T33" fmla="*/ 19 h 21"/>
                <a:gd name="T34" fmla="*/ 14 w 17"/>
                <a:gd name="T35" fmla="*/ 20 h 21"/>
                <a:gd name="T36" fmla="*/ 12 w 17"/>
                <a:gd name="T37" fmla="*/ 20 h 21"/>
                <a:gd name="T38" fmla="*/ 12 w 17"/>
                <a:gd name="T39" fmla="*/ 20 h 21"/>
                <a:gd name="T40" fmla="*/ 12 w 17"/>
                <a:gd name="T41" fmla="*/ 20 h 21"/>
                <a:gd name="T42" fmla="*/ 11 w 17"/>
                <a:gd name="T43" fmla="*/ 20 h 21"/>
                <a:gd name="T44" fmla="*/ 11 w 17"/>
                <a:gd name="T45" fmla="*/ 19 h 21"/>
                <a:gd name="T46" fmla="*/ 11 w 17"/>
                <a:gd name="T47" fmla="*/ 19 h 21"/>
                <a:gd name="T48" fmla="*/ 9 w 17"/>
                <a:gd name="T49" fmla="*/ 18 h 21"/>
                <a:gd name="T50" fmla="*/ 9 w 17"/>
                <a:gd name="T51" fmla="*/ 18 h 21"/>
                <a:gd name="T52" fmla="*/ 9 w 17"/>
                <a:gd name="T53" fmla="*/ 18 h 21"/>
                <a:gd name="T54" fmla="*/ 8 w 17"/>
                <a:gd name="T55" fmla="*/ 17 h 21"/>
                <a:gd name="T56" fmla="*/ 6 w 17"/>
                <a:gd name="T57" fmla="*/ 16 h 21"/>
                <a:gd name="T58" fmla="*/ 6 w 17"/>
                <a:gd name="T59" fmla="*/ 14 h 21"/>
                <a:gd name="T60" fmla="*/ 6 w 17"/>
                <a:gd name="T61" fmla="*/ 13 h 21"/>
                <a:gd name="T62" fmla="*/ 6 w 17"/>
                <a:gd name="T63" fmla="*/ 12 h 21"/>
                <a:gd name="T64" fmla="*/ 6 w 17"/>
                <a:gd name="T65" fmla="*/ 9 h 21"/>
                <a:gd name="T66" fmla="*/ 4 w 17"/>
                <a:gd name="T67" fmla="*/ 8 h 21"/>
                <a:gd name="T68" fmla="*/ 3 w 17"/>
                <a:gd name="T69" fmla="*/ 7 h 21"/>
                <a:gd name="T70" fmla="*/ 3 w 17"/>
                <a:gd name="T71" fmla="*/ 6 h 21"/>
                <a:gd name="T72" fmla="*/ 1 w 17"/>
                <a:gd name="T73" fmla="*/ 4 h 21"/>
                <a:gd name="T74" fmla="*/ 0 w 17"/>
                <a:gd name="T75" fmla="*/ 3 h 21"/>
                <a:gd name="T76" fmla="*/ 0 w 17"/>
                <a:gd name="T77" fmla="*/ 3 h 21"/>
                <a:gd name="T78" fmla="*/ 0 w 17"/>
                <a:gd name="T79" fmla="*/ 2 h 21"/>
                <a:gd name="T80" fmla="*/ 0 w 17"/>
                <a:gd name="T81" fmla="*/ 2 h 21"/>
                <a:gd name="T82" fmla="*/ 1 w 17"/>
                <a:gd name="T83" fmla="*/ 1 h 21"/>
                <a:gd name="T84" fmla="*/ 1 w 17"/>
                <a:gd name="T85" fmla="*/ 1 h 21"/>
                <a:gd name="T86" fmla="*/ 1 w 17"/>
                <a:gd name="T87" fmla="*/ 1 h 21"/>
                <a:gd name="T88" fmla="*/ 1 w 17"/>
                <a:gd name="T89" fmla="*/ 0 h 21"/>
                <a:gd name="T90" fmla="*/ 1 w 17"/>
                <a:gd name="T91" fmla="*/ 0 h 21"/>
                <a:gd name="T92" fmla="*/ 1 w 17"/>
                <a:gd name="T93" fmla="*/ 0 h 21"/>
                <a:gd name="T94" fmla="*/ 3 w 17"/>
                <a:gd name="T95" fmla="*/ 0 h 21"/>
                <a:gd name="T96" fmla="*/ 3 w 17"/>
                <a:gd name="T97" fmla="*/ 0 h 21"/>
                <a:gd name="T98" fmla="*/ 3 w 17"/>
                <a:gd name="T99" fmla="*/ 0 h 21"/>
                <a:gd name="T100" fmla="*/ 6 w 17"/>
                <a:gd name="T101" fmla="*/ 0 h 21"/>
                <a:gd name="T102" fmla="*/ 6 w 17"/>
                <a:gd name="T103" fmla="*/ 0 h 21"/>
                <a:gd name="T104" fmla="*/ 6 w 17"/>
                <a:gd name="T105" fmla="*/ 1 h 21"/>
                <a:gd name="T106" fmla="*/ 6 w 17"/>
                <a:gd name="T107" fmla="*/ 1 h 21"/>
                <a:gd name="T108" fmla="*/ 8 w 17"/>
                <a:gd name="T10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" h="21">
                  <a:moveTo>
                    <a:pt x="8" y="1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1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919" y="2294"/>
              <a:ext cx="17" cy="22"/>
            </a:xfrm>
            <a:custGeom>
              <a:avLst/>
              <a:gdLst>
                <a:gd name="T0" fmla="*/ 8 w 17"/>
                <a:gd name="T1" fmla="*/ 0 h 22"/>
                <a:gd name="T2" fmla="*/ 8 w 17"/>
                <a:gd name="T3" fmla="*/ 1 h 22"/>
                <a:gd name="T4" fmla="*/ 8 w 17"/>
                <a:gd name="T5" fmla="*/ 2 h 22"/>
                <a:gd name="T6" fmla="*/ 8 w 17"/>
                <a:gd name="T7" fmla="*/ 3 h 22"/>
                <a:gd name="T8" fmla="*/ 0 w 17"/>
                <a:gd name="T9" fmla="*/ 6 h 22"/>
                <a:gd name="T10" fmla="*/ 8 w 17"/>
                <a:gd name="T11" fmla="*/ 9 h 22"/>
                <a:gd name="T12" fmla="*/ 8 w 17"/>
                <a:gd name="T13" fmla="*/ 11 h 22"/>
                <a:gd name="T14" fmla="*/ 0 w 17"/>
                <a:gd name="T15" fmla="*/ 14 h 22"/>
                <a:gd name="T16" fmla="*/ 8 w 17"/>
                <a:gd name="T17" fmla="*/ 17 h 22"/>
                <a:gd name="T18" fmla="*/ 8 w 17"/>
                <a:gd name="T19" fmla="*/ 19 h 22"/>
                <a:gd name="T20" fmla="*/ 16 w 17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8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0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0" y="14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6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3" name="Line 133"/>
            <p:cNvSpPr>
              <a:spLocks noChangeShapeType="1"/>
            </p:cNvSpPr>
            <p:nvPr/>
          </p:nvSpPr>
          <p:spPr bwMode="auto">
            <a:xfrm>
              <a:off x="1171" y="2129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873" y="2320"/>
              <a:ext cx="43" cy="26"/>
            </a:xfrm>
            <a:custGeom>
              <a:avLst/>
              <a:gdLst>
                <a:gd name="T0" fmla="*/ 8 w 43"/>
                <a:gd name="T1" fmla="*/ 18 h 26"/>
                <a:gd name="T2" fmla="*/ 15 w 43"/>
                <a:gd name="T3" fmla="*/ 18 h 26"/>
                <a:gd name="T4" fmla="*/ 22 w 43"/>
                <a:gd name="T5" fmla="*/ 14 h 26"/>
                <a:gd name="T6" fmla="*/ 28 w 43"/>
                <a:gd name="T7" fmla="*/ 10 h 26"/>
                <a:gd name="T8" fmla="*/ 34 w 43"/>
                <a:gd name="T9" fmla="*/ 4 h 26"/>
                <a:gd name="T10" fmla="*/ 36 w 43"/>
                <a:gd name="T11" fmla="*/ 1 h 26"/>
                <a:gd name="T12" fmla="*/ 37 w 43"/>
                <a:gd name="T13" fmla="*/ 1 h 26"/>
                <a:gd name="T14" fmla="*/ 38 w 43"/>
                <a:gd name="T15" fmla="*/ 1 h 26"/>
                <a:gd name="T16" fmla="*/ 39 w 43"/>
                <a:gd name="T17" fmla="*/ 1 h 26"/>
                <a:gd name="T18" fmla="*/ 40 w 43"/>
                <a:gd name="T19" fmla="*/ 1 h 26"/>
                <a:gd name="T20" fmla="*/ 41 w 43"/>
                <a:gd name="T21" fmla="*/ 1 h 26"/>
                <a:gd name="T22" fmla="*/ 42 w 43"/>
                <a:gd name="T23" fmla="*/ 2 h 26"/>
                <a:gd name="T24" fmla="*/ 41 w 43"/>
                <a:gd name="T25" fmla="*/ 3 h 26"/>
                <a:gd name="T26" fmla="*/ 42 w 43"/>
                <a:gd name="T27" fmla="*/ 3 h 26"/>
                <a:gd name="T28" fmla="*/ 40 w 43"/>
                <a:gd name="T29" fmla="*/ 6 h 26"/>
                <a:gd name="T30" fmla="*/ 37 w 43"/>
                <a:gd name="T31" fmla="*/ 10 h 26"/>
                <a:gd name="T32" fmla="*/ 34 w 43"/>
                <a:gd name="T33" fmla="*/ 14 h 26"/>
                <a:gd name="T34" fmla="*/ 31 w 43"/>
                <a:gd name="T35" fmla="*/ 17 h 26"/>
                <a:gd name="T36" fmla="*/ 25 w 43"/>
                <a:gd name="T37" fmla="*/ 19 h 26"/>
                <a:gd name="T38" fmla="*/ 22 w 43"/>
                <a:gd name="T39" fmla="*/ 20 h 26"/>
                <a:gd name="T40" fmla="*/ 18 w 43"/>
                <a:gd name="T41" fmla="*/ 22 h 26"/>
                <a:gd name="T42" fmla="*/ 14 w 43"/>
                <a:gd name="T43" fmla="*/ 24 h 26"/>
                <a:gd name="T44" fmla="*/ 9 w 43"/>
                <a:gd name="T45" fmla="*/ 25 h 26"/>
                <a:gd name="T46" fmla="*/ 4 w 43"/>
                <a:gd name="T47" fmla="*/ 24 h 26"/>
                <a:gd name="T48" fmla="*/ 1 w 43"/>
                <a:gd name="T49" fmla="*/ 23 h 26"/>
                <a:gd name="T50" fmla="*/ 1 w 43"/>
                <a:gd name="T51" fmla="*/ 23 h 26"/>
                <a:gd name="T52" fmla="*/ 0 w 43"/>
                <a:gd name="T53" fmla="*/ 22 h 26"/>
                <a:gd name="T54" fmla="*/ 0 w 43"/>
                <a:gd name="T55" fmla="*/ 21 h 26"/>
                <a:gd name="T56" fmla="*/ 0 w 43"/>
                <a:gd name="T57" fmla="*/ 19 h 26"/>
                <a:gd name="T58" fmla="*/ 0 w 43"/>
                <a:gd name="T59" fmla="*/ 18 h 26"/>
                <a:gd name="T60" fmla="*/ 2 w 43"/>
                <a:gd name="T61" fmla="*/ 17 h 26"/>
                <a:gd name="T62" fmla="*/ 3 w 43"/>
                <a:gd name="T63" fmla="*/ 17 h 26"/>
                <a:gd name="T64" fmla="*/ 4 w 43"/>
                <a:gd name="T6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26">
                  <a:moveTo>
                    <a:pt x="4" y="18"/>
                  </a:moveTo>
                  <a:lnTo>
                    <a:pt x="8" y="18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4" y="4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1" y="4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5" y="12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1075" y="2231"/>
              <a:ext cx="44" cy="41"/>
            </a:xfrm>
            <a:custGeom>
              <a:avLst/>
              <a:gdLst>
                <a:gd name="T0" fmla="*/ 5 w 45"/>
                <a:gd name="T1" fmla="*/ 7 h 41"/>
                <a:gd name="T2" fmla="*/ 6 w 45"/>
                <a:gd name="T3" fmla="*/ 12 h 41"/>
                <a:gd name="T4" fmla="*/ 7 w 45"/>
                <a:gd name="T5" fmla="*/ 17 h 41"/>
                <a:gd name="T6" fmla="*/ 10 w 45"/>
                <a:gd name="T7" fmla="*/ 21 h 41"/>
                <a:gd name="T8" fmla="*/ 14 w 45"/>
                <a:gd name="T9" fmla="*/ 26 h 41"/>
                <a:gd name="T10" fmla="*/ 17 w 45"/>
                <a:gd name="T11" fmla="*/ 29 h 41"/>
                <a:gd name="T12" fmla="*/ 22 w 45"/>
                <a:gd name="T13" fmla="*/ 33 h 41"/>
                <a:gd name="T14" fmla="*/ 27 w 45"/>
                <a:gd name="T15" fmla="*/ 33 h 41"/>
                <a:gd name="T16" fmla="*/ 32 w 45"/>
                <a:gd name="T17" fmla="*/ 33 h 41"/>
                <a:gd name="T18" fmla="*/ 37 w 45"/>
                <a:gd name="T19" fmla="*/ 33 h 41"/>
                <a:gd name="T20" fmla="*/ 41 w 45"/>
                <a:gd name="T21" fmla="*/ 33 h 41"/>
                <a:gd name="T22" fmla="*/ 42 w 45"/>
                <a:gd name="T23" fmla="*/ 33 h 41"/>
                <a:gd name="T24" fmla="*/ 43 w 45"/>
                <a:gd name="T25" fmla="*/ 34 h 41"/>
                <a:gd name="T26" fmla="*/ 43 w 45"/>
                <a:gd name="T27" fmla="*/ 35 h 41"/>
                <a:gd name="T28" fmla="*/ 44 w 45"/>
                <a:gd name="T29" fmla="*/ 35 h 41"/>
                <a:gd name="T30" fmla="*/ 44 w 45"/>
                <a:gd name="T31" fmla="*/ 37 h 41"/>
                <a:gd name="T32" fmla="*/ 43 w 45"/>
                <a:gd name="T33" fmla="*/ 37 h 41"/>
                <a:gd name="T34" fmla="*/ 43 w 45"/>
                <a:gd name="T35" fmla="*/ 38 h 41"/>
                <a:gd name="T36" fmla="*/ 42 w 45"/>
                <a:gd name="T37" fmla="*/ 39 h 41"/>
                <a:gd name="T38" fmla="*/ 42 w 45"/>
                <a:gd name="T39" fmla="*/ 39 h 41"/>
                <a:gd name="T40" fmla="*/ 29 w 45"/>
                <a:gd name="T41" fmla="*/ 40 h 41"/>
                <a:gd name="T42" fmla="*/ 17 w 45"/>
                <a:gd name="T43" fmla="*/ 36 h 41"/>
                <a:gd name="T44" fmla="*/ 8 w 45"/>
                <a:gd name="T45" fmla="*/ 28 h 41"/>
                <a:gd name="T46" fmla="*/ 2 w 45"/>
                <a:gd name="T47" fmla="*/ 16 h 41"/>
                <a:gd name="T48" fmla="*/ 0 w 45"/>
                <a:gd name="T49" fmla="*/ 3 h 41"/>
                <a:gd name="T50" fmla="*/ 0 w 45"/>
                <a:gd name="T51" fmla="*/ 2 h 41"/>
                <a:gd name="T52" fmla="*/ 1 w 45"/>
                <a:gd name="T53" fmla="*/ 1 h 41"/>
                <a:gd name="T54" fmla="*/ 1 w 45"/>
                <a:gd name="T55" fmla="*/ 1 h 41"/>
                <a:gd name="T56" fmla="*/ 2 w 45"/>
                <a:gd name="T57" fmla="*/ 0 h 41"/>
                <a:gd name="T58" fmla="*/ 4 w 45"/>
                <a:gd name="T59" fmla="*/ 1 h 41"/>
                <a:gd name="T60" fmla="*/ 5 w 45"/>
                <a:gd name="T61" fmla="*/ 2 h 41"/>
                <a:gd name="T62" fmla="*/ 5 w 45"/>
                <a:gd name="T63" fmla="*/ 3 h 41"/>
                <a:gd name="T64" fmla="*/ 5 w 45"/>
                <a:gd name="T6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1">
                  <a:moveTo>
                    <a:pt x="5" y="3"/>
                  </a:moveTo>
                  <a:lnTo>
                    <a:pt x="5" y="7"/>
                  </a:lnTo>
                  <a:lnTo>
                    <a:pt x="5" y="9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2" y="33"/>
                  </a:lnTo>
                  <a:lnTo>
                    <a:pt x="24" y="33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7" y="33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36" y="40"/>
                  </a:lnTo>
                  <a:lnTo>
                    <a:pt x="29" y="40"/>
                  </a:lnTo>
                  <a:lnTo>
                    <a:pt x="22" y="39"/>
                  </a:lnTo>
                  <a:lnTo>
                    <a:pt x="17" y="36"/>
                  </a:lnTo>
                  <a:lnTo>
                    <a:pt x="13" y="33"/>
                  </a:lnTo>
                  <a:lnTo>
                    <a:pt x="8" y="28"/>
                  </a:lnTo>
                  <a:lnTo>
                    <a:pt x="5" y="23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1069" y="2264"/>
              <a:ext cx="24" cy="41"/>
            </a:xfrm>
            <a:custGeom>
              <a:avLst/>
              <a:gdLst>
                <a:gd name="T0" fmla="*/ 21 w 23"/>
                <a:gd name="T1" fmla="*/ 3 h 42"/>
                <a:gd name="T2" fmla="*/ 22 w 23"/>
                <a:gd name="T3" fmla="*/ 7 h 42"/>
                <a:gd name="T4" fmla="*/ 22 w 23"/>
                <a:gd name="T5" fmla="*/ 11 h 42"/>
                <a:gd name="T6" fmla="*/ 22 w 23"/>
                <a:gd name="T7" fmla="*/ 16 h 42"/>
                <a:gd name="T8" fmla="*/ 21 w 23"/>
                <a:gd name="T9" fmla="*/ 20 h 42"/>
                <a:gd name="T10" fmla="*/ 19 w 23"/>
                <a:gd name="T11" fmla="*/ 24 h 42"/>
                <a:gd name="T12" fmla="*/ 16 w 23"/>
                <a:gd name="T13" fmla="*/ 27 h 42"/>
                <a:gd name="T14" fmla="*/ 14 w 23"/>
                <a:gd name="T15" fmla="*/ 31 h 42"/>
                <a:gd name="T16" fmla="*/ 12 w 23"/>
                <a:gd name="T17" fmla="*/ 35 h 42"/>
                <a:gd name="T18" fmla="*/ 8 w 23"/>
                <a:gd name="T19" fmla="*/ 37 h 42"/>
                <a:gd name="T20" fmla="*/ 5 w 23"/>
                <a:gd name="T21" fmla="*/ 40 h 42"/>
                <a:gd name="T22" fmla="*/ 4 w 23"/>
                <a:gd name="T23" fmla="*/ 40 h 42"/>
                <a:gd name="T24" fmla="*/ 3 w 23"/>
                <a:gd name="T25" fmla="*/ 40 h 42"/>
                <a:gd name="T26" fmla="*/ 3 w 23"/>
                <a:gd name="T27" fmla="*/ 40 h 42"/>
                <a:gd name="T28" fmla="*/ 3 w 23"/>
                <a:gd name="T29" fmla="*/ 40 h 42"/>
                <a:gd name="T30" fmla="*/ 2 w 23"/>
                <a:gd name="T31" fmla="*/ 40 h 42"/>
                <a:gd name="T32" fmla="*/ 2 w 23"/>
                <a:gd name="T33" fmla="*/ 41 h 42"/>
                <a:gd name="T34" fmla="*/ 1 w 23"/>
                <a:gd name="T35" fmla="*/ 40 h 42"/>
                <a:gd name="T36" fmla="*/ 1 w 23"/>
                <a:gd name="T37" fmla="*/ 40 h 42"/>
                <a:gd name="T38" fmla="*/ 1 w 23"/>
                <a:gd name="T39" fmla="*/ 40 h 42"/>
                <a:gd name="T40" fmla="*/ 1 w 23"/>
                <a:gd name="T41" fmla="*/ 39 h 42"/>
                <a:gd name="T42" fmla="*/ 0 w 23"/>
                <a:gd name="T43" fmla="*/ 39 h 42"/>
                <a:gd name="T44" fmla="*/ 0 w 23"/>
                <a:gd name="T45" fmla="*/ 39 h 42"/>
                <a:gd name="T46" fmla="*/ 0 w 23"/>
                <a:gd name="T47" fmla="*/ 38 h 42"/>
                <a:gd name="T48" fmla="*/ 0 w 23"/>
                <a:gd name="T49" fmla="*/ 38 h 42"/>
                <a:gd name="T50" fmla="*/ 0 w 23"/>
                <a:gd name="T51" fmla="*/ 37 h 42"/>
                <a:gd name="T52" fmla="*/ 0 w 23"/>
                <a:gd name="T53" fmla="*/ 37 h 42"/>
                <a:gd name="T54" fmla="*/ 0 w 23"/>
                <a:gd name="T55" fmla="*/ 36 h 42"/>
                <a:gd name="T56" fmla="*/ 1 w 23"/>
                <a:gd name="T57" fmla="*/ 35 h 42"/>
                <a:gd name="T58" fmla="*/ 1 w 23"/>
                <a:gd name="T59" fmla="*/ 35 h 42"/>
                <a:gd name="T60" fmla="*/ 4 w 23"/>
                <a:gd name="T61" fmla="*/ 33 h 42"/>
                <a:gd name="T62" fmla="*/ 6 w 23"/>
                <a:gd name="T63" fmla="*/ 30 h 42"/>
                <a:gd name="T64" fmla="*/ 9 w 23"/>
                <a:gd name="T65" fmla="*/ 27 h 42"/>
                <a:gd name="T66" fmla="*/ 11 w 23"/>
                <a:gd name="T67" fmla="*/ 25 h 42"/>
                <a:gd name="T68" fmla="*/ 14 w 23"/>
                <a:gd name="T69" fmla="*/ 22 h 42"/>
                <a:gd name="T70" fmla="*/ 14 w 23"/>
                <a:gd name="T71" fmla="*/ 18 h 42"/>
                <a:gd name="T72" fmla="*/ 16 w 23"/>
                <a:gd name="T73" fmla="*/ 15 h 42"/>
                <a:gd name="T74" fmla="*/ 16 w 23"/>
                <a:gd name="T75" fmla="*/ 12 h 42"/>
                <a:gd name="T76" fmla="*/ 16 w 23"/>
                <a:gd name="T77" fmla="*/ 8 h 42"/>
                <a:gd name="T78" fmla="*/ 15 w 23"/>
                <a:gd name="T79" fmla="*/ 4 h 42"/>
                <a:gd name="T80" fmla="*/ 16 w 23"/>
                <a:gd name="T81" fmla="*/ 4 h 42"/>
                <a:gd name="T82" fmla="*/ 16 w 23"/>
                <a:gd name="T83" fmla="*/ 3 h 42"/>
                <a:gd name="T84" fmla="*/ 15 w 23"/>
                <a:gd name="T85" fmla="*/ 3 h 42"/>
                <a:gd name="T86" fmla="*/ 16 w 23"/>
                <a:gd name="T87" fmla="*/ 2 h 42"/>
                <a:gd name="T88" fmla="*/ 16 w 23"/>
                <a:gd name="T89" fmla="*/ 2 h 42"/>
                <a:gd name="T90" fmla="*/ 16 w 23"/>
                <a:gd name="T91" fmla="*/ 2 h 42"/>
                <a:gd name="T92" fmla="*/ 17 w 23"/>
                <a:gd name="T93" fmla="*/ 1 h 42"/>
                <a:gd name="T94" fmla="*/ 17 w 23"/>
                <a:gd name="T95" fmla="*/ 1 h 42"/>
                <a:gd name="T96" fmla="*/ 18 w 23"/>
                <a:gd name="T97" fmla="*/ 1 h 42"/>
                <a:gd name="T98" fmla="*/ 19 w 23"/>
                <a:gd name="T99" fmla="*/ 0 h 42"/>
                <a:gd name="T100" fmla="*/ 19 w 23"/>
                <a:gd name="T101" fmla="*/ 0 h 42"/>
                <a:gd name="T102" fmla="*/ 20 w 23"/>
                <a:gd name="T103" fmla="*/ 1 h 42"/>
                <a:gd name="T104" fmla="*/ 20 w 23"/>
                <a:gd name="T105" fmla="*/ 1 h 42"/>
                <a:gd name="T106" fmla="*/ 20 w 23"/>
                <a:gd name="T107" fmla="*/ 1 h 42"/>
                <a:gd name="T108" fmla="*/ 20 w 23"/>
                <a:gd name="T109" fmla="*/ 1 h 42"/>
                <a:gd name="T110" fmla="*/ 21 w 23"/>
                <a:gd name="T111" fmla="*/ 2 h 42"/>
                <a:gd name="T112" fmla="*/ 21 w 23"/>
                <a:gd name="T113" fmla="*/ 2 h 42"/>
                <a:gd name="T114" fmla="*/ 21 w 23"/>
                <a:gd name="T11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42">
                  <a:moveTo>
                    <a:pt x="21" y="3"/>
                  </a:moveTo>
                  <a:lnTo>
                    <a:pt x="22" y="7"/>
                  </a:lnTo>
                  <a:lnTo>
                    <a:pt x="22" y="11"/>
                  </a:lnTo>
                  <a:lnTo>
                    <a:pt x="22" y="16"/>
                  </a:lnTo>
                  <a:lnTo>
                    <a:pt x="21" y="20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4" y="31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4" y="33"/>
                  </a:lnTo>
                  <a:lnTo>
                    <a:pt x="6" y="30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1110" y="2140"/>
              <a:ext cx="70" cy="69"/>
            </a:xfrm>
            <a:custGeom>
              <a:avLst/>
              <a:gdLst>
                <a:gd name="T0" fmla="*/ 60 w 71"/>
                <a:gd name="T1" fmla="*/ 10 h 70"/>
                <a:gd name="T2" fmla="*/ 60 w 71"/>
                <a:gd name="T3" fmla="*/ 9 h 70"/>
                <a:gd name="T4" fmla="*/ 60 w 71"/>
                <a:gd name="T5" fmla="*/ 8 h 70"/>
                <a:gd name="T6" fmla="*/ 59 w 71"/>
                <a:gd name="T7" fmla="*/ 7 h 70"/>
                <a:gd name="T8" fmla="*/ 58 w 71"/>
                <a:gd name="T9" fmla="*/ 8 h 70"/>
                <a:gd name="T10" fmla="*/ 54 w 71"/>
                <a:gd name="T11" fmla="*/ 7 h 70"/>
                <a:gd name="T12" fmla="*/ 51 w 71"/>
                <a:gd name="T13" fmla="*/ 7 h 70"/>
                <a:gd name="T14" fmla="*/ 47 w 71"/>
                <a:gd name="T15" fmla="*/ 7 h 70"/>
                <a:gd name="T16" fmla="*/ 44 w 71"/>
                <a:gd name="T17" fmla="*/ 8 h 70"/>
                <a:gd name="T18" fmla="*/ 41 w 71"/>
                <a:gd name="T19" fmla="*/ 12 h 70"/>
                <a:gd name="T20" fmla="*/ 35 w 71"/>
                <a:gd name="T21" fmla="*/ 24 h 70"/>
                <a:gd name="T22" fmla="*/ 27 w 71"/>
                <a:gd name="T23" fmla="*/ 36 h 70"/>
                <a:gd name="T24" fmla="*/ 23 w 71"/>
                <a:gd name="T25" fmla="*/ 48 h 70"/>
                <a:gd name="T26" fmla="*/ 14 w 71"/>
                <a:gd name="T27" fmla="*/ 59 h 70"/>
                <a:gd name="T28" fmla="*/ 5 w 71"/>
                <a:gd name="T29" fmla="*/ 67 h 70"/>
                <a:gd name="T30" fmla="*/ 4 w 71"/>
                <a:gd name="T31" fmla="*/ 68 h 70"/>
                <a:gd name="T32" fmla="*/ 3 w 71"/>
                <a:gd name="T33" fmla="*/ 69 h 70"/>
                <a:gd name="T34" fmla="*/ 1 w 71"/>
                <a:gd name="T35" fmla="*/ 68 h 70"/>
                <a:gd name="T36" fmla="*/ 0 w 71"/>
                <a:gd name="T37" fmla="*/ 68 h 70"/>
                <a:gd name="T38" fmla="*/ 0 w 71"/>
                <a:gd name="T39" fmla="*/ 67 h 70"/>
                <a:gd name="T40" fmla="*/ 0 w 71"/>
                <a:gd name="T41" fmla="*/ 66 h 70"/>
                <a:gd name="T42" fmla="*/ 0 w 71"/>
                <a:gd name="T43" fmla="*/ 64 h 70"/>
                <a:gd name="T44" fmla="*/ 1 w 71"/>
                <a:gd name="T45" fmla="*/ 63 h 70"/>
                <a:gd name="T46" fmla="*/ 6 w 71"/>
                <a:gd name="T47" fmla="*/ 58 h 70"/>
                <a:gd name="T48" fmla="*/ 15 w 71"/>
                <a:gd name="T49" fmla="*/ 48 h 70"/>
                <a:gd name="T50" fmla="*/ 21 w 71"/>
                <a:gd name="T51" fmla="*/ 37 h 70"/>
                <a:gd name="T52" fmla="*/ 27 w 71"/>
                <a:gd name="T53" fmla="*/ 24 h 70"/>
                <a:gd name="T54" fmla="*/ 34 w 71"/>
                <a:gd name="T55" fmla="*/ 12 h 70"/>
                <a:gd name="T56" fmla="*/ 39 w 71"/>
                <a:gd name="T57" fmla="*/ 5 h 70"/>
                <a:gd name="T58" fmla="*/ 42 w 71"/>
                <a:gd name="T59" fmla="*/ 2 h 70"/>
                <a:gd name="T60" fmla="*/ 45 w 71"/>
                <a:gd name="T61" fmla="*/ 1 h 70"/>
                <a:gd name="T62" fmla="*/ 50 w 71"/>
                <a:gd name="T63" fmla="*/ 1 h 70"/>
                <a:gd name="T64" fmla="*/ 54 w 71"/>
                <a:gd name="T65" fmla="*/ 1 h 70"/>
                <a:gd name="T66" fmla="*/ 63 w 71"/>
                <a:gd name="T67" fmla="*/ 2 h 70"/>
                <a:gd name="T68" fmla="*/ 63 w 71"/>
                <a:gd name="T69" fmla="*/ 3 h 70"/>
                <a:gd name="T70" fmla="*/ 64 w 71"/>
                <a:gd name="T71" fmla="*/ 5 h 70"/>
                <a:gd name="T72" fmla="*/ 65 w 71"/>
                <a:gd name="T73" fmla="*/ 6 h 70"/>
                <a:gd name="T74" fmla="*/ 66 w 71"/>
                <a:gd name="T75" fmla="*/ 7 h 70"/>
                <a:gd name="T76" fmla="*/ 66 w 71"/>
                <a:gd name="T77" fmla="*/ 8 h 70"/>
                <a:gd name="T78" fmla="*/ 66 w 71"/>
                <a:gd name="T79" fmla="*/ 10 h 70"/>
                <a:gd name="T80" fmla="*/ 67 w 71"/>
                <a:gd name="T81" fmla="*/ 12 h 70"/>
                <a:gd name="T82" fmla="*/ 67 w 71"/>
                <a:gd name="T83" fmla="*/ 13 h 70"/>
                <a:gd name="T84" fmla="*/ 68 w 71"/>
                <a:gd name="T85" fmla="*/ 13 h 70"/>
                <a:gd name="T86" fmla="*/ 69 w 71"/>
                <a:gd name="T87" fmla="*/ 15 h 70"/>
                <a:gd name="T88" fmla="*/ 69 w 71"/>
                <a:gd name="T89" fmla="*/ 18 h 70"/>
                <a:gd name="T90" fmla="*/ 69 w 71"/>
                <a:gd name="T91" fmla="*/ 21 h 70"/>
                <a:gd name="T92" fmla="*/ 70 w 71"/>
                <a:gd name="T93" fmla="*/ 22 h 70"/>
                <a:gd name="T94" fmla="*/ 60 w 71"/>
                <a:gd name="T95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" h="70">
                  <a:moveTo>
                    <a:pt x="60" y="10"/>
                  </a:moveTo>
                  <a:lnTo>
                    <a:pt x="60" y="10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3" y="10"/>
                  </a:lnTo>
                  <a:lnTo>
                    <a:pt x="41" y="12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31" y="30"/>
                  </a:lnTo>
                  <a:lnTo>
                    <a:pt x="27" y="36"/>
                  </a:lnTo>
                  <a:lnTo>
                    <a:pt x="25" y="41"/>
                  </a:lnTo>
                  <a:lnTo>
                    <a:pt x="23" y="48"/>
                  </a:lnTo>
                  <a:lnTo>
                    <a:pt x="19" y="53"/>
                  </a:lnTo>
                  <a:lnTo>
                    <a:pt x="14" y="59"/>
                  </a:lnTo>
                  <a:lnTo>
                    <a:pt x="9" y="63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3" y="69"/>
                  </a:lnTo>
                  <a:lnTo>
                    <a:pt x="2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6" y="58"/>
                  </a:lnTo>
                  <a:lnTo>
                    <a:pt x="11" y="53"/>
                  </a:lnTo>
                  <a:lnTo>
                    <a:pt x="15" y="48"/>
                  </a:lnTo>
                  <a:lnTo>
                    <a:pt x="18" y="42"/>
                  </a:lnTo>
                  <a:lnTo>
                    <a:pt x="21" y="37"/>
                  </a:lnTo>
                  <a:lnTo>
                    <a:pt x="24" y="30"/>
                  </a:lnTo>
                  <a:lnTo>
                    <a:pt x="27" y="24"/>
                  </a:lnTo>
                  <a:lnTo>
                    <a:pt x="30" y="19"/>
                  </a:lnTo>
                  <a:lnTo>
                    <a:pt x="34" y="12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68" y="17"/>
                  </a:lnTo>
                  <a:lnTo>
                    <a:pt x="69" y="18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0" y="21"/>
                  </a:lnTo>
                  <a:lnTo>
                    <a:pt x="70" y="22"/>
                  </a:lnTo>
                  <a:lnTo>
                    <a:pt x="70" y="21"/>
                  </a:lnTo>
                  <a:lnTo>
                    <a:pt x="6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1180" y="2080"/>
              <a:ext cx="26" cy="41"/>
            </a:xfrm>
            <a:custGeom>
              <a:avLst/>
              <a:gdLst>
                <a:gd name="T0" fmla="*/ 8 w 25"/>
                <a:gd name="T1" fmla="*/ 21 h 42"/>
                <a:gd name="T2" fmla="*/ 8 w 25"/>
                <a:gd name="T3" fmla="*/ 21 h 42"/>
                <a:gd name="T4" fmla="*/ 8 w 25"/>
                <a:gd name="T5" fmla="*/ 23 h 42"/>
                <a:gd name="T6" fmla="*/ 7 w 25"/>
                <a:gd name="T7" fmla="*/ 24 h 42"/>
                <a:gd name="T8" fmla="*/ 7 w 25"/>
                <a:gd name="T9" fmla="*/ 26 h 42"/>
                <a:gd name="T10" fmla="*/ 6 w 25"/>
                <a:gd name="T11" fmla="*/ 27 h 42"/>
                <a:gd name="T12" fmla="*/ 6 w 25"/>
                <a:gd name="T13" fmla="*/ 29 h 42"/>
                <a:gd name="T14" fmla="*/ 6 w 25"/>
                <a:gd name="T15" fmla="*/ 30 h 42"/>
                <a:gd name="T16" fmla="*/ 5 w 25"/>
                <a:gd name="T17" fmla="*/ 32 h 42"/>
                <a:gd name="T18" fmla="*/ 5 w 25"/>
                <a:gd name="T19" fmla="*/ 35 h 42"/>
                <a:gd name="T20" fmla="*/ 5 w 25"/>
                <a:gd name="T21" fmla="*/ 36 h 42"/>
                <a:gd name="T22" fmla="*/ 6 w 25"/>
                <a:gd name="T23" fmla="*/ 38 h 42"/>
                <a:gd name="T24" fmla="*/ 6 w 25"/>
                <a:gd name="T25" fmla="*/ 38 h 42"/>
                <a:gd name="T26" fmla="*/ 6 w 25"/>
                <a:gd name="T27" fmla="*/ 39 h 42"/>
                <a:gd name="T28" fmla="*/ 6 w 25"/>
                <a:gd name="T29" fmla="*/ 39 h 42"/>
                <a:gd name="T30" fmla="*/ 5 w 25"/>
                <a:gd name="T31" fmla="*/ 40 h 42"/>
                <a:gd name="T32" fmla="*/ 5 w 25"/>
                <a:gd name="T33" fmla="*/ 40 h 42"/>
                <a:gd name="T34" fmla="*/ 5 w 25"/>
                <a:gd name="T35" fmla="*/ 40 h 42"/>
                <a:gd name="T36" fmla="*/ 4 w 25"/>
                <a:gd name="T37" fmla="*/ 40 h 42"/>
                <a:gd name="T38" fmla="*/ 4 w 25"/>
                <a:gd name="T39" fmla="*/ 41 h 42"/>
                <a:gd name="T40" fmla="*/ 4 w 25"/>
                <a:gd name="T41" fmla="*/ 41 h 42"/>
                <a:gd name="T42" fmla="*/ 3 w 25"/>
                <a:gd name="T43" fmla="*/ 41 h 42"/>
                <a:gd name="T44" fmla="*/ 2 w 25"/>
                <a:gd name="T45" fmla="*/ 41 h 42"/>
                <a:gd name="T46" fmla="*/ 1 w 25"/>
                <a:gd name="T47" fmla="*/ 41 h 42"/>
                <a:gd name="T48" fmla="*/ 1 w 25"/>
                <a:gd name="T49" fmla="*/ 40 h 42"/>
                <a:gd name="T50" fmla="*/ 0 w 25"/>
                <a:gd name="T51" fmla="*/ 40 h 42"/>
                <a:gd name="T52" fmla="*/ 0 w 25"/>
                <a:gd name="T53" fmla="*/ 39 h 42"/>
                <a:gd name="T54" fmla="*/ 0 w 25"/>
                <a:gd name="T55" fmla="*/ 39 h 42"/>
                <a:gd name="T56" fmla="*/ 0 w 25"/>
                <a:gd name="T57" fmla="*/ 39 h 42"/>
                <a:gd name="T58" fmla="*/ 0 w 25"/>
                <a:gd name="T59" fmla="*/ 38 h 42"/>
                <a:gd name="T60" fmla="*/ 0 w 25"/>
                <a:gd name="T61" fmla="*/ 36 h 42"/>
                <a:gd name="T62" fmla="*/ 0 w 25"/>
                <a:gd name="T63" fmla="*/ 34 h 42"/>
                <a:gd name="T64" fmla="*/ 0 w 25"/>
                <a:gd name="T65" fmla="*/ 33 h 42"/>
                <a:gd name="T66" fmla="*/ 0 w 25"/>
                <a:gd name="T67" fmla="*/ 31 h 42"/>
                <a:gd name="T68" fmla="*/ 0 w 25"/>
                <a:gd name="T69" fmla="*/ 30 h 42"/>
                <a:gd name="T70" fmla="*/ 0 w 25"/>
                <a:gd name="T71" fmla="*/ 27 h 42"/>
                <a:gd name="T72" fmla="*/ 0 w 25"/>
                <a:gd name="T73" fmla="*/ 25 h 42"/>
                <a:gd name="T74" fmla="*/ 1 w 25"/>
                <a:gd name="T75" fmla="*/ 24 h 42"/>
                <a:gd name="T76" fmla="*/ 2 w 25"/>
                <a:gd name="T77" fmla="*/ 23 h 42"/>
                <a:gd name="T78" fmla="*/ 2 w 25"/>
                <a:gd name="T79" fmla="*/ 21 h 42"/>
                <a:gd name="T80" fmla="*/ 2 w 25"/>
                <a:gd name="T81" fmla="*/ 21 h 42"/>
                <a:gd name="T82" fmla="*/ 5 w 25"/>
                <a:gd name="T83" fmla="*/ 19 h 42"/>
                <a:gd name="T84" fmla="*/ 7 w 25"/>
                <a:gd name="T85" fmla="*/ 16 h 42"/>
                <a:gd name="T86" fmla="*/ 9 w 25"/>
                <a:gd name="T87" fmla="*/ 14 h 42"/>
                <a:gd name="T88" fmla="*/ 13 w 25"/>
                <a:gd name="T89" fmla="*/ 11 h 42"/>
                <a:gd name="T90" fmla="*/ 16 w 25"/>
                <a:gd name="T91" fmla="*/ 7 h 42"/>
                <a:gd name="T92" fmla="*/ 19 w 25"/>
                <a:gd name="T93" fmla="*/ 5 h 42"/>
                <a:gd name="T94" fmla="*/ 22 w 25"/>
                <a:gd name="T95" fmla="*/ 2 h 42"/>
                <a:gd name="T96" fmla="*/ 23 w 25"/>
                <a:gd name="T97" fmla="*/ 0 h 42"/>
                <a:gd name="T98" fmla="*/ 24 w 25"/>
                <a:gd name="T99" fmla="*/ 0 h 42"/>
                <a:gd name="T100" fmla="*/ 24 w 25"/>
                <a:gd name="T101" fmla="*/ 1 h 42"/>
                <a:gd name="T102" fmla="*/ 23 w 25"/>
                <a:gd name="T103" fmla="*/ 3 h 42"/>
                <a:gd name="T104" fmla="*/ 21 w 25"/>
                <a:gd name="T105" fmla="*/ 5 h 42"/>
                <a:gd name="T106" fmla="*/ 18 w 25"/>
                <a:gd name="T107" fmla="*/ 9 h 42"/>
                <a:gd name="T108" fmla="*/ 16 w 25"/>
                <a:gd name="T109" fmla="*/ 11 h 42"/>
                <a:gd name="T110" fmla="*/ 14 w 25"/>
                <a:gd name="T111" fmla="*/ 15 h 42"/>
                <a:gd name="T112" fmla="*/ 11 w 25"/>
                <a:gd name="T113" fmla="*/ 18 h 42"/>
                <a:gd name="T114" fmla="*/ 8 w 25"/>
                <a:gd name="T115" fmla="*/ 19 h 42"/>
                <a:gd name="T116" fmla="*/ 8 w 25"/>
                <a:gd name="T117" fmla="*/ 21 h 42"/>
                <a:gd name="T118" fmla="*/ 8 w 25"/>
                <a:gd name="T1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" h="42">
                  <a:moveTo>
                    <a:pt x="8" y="21"/>
                  </a:moveTo>
                  <a:lnTo>
                    <a:pt x="8" y="21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79" name="Line 139"/>
            <p:cNvSpPr>
              <a:spLocks noChangeShapeType="1"/>
            </p:cNvSpPr>
            <p:nvPr/>
          </p:nvSpPr>
          <p:spPr bwMode="auto">
            <a:xfrm flipV="1">
              <a:off x="1093" y="2275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1197" y="213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 w 17"/>
                <a:gd name="T5" fmla="*/ 8 h 17"/>
                <a:gd name="T6" fmla="*/ 3 w 17"/>
                <a:gd name="T7" fmla="*/ 16 h 17"/>
                <a:gd name="T8" fmla="*/ 4 w 17"/>
                <a:gd name="T9" fmla="*/ 8 h 17"/>
                <a:gd name="T10" fmla="*/ 6 w 17"/>
                <a:gd name="T11" fmla="*/ 16 h 17"/>
                <a:gd name="T12" fmla="*/ 8 w 17"/>
                <a:gd name="T13" fmla="*/ 16 h 17"/>
                <a:gd name="T14" fmla="*/ 10 w 17"/>
                <a:gd name="T15" fmla="*/ 16 h 17"/>
                <a:gd name="T16" fmla="*/ 12 w 17"/>
                <a:gd name="T17" fmla="*/ 8 h 17"/>
                <a:gd name="T18" fmla="*/ 16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6"/>
                  </a:lnTo>
                  <a:lnTo>
                    <a:pt x="4" y="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8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980" y="2255"/>
              <a:ext cx="19" cy="37"/>
            </a:xfrm>
            <a:custGeom>
              <a:avLst/>
              <a:gdLst>
                <a:gd name="T0" fmla="*/ 16 w 17"/>
                <a:gd name="T1" fmla="*/ 0 h 36"/>
                <a:gd name="T2" fmla="*/ 16 w 17"/>
                <a:gd name="T3" fmla="*/ 1 h 36"/>
                <a:gd name="T4" fmla="*/ 12 w 17"/>
                <a:gd name="T5" fmla="*/ 3 h 36"/>
                <a:gd name="T6" fmla="*/ 9 w 17"/>
                <a:gd name="T7" fmla="*/ 5 h 36"/>
                <a:gd name="T8" fmla="*/ 6 w 17"/>
                <a:gd name="T9" fmla="*/ 9 h 36"/>
                <a:gd name="T10" fmla="*/ 3 w 17"/>
                <a:gd name="T11" fmla="*/ 13 h 36"/>
                <a:gd name="T12" fmla="*/ 0 w 17"/>
                <a:gd name="T13" fmla="*/ 18 h 36"/>
                <a:gd name="T14" fmla="*/ 3 w 17"/>
                <a:gd name="T15" fmla="*/ 22 h 36"/>
                <a:gd name="T16" fmla="*/ 3 w 17"/>
                <a:gd name="T17" fmla="*/ 27 h 36"/>
                <a:gd name="T18" fmla="*/ 3 w 17"/>
                <a:gd name="T19" fmla="*/ 31 h 36"/>
                <a:gd name="T20" fmla="*/ 9 w 17"/>
                <a:gd name="T2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6">
                  <a:moveTo>
                    <a:pt x="16" y="0"/>
                  </a:moveTo>
                  <a:lnTo>
                    <a:pt x="16" y="1"/>
                  </a:lnTo>
                  <a:lnTo>
                    <a:pt x="12" y="3"/>
                  </a:lnTo>
                  <a:lnTo>
                    <a:pt x="9" y="5"/>
                  </a:lnTo>
                  <a:lnTo>
                    <a:pt x="6" y="9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9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1002" y="2229"/>
              <a:ext cx="72" cy="28"/>
            </a:xfrm>
            <a:custGeom>
              <a:avLst/>
              <a:gdLst>
                <a:gd name="T0" fmla="*/ 64 w 71"/>
                <a:gd name="T1" fmla="*/ 19 h 27"/>
                <a:gd name="T2" fmla="*/ 63 w 71"/>
                <a:gd name="T3" fmla="*/ 18 h 27"/>
                <a:gd name="T4" fmla="*/ 62 w 71"/>
                <a:gd name="T5" fmla="*/ 17 h 27"/>
                <a:gd name="T6" fmla="*/ 62 w 71"/>
                <a:gd name="T7" fmla="*/ 16 h 27"/>
                <a:gd name="T8" fmla="*/ 62 w 71"/>
                <a:gd name="T9" fmla="*/ 13 h 27"/>
                <a:gd name="T10" fmla="*/ 54 w 71"/>
                <a:gd name="T11" fmla="*/ 8 h 27"/>
                <a:gd name="T12" fmla="*/ 43 w 71"/>
                <a:gd name="T13" fmla="*/ 6 h 27"/>
                <a:gd name="T14" fmla="*/ 31 w 71"/>
                <a:gd name="T15" fmla="*/ 8 h 27"/>
                <a:gd name="T16" fmla="*/ 20 w 71"/>
                <a:gd name="T17" fmla="*/ 14 h 27"/>
                <a:gd name="T18" fmla="*/ 9 w 71"/>
                <a:gd name="T19" fmla="*/ 21 h 27"/>
                <a:gd name="T20" fmla="*/ 5 w 71"/>
                <a:gd name="T21" fmla="*/ 25 h 27"/>
                <a:gd name="T22" fmla="*/ 3 w 71"/>
                <a:gd name="T23" fmla="*/ 25 h 27"/>
                <a:gd name="T24" fmla="*/ 2 w 71"/>
                <a:gd name="T25" fmla="*/ 25 h 27"/>
                <a:gd name="T26" fmla="*/ 0 w 71"/>
                <a:gd name="T27" fmla="*/ 24 h 27"/>
                <a:gd name="T28" fmla="*/ 0 w 71"/>
                <a:gd name="T29" fmla="*/ 24 h 27"/>
                <a:gd name="T30" fmla="*/ 0 w 71"/>
                <a:gd name="T31" fmla="*/ 22 h 27"/>
                <a:gd name="T32" fmla="*/ 0 w 71"/>
                <a:gd name="T33" fmla="*/ 21 h 27"/>
                <a:gd name="T34" fmla="*/ 0 w 71"/>
                <a:gd name="T35" fmla="*/ 20 h 27"/>
                <a:gd name="T36" fmla="*/ 0 w 71"/>
                <a:gd name="T37" fmla="*/ 20 h 27"/>
                <a:gd name="T38" fmla="*/ 11 w 71"/>
                <a:gd name="T39" fmla="*/ 12 h 27"/>
                <a:gd name="T40" fmla="*/ 23 w 71"/>
                <a:gd name="T41" fmla="*/ 5 h 27"/>
                <a:gd name="T42" fmla="*/ 35 w 71"/>
                <a:gd name="T43" fmla="*/ 1 h 27"/>
                <a:gd name="T44" fmla="*/ 47 w 71"/>
                <a:gd name="T45" fmla="*/ 0 h 27"/>
                <a:gd name="T46" fmla="*/ 61 w 71"/>
                <a:gd name="T47" fmla="*/ 4 h 27"/>
                <a:gd name="T48" fmla="*/ 66 w 71"/>
                <a:gd name="T49" fmla="*/ 8 h 27"/>
                <a:gd name="T50" fmla="*/ 66 w 71"/>
                <a:gd name="T51" fmla="*/ 9 h 27"/>
                <a:gd name="T52" fmla="*/ 67 w 71"/>
                <a:gd name="T53" fmla="*/ 10 h 27"/>
                <a:gd name="T54" fmla="*/ 67 w 71"/>
                <a:gd name="T55" fmla="*/ 13 h 27"/>
                <a:gd name="T56" fmla="*/ 68 w 71"/>
                <a:gd name="T57" fmla="*/ 14 h 27"/>
                <a:gd name="T58" fmla="*/ 69 w 71"/>
                <a:gd name="T59" fmla="*/ 14 h 27"/>
                <a:gd name="T60" fmla="*/ 69 w 71"/>
                <a:gd name="T61" fmla="*/ 16 h 27"/>
                <a:gd name="T62" fmla="*/ 70 w 71"/>
                <a:gd name="T63" fmla="*/ 17 h 27"/>
                <a:gd name="T64" fmla="*/ 70 w 71"/>
                <a:gd name="T65" fmla="*/ 17 h 27"/>
                <a:gd name="T66" fmla="*/ 70 w 71"/>
                <a:gd name="T67" fmla="*/ 18 h 27"/>
                <a:gd name="T68" fmla="*/ 69 w 71"/>
                <a:gd name="T69" fmla="*/ 20 h 27"/>
                <a:gd name="T70" fmla="*/ 69 w 71"/>
                <a:gd name="T71" fmla="*/ 20 h 27"/>
                <a:gd name="T72" fmla="*/ 68 w 71"/>
                <a:gd name="T73" fmla="*/ 20 h 27"/>
                <a:gd name="T74" fmla="*/ 67 w 71"/>
                <a:gd name="T75" fmla="*/ 21 h 27"/>
                <a:gd name="T76" fmla="*/ 66 w 71"/>
                <a:gd name="T77" fmla="*/ 21 h 27"/>
                <a:gd name="T78" fmla="*/ 65 w 71"/>
                <a:gd name="T79" fmla="*/ 20 h 27"/>
                <a:gd name="T80" fmla="*/ 64 w 71"/>
                <a:gd name="T8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27">
                  <a:moveTo>
                    <a:pt x="64" y="19"/>
                  </a:moveTo>
                  <a:lnTo>
                    <a:pt x="64" y="19"/>
                  </a:lnTo>
                  <a:lnTo>
                    <a:pt x="64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9" y="7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0" y="14"/>
                  </a:lnTo>
                  <a:lnTo>
                    <a:pt x="15" y="17"/>
                  </a:lnTo>
                  <a:lnTo>
                    <a:pt x="9" y="21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7" y="9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4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69" y="16"/>
                  </a:lnTo>
                  <a:lnTo>
                    <a:pt x="70" y="16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4" y="20"/>
                  </a:lnTo>
                  <a:lnTo>
                    <a:pt x="64" y="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943" y="2257"/>
              <a:ext cx="35" cy="17"/>
            </a:xfrm>
            <a:custGeom>
              <a:avLst/>
              <a:gdLst>
                <a:gd name="T0" fmla="*/ 30 w 36"/>
                <a:gd name="T1" fmla="*/ 14 h 17"/>
                <a:gd name="T2" fmla="*/ 29 w 36"/>
                <a:gd name="T3" fmla="*/ 14 h 17"/>
                <a:gd name="T4" fmla="*/ 28 w 36"/>
                <a:gd name="T5" fmla="*/ 13 h 17"/>
                <a:gd name="T6" fmla="*/ 27 w 36"/>
                <a:gd name="T7" fmla="*/ 13 h 17"/>
                <a:gd name="T8" fmla="*/ 27 w 36"/>
                <a:gd name="T9" fmla="*/ 13 h 17"/>
                <a:gd name="T10" fmla="*/ 26 w 36"/>
                <a:gd name="T11" fmla="*/ 10 h 17"/>
                <a:gd name="T12" fmla="*/ 22 w 36"/>
                <a:gd name="T13" fmla="*/ 7 h 17"/>
                <a:gd name="T14" fmla="*/ 20 w 36"/>
                <a:gd name="T15" fmla="*/ 8 h 17"/>
                <a:gd name="T16" fmla="*/ 17 w 36"/>
                <a:gd name="T17" fmla="*/ 10 h 17"/>
                <a:gd name="T18" fmla="*/ 13 w 36"/>
                <a:gd name="T19" fmla="*/ 11 h 17"/>
                <a:gd name="T20" fmla="*/ 9 w 36"/>
                <a:gd name="T21" fmla="*/ 13 h 17"/>
                <a:gd name="T22" fmla="*/ 6 w 36"/>
                <a:gd name="T23" fmla="*/ 14 h 17"/>
                <a:gd name="T24" fmla="*/ 4 w 36"/>
                <a:gd name="T25" fmla="*/ 14 h 17"/>
                <a:gd name="T26" fmla="*/ 2 w 36"/>
                <a:gd name="T27" fmla="*/ 14 h 17"/>
                <a:gd name="T28" fmla="*/ 1 w 36"/>
                <a:gd name="T29" fmla="*/ 16 h 17"/>
                <a:gd name="T30" fmla="*/ 0 w 36"/>
                <a:gd name="T31" fmla="*/ 14 h 17"/>
                <a:gd name="T32" fmla="*/ 0 w 36"/>
                <a:gd name="T33" fmla="*/ 13 h 17"/>
                <a:gd name="T34" fmla="*/ 0 w 36"/>
                <a:gd name="T35" fmla="*/ 11 h 17"/>
                <a:gd name="T36" fmla="*/ 0 w 36"/>
                <a:gd name="T37" fmla="*/ 10 h 17"/>
                <a:gd name="T38" fmla="*/ 0 w 36"/>
                <a:gd name="T39" fmla="*/ 8 h 17"/>
                <a:gd name="T40" fmla="*/ 1 w 36"/>
                <a:gd name="T41" fmla="*/ 8 h 17"/>
                <a:gd name="T42" fmla="*/ 4 w 36"/>
                <a:gd name="T43" fmla="*/ 7 h 17"/>
                <a:gd name="T44" fmla="*/ 8 w 36"/>
                <a:gd name="T45" fmla="*/ 4 h 17"/>
                <a:gd name="T46" fmla="*/ 12 w 36"/>
                <a:gd name="T47" fmla="*/ 2 h 17"/>
                <a:gd name="T48" fmla="*/ 17 w 36"/>
                <a:gd name="T49" fmla="*/ 1 h 17"/>
                <a:gd name="T50" fmla="*/ 21 w 36"/>
                <a:gd name="T51" fmla="*/ 0 h 17"/>
                <a:gd name="T52" fmla="*/ 24 w 36"/>
                <a:gd name="T53" fmla="*/ 0 h 17"/>
                <a:gd name="T54" fmla="*/ 27 w 36"/>
                <a:gd name="T55" fmla="*/ 1 h 17"/>
                <a:gd name="T56" fmla="*/ 27 w 36"/>
                <a:gd name="T57" fmla="*/ 1 h 17"/>
                <a:gd name="T58" fmla="*/ 30 w 36"/>
                <a:gd name="T59" fmla="*/ 4 h 17"/>
                <a:gd name="T60" fmla="*/ 30 w 36"/>
                <a:gd name="T61" fmla="*/ 4 h 17"/>
                <a:gd name="T62" fmla="*/ 30 w 36"/>
                <a:gd name="T63" fmla="*/ 5 h 17"/>
                <a:gd name="T64" fmla="*/ 30 w 36"/>
                <a:gd name="T65" fmla="*/ 7 h 17"/>
                <a:gd name="T66" fmla="*/ 31 w 36"/>
                <a:gd name="T67" fmla="*/ 8 h 17"/>
                <a:gd name="T68" fmla="*/ 32 w 36"/>
                <a:gd name="T69" fmla="*/ 8 h 17"/>
                <a:gd name="T70" fmla="*/ 34 w 36"/>
                <a:gd name="T71" fmla="*/ 8 h 17"/>
                <a:gd name="T72" fmla="*/ 34 w 36"/>
                <a:gd name="T73" fmla="*/ 8 h 17"/>
                <a:gd name="T74" fmla="*/ 35 w 36"/>
                <a:gd name="T75" fmla="*/ 10 h 17"/>
                <a:gd name="T76" fmla="*/ 35 w 36"/>
                <a:gd name="T77" fmla="*/ 10 h 17"/>
                <a:gd name="T78" fmla="*/ 35 w 36"/>
                <a:gd name="T79" fmla="*/ 11 h 17"/>
                <a:gd name="T80" fmla="*/ 34 w 36"/>
                <a:gd name="T81" fmla="*/ 13 h 17"/>
                <a:gd name="T82" fmla="*/ 34 w 36"/>
                <a:gd name="T83" fmla="*/ 13 h 17"/>
                <a:gd name="T84" fmla="*/ 33 w 36"/>
                <a:gd name="T85" fmla="*/ 13 h 17"/>
                <a:gd name="T86" fmla="*/ 33 w 36"/>
                <a:gd name="T87" fmla="*/ 14 h 17"/>
                <a:gd name="T88" fmla="*/ 31 w 36"/>
                <a:gd name="T89" fmla="*/ 14 h 17"/>
                <a:gd name="T90" fmla="*/ 30 w 36"/>
                <a:gd name="T9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17">
                  <a:moveTo>
                    <a:pt x="30" y="14"/>
                  </a:moveTo>
                  <a:lnTo>
                    <a:pt x="30" y="14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0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884" y="2298"/>
              <a:ext cx="33" cy="17"/>
            </a:xfrm>
            <a:custGeom>
              <a:avLst/>
              <a:gdLst>
                <a:gd name="T0" fmla="*/ 25 w 33"/>
                <a:gd name="T1" fmla="*/ 12 h 17"/>
                <a:gd name="T2" fmla="*/ 25 w 33"/>
                <a:gd name="T3" fmla="*/ 11 h 17"/>
                <a:gd name="T4" fmla="*/ 24 w 33"/>
                <a:gd name="T5" fmla="*/ 9 h 17"/>
                <a:gd name="T6" fmla="*/ 22 w 33"/>
                <a:gd name="T7" fmla="*/ 9 h 17"/>
                <a:gd name="T8" fmla="*/ 22 w 33"/>
                <a:gd name="T9" fmla="*/ 8 h 17"/>
                <a:gd name="T10" fmla="*/ 21 w 33"/>
                <a:gd name="T11" fmla="*/ 7 h 17"/>
                <a:gd name="T12" fmla="*/ 18 w 33"/>
                <a:gd name="T13" fmla="*/ 8 h 17"/>
                <a:gd name="T14" fmla="*/ 15 w 33"/>
                <a:gd name="T15" fmla="*/ 9 h 17"/>
                <a:gd name="T16" fmla="*/ 11 w 33"/>
                <a:gd name="T17" fmla="*/ 9 h 17"/>
                <a:gd name="T18" fmla="*/ 7 w 33"/>
                <a:gd name="T19" fmla="*/ 12 h 17"/>
                <a:gd name="T20" fmla="*/ 5 w 33"/>
                <a:gd name="T21" fmla="*/ 13 h 17"/>
                <a:gd name="T22" fmla="*/ 3 w 33"/>
                <a:gd name="T23" fmla="*/ 16 h 17"/>
                <a:gd name="T24" fmla="*/ 2 w 33"/>
                <a:gd name="T25" fmla="*/ 14 h 17"/>
                <a:gd name="T26" fmla="*/ 1 w 33"/>
                <a:gd name="T27" fmla="*/ 14 h 17"/>
                <a:gd name="T28" fmla="*/ 1 w 33"/>
                <a:gd name="T29" fmla="*/ 14 h 17"/>
                <a:gd name="T30" fmla="*/ 0 w 33"/>
                <a:gd name="T31" fmla="*/ 13 h 17"/>
                <a:gd name="T32" fmla="*/ 0 w 33"/>
                <a:gd name="T33" fmla="*/ 12 h 17"/>
                <a:gd name="T34" fmla="*/ 0 w 33"/>
                <a:gd name="T35" fmla="*/ 12 h 17"/>
                <a:gd name="T36" fmla="*/ 0 w 33"/>
                <a:gd name="T37" fmla="*/ 9 h 17"/>
                <a:gd name="T38" fmla="*/ 0 w 33"/>
                <a:gd name="T39" fmla="*/ 9 h 17"/>
                <a:gd name="T40" fmla="*/ 1 w 33"/>
                <a:gd name="T41" fmla="*/ 8 h 17"/>
                <a:gd name="T42" fmla="*/ 4 w 33"/>
                <a:gd name="T43" fmla="*/ 7 h 17"/>
                <a:gd name="T44" fmla="*/ 7 w 33"/>
                <a:gd name="T45" fmla="*/ 6 h 17"/>
                <a:gd name="T46" fmla="*/ 10 w 33"/>
                <a:gd name="T47" fmla="*/ 3 h 17"/>
                <a:gd name="T48" fmla="*/ 13 w 33"/>
                <a:gd name="T49" fmla="*/ 2 h 17"/>
                <a:gd name="T50" fmla="*/ 17 w 33"/>
                <a:gd name="T51" fmla="*/ 1 h 17"/>
                <a:gd name="T52" fmla="*/ 21 w 33"/>
                <a:gd name="T53" fmla="*/ 1 h 17"/>
                <a:gd name="T54" fmla="*/ 22 w 33"/>
                <a:gd name="T55" fmla="*/ 0 h 17"/>
                <a:gd name="T56" fmla="*/ 25 w 33"/>
                <a:gd name="T57" fmla="*/ 1 h 17"/>
                <a:gd name="T58" fmla="*/ 24 w 33"/>
                <a:gd name="T59" fmla="*/ 1 h 17"/>
                <a:gd name="T60" fmla="*/ 25 w 33"/>
                <a:gd name="T61" fmla="*/ 2 h 17"/>
                <a:gd name="T62" fmla="*/ 28 w 33"/>
                <a:gd name="T63" fmla="*/ 3 h 17"/>
                <a:gd name="T64" fmla="*/ 29 w 33"/>
                <a:gd name="T65" fmla="*/ 6 h 17"/>
                <a:gd name="T66" fmla="*/ 30 w 33"/>
                <a:gd name="T67" fmla="*/ 7 h 17"/>
                <a:gd name="T68" fmla="*/ 31 w 33"/>
                <a:gd name="T69" fmla="*/ 9 h 17"/>
                <a:gd name="T70" fmla="*/ 32 w 33"/>
                <a:gd name="T71" fmla="*/ 9 h 17"/>
                <a:gd name="T72" fmla="*/ 31 w 33"/>
                <a:gd name="T73" fmla="*/ 12 h 17"/>
                <a:gd name="T74" fmla="*/ 31 w 33"/>
                <a:gd name="T75" fmla="*/ 13 h 17"/>
                <a:gd name="T76" fmla="*/ 30 w 33"/>
                <a:gd name="T77" fmla="*/ 14 h 17"/>
                <a:gd name="T78" fmla="*/ 30 w 33"/>
                <a:gd name="T79" fmla="*/ 14 h 17"/>
                <a:gd name="T80" fmla="*/ 29 w 33"/>
                <a:gd name="T81" fmla="*/ 14 h 17"/>
                <a:gd name="T82" fmla="*/ 27 w 33"/>
                <a:gd name="T83" fmla="*/ 14 h 17"/>
                <a:gd name="T84" fmla="*/ 26 w 33"/>
                <a:gd name="T8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17">
                  <a:moveTo>
                    <a:pt x="26" y="13"/>
                  </a:moveTo>
                  <a:lnTo>
                    <a:pt x="25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6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924" y="2290"/>
              <a:ext cx="56" cy="45"/>
            </a:xfrm>
            <a:custGeom>
              <a:avLst/>
              <a:gdLst>
                <a:gd name="T0" fmla="*/ 55 w 57"/>
                <a:gd name="T1" fmla="*/ 8 h 47"/>
                <a:gd name="T2" fmla="*/ 54 w 57"/>
                <a:gd name="T3" fmla="*/ 15 h 47"/>
                <a:gd name="T4" fmla="*/ 53 w 57"/>
                <a:gd name="T5" fmla="*/ 19 h 47"/>
                <a:gd name="T6" fmla="*/ 51 w 57"/>
                <a:gd name="T7" fmla="*/ 25 h 47"/>
                <a:gd name="T8" fmla="*/ 48 w 57"/>
                <a:gd name="T9" fmla="*/ 30 h 47"/>
                <a:gd name="T10" fmla="*/ 42 w 57"/>
                <a:gd name="T11" fmla="*/ 36 h 47"/>
                <a:gd name="T12" fmla="*/ 35 w 57"/>
                <a:gd name="T13" fmla="*/ 42 h 47"/>
                <a:gd name="T14" fmla="*/ 25 w 57"/>
                <a:gd name="T15" fmla="*/ 45 h 47"/>
                <a:gd name="T16" fmla="*/ 17 w 57"/>
                <a:gd name="T17" fmla="*/ 46 h 47"/>
                <a:gd name="T18" fmla="*/ 7 w 57"/>
                <a:gd name="T19" fmla="*/ 45 h 47"/>
                <a:gd name="T20" fmla="*/ 1 w 57"/>
                <a:gd name="T21" fmla="*/ 44 h 47"/>
                <a:gd name="T22" fmla="*/ 0 w 57"/>
                <a:gd name="T23" fmla="*/ 43 h 47"/>
                <a:gd name="T24" fmla="*/ 0 w 57"/>
                <a:gd name="T25" fmla="*/ 42 h 47"/>
                <a:gd name="T26" fmla="*/ 0 w 57"/>
                <a:gd name="T27" fmla="*/ 40 h 47"/>
                <a:gd name="T28" fmla="*/ 0 w 57"/>
                <a:gd name="T29" fmla="*/ 39 h 47"/>
                <a:gd name="T30" fmla="*/ 0 w 57"/>
                <a:gd name="T31" fmla="*/ 38 h 47"/>
                <a:gd name="T32" fmla="*/ 1 w 57"/>
                <a:gd name="T33" fmla="*/ 37 h 47"/>
                <a:gd name="T34" fmla="*/ 2 w 57"/>
                <a:gd name="T35" fmla="*/ 37 h 47"/>
                <a:gd name="T36" fmla="*/ 3 w 57"/>
                <a:gd name="T37" fmla="*/ 36 h 47"/>
                <a:gd name="T38" fmla="*/ 11 w 57"/>
                <a:gd name="T39" fmla="*/ 39 h 47"/>
                <a:gd name="T40" fmla="*/ 18 w 57"/>
                <a:gd name="T41" fmla="*/ 39 h 47"/>
                <a:gd name="T42" fmla="*/ 26 w 57"/>
                <a:gd name="T43" fmla="*/ 38 h 47"/>
                <a:gd name="T44" fmla="*/ 33 w 57"/>
                <a:gd name="T45" fmla="*/ 35 h 47"/>
                <a:gd name="T46" fmla="*/ 39 w 57"/>
                <a:gd name="T47" fmla="*/ 31 h 47"/>
                <a:gd name="T48" fmla="*/ 42 w 57"/>
                <a:gd name="T49" fmla="*/ 27 h 47"/>
                <a:gd name="T50" fmla="*/ 46 w 57"/>
                <a:gd name="T51" fmla="*/ 22 h 47"/>
                <a:gd name="T52" fmla="*/ 47 w 57"/>
                <a:gd name="T53" fmla="*/ 16 h 47"/>
                <a:gd name="T54" fmla="*/ 48 w 57"/>
                <a:gd name="T55" fmla="*/ 12 h 47"/>
                <a:gd name="T56" fmla="*/ 48 w 57"/>
                <a:gd name="T57" fmla="*/ 6 h 47"/>
                <a:gd name="T58" fmla="*/ 48 w 57"/>
                <a:gd name="T59" fmla="*/ 5 h 47"/>
                <a:gd name="T60" fmla="*/ 48 w 57"/>
                <a:gd name="T61" fmla="*/ 4 h 47"/>
                <a:gd name="T62" fmla="*/ 49 w 57"/>
                <a:gd name="T63" fmla="*/ 3 h 47"/>
                <a:gd name="T64" fmla="*/ 50 w 57"/>
                <a:gd name="T65" fmla="*/ 3 h 47"/>
                <a:gd name="T66" fmla="*/ 49 w 57"/>
                <a:gd name="T67" fmla="*/ 2 h 47"/>
                <a:gd name="T68" fmla="*/ 50 w 57"/>
                <a:gd name="T69" fmla="*/ 1 h 47"/>
                <a:gd name="T70" fmla="*/ 52 w 57"/>
                <a:gd name="T71" fmla="*/ 1 h 47"/>
                <a:gd name="T72" fmla="*/ 53 w 57"/>
                <a:gd name="T73" fmla="*/ 0 h 47"/>
                <a:gd name="T74" fmla="*/ 53 w 57"/>
                <a:gd name="T75" fmla="*/ 1 h 47"/>
                <a:gd name="T76" fmla="*/ 54 w 57"/>
                <a:gd name="T77" fmla="*/ 2 h 47"/>
                <a:gd name="T78" fmla="*/ 56 w 57"/>
                <a:gd name="T79" fmla="*/ 2 h 47"/>
                <a:gd name="T80" fmla="*/ 56 w 57"/>
                <a:gd name="T81" fmla="*/ 3 h 47"/>
                <a:gd name="T82" fmla="*/ 56 w 57"/>
                <a:gd name="T83" fmla="*/ 4 h 47"/>
                <a:gd name="T84" fmla="*/ 55 w 57"/>
                <a:gd name="T8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47">
                  <a:moveTo>
                    <a:pt x="55" y="6"/>
                  </a:moveTo>
                  <a:lnTo>
                    <a:pt x="55" y="8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3" y="19"/>
                  </a:lnTo>
                  <a:lnTo>
                    <a:pt x="52" y="21"/>
                  </a:lnTo>
                  <a:lnTo>
                    <a:pt x="51" y="25"/>
                  </a:lnTo>
                  <a:lnTo>
                    <a:pt x="50" y="27"/>
                  </a:lnTo>
                  <a:lnTo>
                    <a:pt x="48" y="30"/>
                  </a:lnTo>
                  <a:lnTo>
                    <a:pt x="47" y="33"/>
                  </a:lnTo>
                  <a:lnTo>
                    <a:pt x="42" y="36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5" y="45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2" y="45"/>
                  </a:lnTo>
                  <a:lnTo>
                    <a:pt x="7" y="45"/>
                  </a:lnTo>
                  <a:lnTo>
                    <a:pt x="2" y="43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22" y="39"/>
                  </a:lnTo>
                  <a:lnTo>
                    <a:pt x="26" y="38"/>
                  </a:lnTo>
                  <a:lnTo>
                    <a:pt x="29" y="37"/>
                  </a:lnTo>
                  <a:lnTo>
                    <a:pt x="33" y="35"/>
                  </a:lnTo>
                  <a:lnTo>
                    <a:pt x="36" y="34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46" y="22"/>
                  </a:lnTo>
                  <a:lnTo>
                    <a:pt x="47" y="20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5" y="6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984" y="2290"/>
              <a:ext cx="78" cy="37"/>
            </a:xfrm>
            <a:custGeom>
              <a:avLst/>
              <a:gdLst>
                <a:gd name="T0" fmla="*/ 6 w 77"/>
                <a:gd name="T1" fmla="*/ 7 h 37"/>
                <a:gd name="T2" fmla="*/ 6 w 77"/>
                <a:gd name="T3" fmla="*/ 13 h 37"/>
                <a:gd name="T4" fmla="*/ 7 w 77"/>
                <a:gd name="T5" fmla="*/ 17 h 37"/>
                <a:gd name="T6" fmla="*/ 9 w 77"/>
                <a:gd name="T7" fmla="*/ 23 h 37"/>
                <a:gd name="T8" fmla="*/ 14 w 77"/>
                <a:gd name="T9" fmla="*/ 26 h 37"/>
                <a:gd name="T10" fmla="*/ 22 w 77"/>
                <a:gd name="T11" fmla="*/ 29 h 37"/>
                <a:gd name="T12" fmla="*/ 35 w 77"/>
                <a:gd name="T13" fmla="*/ 29 h 37"/>
                <a:gd name="T14" fmla="*/ 45 w 77"/>
                <a:gd name="T15" fmla="*/ 24 h 37"/>
                <a:gd name="T16" fmla="*/ 55 w 77"/>
                <a:gd name="T17" fmla="*/ 19 h 37"/>
                <a:gd name="T18" fmla="*/ 66 w 77"/>
                <a:gd name="T19" fmla="*/ 14 h 37"/>
                <a:gd name="T20" fmla="*/ 72 w 77"/>
                <a:gd name="T21" fmla="*/ 12 h 37"/>
                <a:gd name="T22" fmla="*/ 73 w 77"/>
                <a:gd name="T23" fmla="*/ 12 h 37"/>
                <a:gd name="T24" fmla="*/ 74 w 77"/>
                <a:gd name="T25" fmla="*/ 13 h 37"/>
                <a:gd name="T26" fmla="*/ 75 w 77"/>
                <a:gd name="T27" fmla="*/ 14 h 37"/>
                <a:gd name="T28" fmla="*/ 76 w 77"/>
                <a:gd name="T29" fmla="*/ 15 h 37"/>
                <a:gd name="T30" fmla="*/ 75 w 77"/>
                <a:gd name="T31" fmla="*/ 16 h 37"/>
                <a:gd name="T32" fmla="*/ 75 w 77"/>
                <a:gd name="T33" fmla="*/ 17 h 37"/>
                <a:gd name="T34" fmla="*/ 74 w 77"/>
                <a:gd name="T35" fmla="*/ 19 h 37"/>
                <a:gd name="T36" fmla="*/ 73 w 77"/>
                <a:gd name="T37" fmla="*/ 19 h 37"/>
                <a:gd name="T38" fmla="*/ 61 w 77"/>
                <a:gd name="T39" fmla="*/ 23 h 37"/>
                <a:gd name="T40" fmla="*/ 51 w 77"/>
                <a:gd name="T41" fmla="*/ 29 h 37"/>
                <a:gd name="T42" fmla="*/ 39 w 77"/>
                <a:gd name="T43" fmla="*/ 34 h 37"/>
                <a:gd name="T44" fmla="*/ 28 w 77"/>
                <a:gd name="T45" fmla="*/ 36 h 37"/>
                <a:gd name="T46" fmla="*/ 15 w 77"/>
                <a:gd name="T47" fmla="*/ 35 h 37"/>
                <a:gd name="T48" fmla="*/ 9 w 77"/>
                <a:gd name="T49" fmla="*/ 31 h 37"/>
                <a:gd name="T50" fmla="*/ 5 w 77"/>
                <a:gd name="T51" fmla="*/ 25 h 37"/>
                <a:gd name="T52" fmla="*/ 1 w 77"/>
                <a:gd name="T53" fmla="*/ 18 h 37"/>
                <a:gd name="T54" fmla="*/ 0 w 77"/>
                <a:gd name="T55" fmla="*/ 11 h 37"/>
                <a:gd name="T56" fmla="*/ 0 w 77"/>
                <a:gd name="T57" fmla="*/ 3 h 37"/>
                <a:gd name="T58" fmla="*/ 0 w 77"/>
                <a:gd name="T59" fmla="*/ 2 h 37"/>
                <a:gd name="T60" fmla="*/ 1 w 77"/>
                <a:gd name="T61" fmla="*/ 1 h 37"/>
                <a:gd name="T62" fmla="*/ 2 w 77"/>
                <a:gd name="T63" fmla="*/ 0 h 37"/>
                <a:gd name="T64" fmla="*/ 3 w 77"/>
                <a:gd name="T65" fmla="*/ 0 h 37"/>
                <a:gd name="T66" fmla="*/ 3 w 77"/>
                <a:gd name="T67" fmla="*/ 1 h 37"/>
                <a:gd name="T68" fmla="*/ 5 w 77"/>
                <a:gd name="T69" fmla="*/ 1 h 37"/>
                <a:gd name="T70" fmla="*/ 6 w 77"/>
                <a:gd name="T71" fmla="*/ 1 h 37"/>
                <a:gd name="T72" fmla="*/ 6 w 77"/>
                <a:gd name="T7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37">
                  <a:moveTo>
                    <a:pt x="6" y="3"/>
                  </a:moveTo>
                  <a:lnTo>
                    <a:pt x="6" y="7"/>
                  </a:lnTo>
                  <a:lnTo>
                    <a:pt x="6" y="9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22" y="29"/>
                  </a:lnTo>
                  <a:lnTo>
                    <a:pt x="28" y="30"/>
                  </a:lnTo>
                  <a:lnTo>
                    <a:pt x="35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9" y="22"/>
                  </a:lnTo>
                  <a:lnTo>
                    <a:pt x="55" y="19"/>
                  </a:lnTo>
                  <a:lnTo>
                    <a:pt x="60" y="15"/>
                  </a:lnTo>
                  <a:lnTo>
                    <a:pt x="66" y="14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6" y="15"/>
                  </a:lnTo>
                  <a:lnTo>
                    <a:pt x="76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68" y="21"/>
                  </a:lnTo>
                  <a:lnTo>
                    <a:pt x="61" y="23"/>
                  </a:lnTo>
                  <a:lnTo>
                    <a:pt x="57" y="26"/>
                  </a:lnTo>
                  <a:lnTo>
                    <a:pt x="51" y="29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2" y="35"/>
                  </a:lnTo>
                  <a:lnTo>
                    <a:pt x="15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767" y="2727"/>
              <a:ext cx="17" cy="143"/>
            </a:xfrm>
            <a:custGeom>
              <a:avLst/>
              <a:gdLst>
                <a:gd name="T0" fmla="*/ 10 w 18"/>
                <a:gd name="T1" fmla="*/ 10 h 144"/>
                <a:gd name="T2" fmla="*/ 10 w 18"/>
                <a:gd name="T3" fmla="*/ 18 h 144"/>
                <a:gd name="T4" fmla="*/ 11 w 18"/>
                <a:gd name="T5" fmla="*/ 27 h 144"/>
                <a:gd name="T6" fmla="*/ 12 w 18"/>
                <a:gd name="T7" fmla="*/ 36 h 144"/>
                <a:gd name="T8" fmla="*/ 14 w 18"/>
                <a:gd name="T9" fmla="*/ 45 h 144"/>
                <a:gd name="T10" fmla="*/ 16 w 18"/>
                <a:gd name="T11" fmla="*/ 53 h 144"/>
                <a:gd name="T12" fmla="*/ 16 w 18"/>
                <a:gd name="T13" fmla="*/ 54 h 144"/>
                <a:gd name="T14" fmla="*/ 17 w 18"/>
                <a:gd name="T15" fmla="*/ 56 h 144"/>
                <a:gd name="T16" fmla="*/ 15 w 18"/>
                <a:gd name="T17" fmla="*/ 61 h 144"/>
                <a:gd name="T18" fmla="*/ 8 w 18"/>
                <a:gd name="T19" fmla="*/ 76 h 144"/>
                <a:gd name="T20" fmla="*/ 6 w 18"/>
                <a:gd name="T21" fmla="*/ 91 h 144"/>
                <a:gd name="T22" fmla="*/ 6 w 18"/>
                <a:gd name="T23" fmla="*/ 107 h 144"/>
                <a:gd name="T24" fmla="*/ 8 w 18"/>
                <a:gd name="T25" fmla="*/ 123 h 144"/>
                <a:gd name="T26" fmla="*/ 15 w 18"/>
                <a:gd name="T27" fmla="*/ 137 h 144"/>
                <a:gd name="T28" fmla="*/ 15 w 18"/>
                <a:gd name="T29" fmla="*/ 139 h 144"/>
                <a:gd name="T30" fmla="*/ 15 w 18"/>
                <a:gd name="T31" fmla="*/ 140 h 144"/>
                <a:gd name="T32" fmla="*/ 15 w 18"/>
                <a:gd name="T33" fmla="*/ 141 h 144"/>
                <a:gd name="T34" fmla="*/ 14 w 18"/>
                <a:gd name="T35" fmla="*/ 142 h 144"/>
                <a:gd name="T36" fmla="*/ 13 w 18"/>
                <a:gd name="T37" fmla="*/ 142 h 144"/>
                <a:gd name="T38" fmla="*/ 12 w 18"/>
                <a:gd name="T39" fmla="*/ 142 h 144"/>
                <a:gd name="T40" fmla="*/ 11 w 18"/>
                <a:gd name="T41" fmla="*/ 142 h 144"/>
                <a:gd name="T42" fmla="*/ 10 w 18"/>
                <a:gd name="T43" fmla="*/ 141 h 144"/>
                <a:gd name="T44" fmla="*/ 7 w 18"/>
                <a:gd name="T45" fmla="*/ 134 h 144"/>
                <a:gd name="T46" fmla="*/ 2 w 18"/>
                <a:gd name="T47" fmla="*/ 119 h 144"/>
                <a:gd name="T48" fmla="*/ 0 w 18"/>
                <a:gd name="T49" fmla="*/ 104 h 144"/>
                <a:gd name="T50" fmla="*/ 0 w 18"/>
                <a:gd name="T51" fmla="*/ 89 h 144"/>
                <a:gd name="T52" fmla="*/ 3 w 18"/>
                <a:gd name="T53" fmla="*/ 75 h 144"/>
                <a:gd name="T54" fmla="*/ 11 w 18"/>
                <a:gd name="T55" fmla="*/ 53 h 144"/>
                <a:gd name="T56" fmla="*/ 9 w 18"/>
                <a:gd name="T57" fmla="*/ 48 h 144"/>
                <a:gd name="T58" fmla="*/ 7 w 18"/>
                <a:gd name="T59" fmla="*/ 39 h 144"/>
                <a:gd name="T60" fmla="*/ 5 w 18"/>
                <a:gd name="T61" fmla="*/ 30 h 144"/>
                <a:gd name="T62" fmla="*/ 5 w 18"/>
                <a:gd name="T63" fmla="*/ 21 h 144"/>
                <a:gd name="T64" fmla="*/ 5 w 18"/>
                <a:gd name="T65" fmla="*/ 13 h 144"/>
                <a:gd name="T66" fmla="*/ 5 w 18"/>
                <a:gd name="T67" fmla="*/ 3 h 144"/>
                <a:gd name="T68" fmla="*/ 5 w 18"/>
                <a:gd name="T69" fmla="*/ 3 h 144"/>
                <a:gd name="T70" fmla="*/ 6 w 18"/>
                <a:gd name="T71" fmla="*/ 2 h 144"/>
                <a:gd name="T72" fmla="*/ 7 w 18"/>
                <a:gd name="T73" fmla="*/ 0 h 144"/>
                <a:gd name="T74" fmla="*/ 8 w 18"/>
                <a:gd name="T75" fmla="*/ 0 h 144"/>
                <a:gd name="T76" fmla="*/ 8 w 18"/>
                <a:gd name="T77" fmla="*/ 1 h 144"/>
                <a:gd name="T78" fmla="*/ 9 w 18"/>
                <a:gd name="T79" fmla="*/ 2 h 144"/>
                <a:gd name="T80" fmla="*/ 10 w 18"/>
                <a:gd name="T81" fmla="*/ 2 h 144"/>
                <a:gd name="T82" fmla="*/ 10 w 18"/>
                <a:gd name="T83" fmla="*/ 3 h 144"/>
                <a:gd name="T84" fmla="*/ 10 w 18"/>
                <a:gd name="T8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144">
                  <a:moveTo>
                    <a:pt x="10" y="4"/>
                  </a:moveTo>
                  <a:lnTo>
                    <a:pt x="10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1" y="23"/>
                  </a:lnTo>
                  <a:lnTo>
                    <a:pt x="11" y="27"/>
                  </a:lnTo>
                  <a:lnTo>
                    <a:pt x="11" y="32"/>
                  </a:lnTo>
                  <a:lnTo>
                    <a:pt x="12" y="36"/>
                  </a:lnTo>
                  <a:lnTo>
                    <a:pt x="13" y="40"/>
                  </a:lnTo>
                  <a:lnTo>
                    <a:pt x="14" y="45"/>
                  </a:lnTo>
                  <a:lnTo>
                    <a:pt x="15" y="49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6" y="56"/>
                  </a:lnTo>
                  <a:lnTo>
                    <a:pt x="15" y="61"/>
                  </a:lnTo>
                  <a:lnTo>
                    <a:pt x="11" y="68"/>
                  </a:lnTo>
                  <a:lnTo>
                    <a:pt x="8" y="76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5" y="99"/>
                  </a:lnTo>
                  <a:lnTo>
                    <a:pt x="6" y="107"/>
                  </a:lnTo>
                  <a:lnTo>
                    <a:pt x="6" y="115"/>
                  </a:lnTo>
                  <a:lnTo>
                    <a:pt x="8" y="123"/>
                  </a:lnTo>
                  <a:lnTo>
                    <a:pt x="12" y="130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5" y="139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42"/>
                  </a:lnTo>
                  <a:lnTo>
                    <a:pt x="12" y="143"/>
                  </a:lnTo>
                  <a:lnTo>
                    <a:pt x="12" y="142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0"/>
                  </a:lnTo>
                  <a:lnTo>
                    <a:pt x="7" y="134"/>
                  </a:lnTo>
                  <a:lnTo>
                    <a:pt x="5" y="127"/>
                  </a:lnTo>
                  <a:lnTo>
                    <a:pt x="2" y="119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9" y="48"/>
                  </a:lnTo>
                  <a:lnTo>
                    <a:pt x="8" y="43"/>
                  </a:lnTo>
                  <a:lnTo>
                    <a:pt x="7" y="39"/>
                  </a:lnTo>
                  <a:lnTo>
                    <a:pt x="6" y="35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5" y="8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1145" y="2186"/>
              <a:ext cx="41" cy="19"/>
            </a:xfrm>
            <a:custGeom>
              <a:avLst/>
              <a:gdLst>
                <a:gd name="T0" fmla="*/ 37 w 40"/>
                <a:gd name="T1" fmla="*/ 5 h 20"/>
                <a:gd name="T2" fmla="*/ 33 w 40"/>
                <a:gd name="T3" fmla="*/ 8 h 20"/>
                <a:gd name="T4" fmla="*/ 31 w 40"/>
                <a:gd name="T5" fmla="*/ 10 h 20"/>
                <a:gd name="T6" fmla="*/ 28 w 40"/>
                <a:gd name="T7" fmla="*/ 12 h 20"/>
                <a:gd name="T8" fmla="*/ 24 w 40"/>
                <a:gd name="T9" fmla="*/ 13 h 20"/>
                <a:gd name="T10" fmla="*/ 21 w 40"/>
                <a:gd name="T11" fmla="*/ 15 h 20"/>
                <a:gd name="T12" fmla="*/ 17 w 40"/>
                <a:gd name="T13" fmla="*/ 16 h 20"/>
                <a:gd name="T14" fmla="*/ 14 w 40"/>
                <a:gd name="T15" fmla="*/ 17 h 20"/>
                <a:gd name="T16" fmla="*/ 10 w 40"/>
                <a:gd name="T17" fmla="*/ 17 h 20"/>
                <a:gd name="T18" fmla="*/ 7 w 40"/>
                <a:gd name="T19" fmla="*/ 18 h 20"/>
                <a:gd name="T20" fmla="*/ 4 w 40"/>
                <a:gd name="T21" fmla="*/ 19 h 20"/>
                <a:gd name="T22" fmla="*/ 3 w 40"/>
                <a:gd name="T23" fmla="*/ 19 h 20"/>
                <a:gd name="T24" fmla="*/ 2 w 40"/>
                <a:gd name="T25" fmla="*/ 18 h 20"/>
                <a:gd name="T26" fmla="*/ 1 w 40"/>
                <a:gd name="T27" fmla="*/ 19 h 20"/>
                <a:gd name="T28" fmla="*/ 1 w 40"/>
                <a:gd name="T29" fmla="*/ 18 h 20"/>
                <a:gd name="T30" fmla="*/ 0 w 40"/>
                <a:gd name="T31" fmla="*/ 18 h 20"/>
                <a:gd name="T32" fmla="*/ 0 w 40"/>
                <a:gd name="T33" fmla="*/ 19 h 20"/>
                <a:gd name="T34" fmla="*/ 0 w 40"/>
                <a:gd name="T35" fmla="*/ 18 h 20"/>
                <a:gd name="T36" fmla="*/ 0 w 40"/>
                <a:gd name="T37" fmla="*/ 17 h 20"/>
                <a:gd name="T38" fmla="*/ 0 w 40"/>
                <a:gd name="T39" fmla="*/ 17 h 20"/>
                <a:gd name="T40" fmla="*/ 0 w 40"/>
                <a:gd name="T41" fmla="*/ 17 h 20"/>
                <a:gd name="T42" fmla="*/ 0 w 40"/>
                <a:gd name="T43" fmla="*/ 16 h 20"/>
                <a:gd name="T44" fmla="*/ 0 w 40"/>
                <a:gd name="T45" fmla="*/ 15 h 20"/>
                <a:gd name="T46" fmla="*/ 0 w 40"/>
                <a:gd name="T47" fmla="*/ 15 h 20"/>
                <a:gd name="T48" fmla="*/ 0 w 40"/>
                <a:gd name="T49" fmla="*/ 15 h 20"/>
                <a:gd name="T50" fmla="*/ 1 w 40"/>
                <a:gd name="T51" fmla="*/ 15 h 20"/>
                <a:gd name="T52" fmla="*/ 1 w 40"/>
                <a:gd name="T53" fmla="*/ 13 h 20"/>
                <a:gd name="T54" fmla="*/ 2 w 40"/>
                <a:gd name="T55" fmla="*/ 13 h 20"/>
                <a:gd name="T56" fmla="*/ 5 w 40"/>
                <a:gd name="T57" fmla="*/ 13 h 20"/>
                <a:gd name="T58" fmla="*/ 9 w 40"/>
                <a:gd name="T59" fmla="*/ 12 h 20"/>
                <a:gd name="T60" fmla="*/ 12 w 40"/>
                <a:gd name="T61" fmla="*/ 11 h 20"/>
                <a:gd name="T62" fmla="*/ 15 w 40"/>
                <a:gd name="T63" fmla="*/ 11 h 20"/>
                <a:gd name="T64" fmla="*/ 18 w 40"/>
                <a:gd name="T65" fmla="*/ 10 h 20"/>
                <a:gd name="T66" fmla="*/ 23 w 40"/>
                <a:gd name="T67" fmla="*/ 9 h 20"/>
                <a:gd name="T68" fmla="*/ 25 w 40"/>
                <a:gd name="T69" fmla="*/ 7 h 20"/>
                <a:gd name="T70" fmla="*/ 29 w 40"/>
                <a:gd name="T71" fmla="*/ 5 h 20"/>
                <a:gd name="T72" fmla="*/ 31 w 40"/>
                <a:gd name="T73" fmla="*/ 3 h 20"/>
                <a:gd name="T74" fmla="*/ 34 w 40"/>
                <a:gd name="T75" fmla="*/ 1 h 20"/>
                <a:gd name="T76" fmla="*/ 34 w 40"/>
                <a:gd name="T77" fmla="*/ 1 h 20"/>
                <a:gd name="T78" fmla="*/ 34 w 40"/>
                <a:gd name="T79" fmla="*/ 1 h 20"/>
                <a:gd name="T80" fmla="*/ 35 w 40"/>
                <a:gd name="T81" fmla="*/ 0 h 20"/>
                <a:gd name="T82" fmla="*/ 36 w 40"/>
                <a:gd name="T83" fmla="*/ 0 h 20"/>
                <a:gd name="T84" fmla="*/ 36 w 40"/>
                <a:gd name="T85" fmla="*/ 1 h 20"/>
                <a:gd name="T86" fmla="*/ 36 w 40"/>
                <a:gd name="T87" fmla="*/ 1 h 20"/>
                <a:gd name="T88" fmla="*/ 37 w 40"/>
                <a:gd name="T89" fmla="*/ 1 h 20"/>
                <a:gd name="T90" fmla="*/ 37 w 40"/>
                <a:gd name="T91" fmla="*/ 1 h 20"/>
                <a:gd name="T92" fmla="*/ 37 w 40"/>
                <a:gd name="T93" fmla="*/ 1 h 20"/>
                <a:gd name="T94" fmla="*/ 38 w 40"/>
                <a:gd name="T95" fmla="*/ 1 h 20"/>
                <a:gd name="T96" fmla="*/ 38 w 40"/>
                <a:gd name="T97" fmla="*/ 2 h 20"/>
                <a:gd name="T98" fmla="*/ 39 w 40"/>
                <a:gd name="T99" fmla="*/ 2 h 20"/>
                <a:gd name="T100" fmla="*/ 39 w 40"/>
                <a:gd name="T101" fmla="*/ 2 h 20"/>
                <a:gd name="T102" fmla="*/ 39 w 40"/>
                <a:gd name="T103" fmla="*/ 3 h 20"/>
                <a:gd name="T104" fmla="*/ 39 w 40"/>
                <a:gd name="T105" fmla="*/ 3 h 20"/>
                <a:gd name="T106" fmla="*/ 38 w 40"/>
                <a:gd name="T107" fmla="*/ 4 h 20"/>
                <a:gd name="T108" fmla="*/ 38 w 40"/>
                <a:gd name="T109" fmla="*/ 4 h 20"/>
                <a:gd name="T110" fmla="*/ 37 w 40"/>
                <a:gd name="T111" fmla="*/ 4 h 20"/>
                <a:gd name="T112" fmla="*/ 37 w 40"/>
                <a:gd name="T113" fmla="*/ 4 h 20"/>
                <a:gd name="T114" fmla="*/ 37 w 40"/>
                <a:gd name="T11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20">
                  <a:moveTo>
                    <a:pt x="37" y="5"/>
                  </a:moveTo>
                  <a:lnTo>
                    <a:pt x="33" y="8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1" y="3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1151" y="2201"/>
              <a:ext cx="17" cy="30"/>
            </a:xfrm>
            <a:custGeom>
              <a:avLst/>
              <a:gdLst>
                <a:gd name="T0" fmla="*/ 14 w 17"/>
                <a:gd name="T1" fmla="*/ 3 h 32"/>
                <a:gd name="T2" fmla="*/ 14 w 17"/>
                <a:gd name="T3" fmla="*/ 6 h 32"/>
                <a:gd name="T4" fmla="*/ 16 w 17"/>
                <a:gd name="T5" fmla="*/ 8 h 32"/>
                <a:gd name="T6" fmla="*/ 14 w 17"/>
                <a:gd name="T7" fmla="*/ 12 h 32"/>
                <a:gd name="T8" fmla="*/ 14 w 17"/>
                <a:gd name="T9" fmla="*/ 14 h 32"/>
                <a:gd name="T10" fmla="*/ 14 w 17"/>
                <a:gd name="T11" fmla="*/ 17 h 32"/>
                <a:gd name="T12" fmla="*/ 14 w 17"/>
                <a:gd name="T13" fmla="*/ 18 h 32"/>
                <a:gd name="T14" fmla="*/ 11 w 17"/>
                <a:gd name="T15" fmla="*/ 21 h 32"/>
                <a:gd name="T16" fmla="*/ 13 w 17"/>
                <a:gd name="T17" fmla="*/ 23 h 32"/>
                <a:gd name="T18" fmla="*/ 10 w 17"/>
                <a:gd name="T19" fmla="*/ 26 h 32"/>
                <a:gd name="T20" fmla="*/ 10 w 17"/>
                <a:gd name="T21" fmla="*/ 28 h 32"/>
                <a:gd name="T22" fmla="*/ 10 w 17"/>
                <a:gd name="T23" fmla="*/ 29 h 32"/>
                <a:gd name="T24" fmla="*/ 10 w 17"/>
                <a:gd name="T25" fmla="*/ 29 h 32"/>
                <a:gd name="T26" fmla="*/ 8 w 17"/>
                <a:gd name="T27" fmla="*/ 29 h 32"/>
                <a:gd name="T28" fmla="*/ 8 w 17"/>
                <a:gd name="T29" fmla="*/ 30 h 32"/>
                <a:gd name="T30" fmla="*/ 8 w 17"/>
                <a:gd name="T31" fmla="*/ 30 h 32"/>
                <a:gd name="T32" fmla="*/ 8 w 17"/>
                <a:gd name="T33" fmla="*/ 30 h 32"/>
                <a:gd name="T34" fmla="*/ 7 w 17"/>
                <a:gd name="T35" fmla="*/ 31 h 32"/>
                <a:gd name="T36" fmla="*/ 5 w 17"/>
                <a:gd name="T37" fmla="*/ 31 h 32"/>
                <a:gd name="T38" fmla="*/ 4 w 17"/>
                <a:gd name="T39" fmla="*/ 31 h 32"/>
                <a:gd name="T40" fmla="*/ 2 w 17"/>
                <a:gd name="T41" fmla="*/ 30 h 32"/>
                <a:gd name="T42" fmla="*/ 2 w 17"/>
                <a:gd name="T43" fmla="*/ 30 h 32"/>
                <a:gd name="T44" fmla="*/ 2 w 17"/>
                <a:gd name="T45" fmla="*/ 30 h 32"/>
                <a:gd name="T46" fmla="*/ 1 w 17"/>
                <a:gd name="T47" fmla="*/ 30 h 32"/>
                <a:gd name="T48" fmla="*/ 1 w 17"/>
                <a:gd name="T49" fmla="*/ 29 h 32"/>
                <a:gd name="T50" fmla="*/ 1 w 17"/>
                <a:gd name="T51" fmla="*/ 29 h 32"/>
                <a:gd name="T52" fmla="*/ 0 w 17"/>
                <a:gd name="T53" fmla="*/ 29 h 32"/>
                <a:gd name="T54" fmla="*/ 1 w 17"/>
                <a:gd name="T55" fmla="*/ 28 h 32"/>
                <a:gd name="T56" fmla="*/ 1 w 17"/>
                <a:gd name="T57" fmla="*/ 27 h 32"/>
                <a:gd name="T58" fmla="*/ 1 w 17"/>
                <a:gd name="T59" fmla="*/ 24 h 32"/>
                <a:gd name="T60" fmla="*/ 2 w 17"/>
                <a:gd name="T61" fmla="*/ 22 h 32"/>
                <a:gd name="T62" fmla="*/ 2 w 17"/>
                <a:gd name="T63" fmla="*/ 20 h 32"/>
                <a:gd name="T64" fmla="*/ 4 w 17"/>
                <a:gd name="T65" fmla="*/ 18 h 32"/>
                <a:gd name="T66" fmla="*/ 5 w 17"/>
                <a:gd name="T67" fmla="*/ 15 h 32"/>
                <a:gd name="T68" fmla="*/ 5 w 17"/>
                <a:gd name="T69" fmla="*/ 13 h 32"/>
                <a:gd name="T70" fmla="*/ 5 w 17"/>
                <a:gd name="T71" fmla="*/ 11 h 32"/>
                <a:gd name="T72" fmla="*/ 5 w 17"/>
                <a:gd name="T73" fmla="*/ 8 h 32"/>
                <a:gd name="T74" fmla="*/ 5 w 17"/>
                <a:gd name="T75" fmla="*/ 6 h 32"/>
                <a:gd name="T76" fmla="*/ 5 w 17"/>
                <a:gd name="T77" fmla="*/ 3 h 32"/>
                <a:gd name="T78" fmla="*/ 5 w 17"/>
                <a:gd name="T79" fmla="*/ 2 h 32"/>
                <a:gd name="T80" fmla="*/ 5 w 17"/>
                <a:gd name="T81" fmla="*/ 2 h 32"/>
                <a:gd name="T82" fmla="*/ 7 w 17"/>
                <a:gd name="T83" fmla="*/ 1 h 32"/>
                <a:gd name="T84" fmla="*/ 8 w 17"/>
                <a:gd name="T85" fmla="*/ 0 h 32"/>
                <a:gd name="T86" fmla="*/ 8 w 17"/>
                <a:gd name="T87" fmla="*/ 0 h 32"/>
                <a:gd name="T88" fmla="*/ 8 w 17"/>
                <a:gd name="T89" fmla="*/ 0 h 32"/>
                <a:gd name="T90" fmla="*/ 10 w 17"/>
                <a:gd name="T91" fmla="*/ 0 h 32"/>
                <a:gd name="T92" fmla="*/ 10 w 17"/>
                <a:gd name="T93" fmla="*/ 0 h 32"/>
                <a:gd name="T94" fmla="*/ 11 w 17"/>
                <a:gd name="T95" fmla="*/ 0 h 32"/>
                <a:gd name="T96" fmla="*/ 13 w 17"/>
                <a:gd name="T97" fmla="*/ 1 h 32"/>
                <a:gd name="T98" fmla="*/ 13 w 17"/>
                <a:gd name="T99" fmla="*/ 1 h 32"/>
                <a:gd name="T100" fmla="*/ 13 w 17"/>
                <a:gd name="T101" fmla="*/ 1 h 32"/>
                <a:gd name="T102" fmla="*/ 13 w 17"/>
                <a:gd name="T103" fmla="*/ 1 h 32"/>
                <a:gd name="T104" fmla="*/ 14 w 17"/>
                <a:gd name="T105" fmla="*/ 1 h 32"/>
                <a:gd name="T106" fmla="*/ 14 w 17"/>
                <a:gd name="T107" fmla="*/ 1 h 32"/>
                <a:gd name="T108" fmla="*/ 14 w 17"/>
                <a:gd name="T109" fmla="*/ 2 h 32"/>
                <a:gd name="T110" fmla="*/ 14 w 17"/>
                <a:gd name="T111" fmla="*/ 2 h 32"/>
                <a:gd name="T112" fmla="*/ 14 w 17"/>
                <a:gd name="T113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32">
                  <a:moveTo>
                    <a:pt x="14" y="3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</a:path>
              </a:pathLst>
            </a:custGeom>
            <a:solidFill>
              <a:srgbClr val="E5A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452" y="1038"/>
              <a:ext cx="834" cy="1893"/>
            </a:xfrm>
            <a:custGeom>
              <a:avLst/>
              <a:gdLst>
                <a:gd name="T0" fmla="*/ 329 w 835"/>
                <a:gd name="T1" fmla="*/ 1860 h 1893"/>
                <a:gd name="T2" fmla="*/ 343 w 835"/>
                <a:gd name="T3" fmla="*/ 1802 h 1893"/>
                <a:gd name="T4" fmla="*/ 404 w 835"/>
                <a:gd name="T5" fmla="*/ 1554 h 1893"/>
                <a:gd name="T6" fmla="*/ 399 w 835"/>
                <a:gd name="T7" fmla="*/ 1465 h 1893"/>
                <a:gd name="T8" fmla="*/ 395 w 835"/>
                <a:gd name="T9" fmla="*/ 1422 h 1893"/>
                <a:gd name="T10" fmla="*/ 401 w 835"/>
                <a:gd name="T11" fmla="*/ 1337 h 1893"/>
                <a:gd name="T12" fmla="*/ 474 w 835"/>
                <a:gd name="T13" fmla="*/ 1304 h 1893"/>
                <a:gd name="T14" fmla="*/ 565 w 835"/>
                <a:gd name="T15" fmla="*/ 1290 h 1893"/>
                <a:gd name="T16" fmla="*/ 675 w 835"/>
                <a:gd name="T17" fmla="*/ 1214 h 1893"/>
                <a:gd name="T18" fmla="*/ 741 w 835"/>
                <a:gd name="T19" fmla="*/ 1123 h 1893"/>
                <a:gd name="T20" fmla="*/ 763 w 835"/>
                <a:gd name="T21" fmla="*/ 1082 h 1893"/>
                <a:gd name="T22" fmla="*/ 770 w 835"/>
                <a:gd name="T23" fmla="*/ 1053 h 1893"/>
                <a:gd name="T24" fmla="*/ 772 w 835"/>
                <a:gd name="T25" fmla="*/ 1044 h 1893"/>
                <a:gd name="T26" fmla="*/ 778 w 835"/>
                <a:gd name="T27" fmla="*/ 1003 h 1893"/>
                <a:gd name="T28" fmla="*/ 786 w 835"/>
                <a:gd name="T29" fmla="*/ 986 h 1893"/>
                <a:gd name="T30" fmla="*/ 800 w 835"/>
                <a:gd name="T31" fmla="*/ 981 h 1893"/>
                <a:gd name="T32" fmla="*/ 810 w 835"/>
                <a:gd name="T33" fmla="*/ 945 h 1893"/>
                <a:gd name="T34" fmla="*/ 803 w 835"/>
                <a:gd name="T35" fmla="*/ 900 h 1893"/>
                <a:gd name="T36" fmla="*/ 778 w 835"/>
                <a:gd name="T37" fmla="*/ 879 h 1893"/>
                <a:gd name="T38" fmla="*/ 777 w 835"/>
                <a:gd name="T39" fmla="*/ 862 h 1893"/>
                <a:gd name="T40" fmla="*/ 776 w 835"/>
                <a:gd name="T41" fmla="*/ 850 h 1893"/>
                <a:gd name="T42" fmla="*/ 762 w 835"/>
                <a:gd name="T43" fmla="*/ 808 h 1893"/>
                <a:gd name="T44" fmla="*/ 723 w 835"/>
                <a:gd name="T45" fmla="*/ 728 h 1893"/>
                <a:gd name="T46" fmla="*/ 667 w 835"/>
                <a:gd name="T47" fmla="*/ 637 h 1893"/>
                <a:gd name="T48" fmla="*/ 495 w 835"/>
                <a:gd name="T49" fmla="*/ 504 h 1893"/>
                <a:gd name="T50" fmla="*/ 301 w 835"/>
                <a:gd name="T51" fmla="*/ 396 h 1893"/>
                <a:gd name="T52" fmla="*/ 113 w 835"/>
                <a:gd name="T53" fmla="*/ 188 h 1893"/>
                <a:gd name="T54" fmla="*/ 3 w 835"/>
                <a:gd name="T55" fmla="*/ 8 h 1893"/>
                <a:gd name="T56" fmla="*/ 95 w 835"/>
                <a:gd name="T57" fmla="*/ 145 h 1893"/>
                <a:gd name="T58" fmla="*/ 209 w 835"/>
                <a:gd name="T59" fmla="*/ 286 h 1893"/>
                <a:gd name="T60" fmla="*/ 373 w 835"/>
                <a:gd name="T61" fmla="*/ 407 h 1893"/>
                <a:gd name="T62" fmla="*/ 586 w 835"/>
                <a:gd name="T63" fmla="*/ 540 h 1893"/>
                <a:gd name="T64" fmla="*/ 706 w 835"/>
                <a:gd name="T65" fmla="*/ 665 h 1893"/>
                <a:gd name="T66" fmla="*/ 752 w 835"/>
                <a:gd name="T67" fmla="*/ 750 h 1893"/>
                <a:gd name="T68" fmla="*/ 786 w 835"/>
                <a:gd name="T69" fmla="*/ 821 h 1893"/>
                <a:gd name="T70" fmla="*/ 799 w 835"/>
                <a:gd name="T71" fmla="*/ 872 h 1893"/>
                <a:gd name="T72" fmla="*/ 802 w 835"/>
                <a:gd name="T73" fmla="*/ 879 h 1893"/>
                <a:gd name="T74" fmla="*/ 815 w 835"/>
                <a:gd name="T75" fmla="*/ 884 h 1893"/>
                <a:gd name="T76" fmla="*/ 832 w 835"/>
                <a:gd name="T77" fmla="*/ 918 h 1893"/>
                <a:gd name="T78" fmla="*/ 826 w 835"/>
                <a:gd name="T79" fmla="*/ 979 h 1893"/>
                <a:gd name="T80" fmla="*/ 814 w 835"/>
                <a:gd name="T81" fmla="*/ 993 h 1893"/>
                <a:gd name="T82" fmla="*/ 805 w 835"/>
                <a:gd name="T83" fmla="*/ 999 h 1893"/>
                <a:gd name="T84" fmla="*/ 795 w 835"/>
                <a:gd name="T85" fmla="*/ 1035 h 1893"/>
                <a:gd name="T86" fmla="*/ 783 w 835"/>
                <a:gd name="T87" fmla="*/ 1090 h 1893"/>
                <a:gd name="T88" fmla="*/ 771 w 835"/>
                <a:gd name="T89" fmla="*/ 1109 h 1893"/>
                <a:gd name="T90" fmla="*/ 756 w 835"/>
                <a:gd name="T91" fmla="*/ 1129 h 1893"/>
                <a:gd name="T92" fmla="*/ 704 w 835"/>
                <a:gd name="T93" fmla="*/ 1202 h 1893"/>
                <a:gd name="T94" fmla="*/ 603 w 835"/>
                <a:gd name="T95" fmla="*/ 1293 h 1893"/>
                <a:gd name="T96" fmla="*/ 510 w 835"/>
                <a:gd name="T97" fmla="*/ 1321 h 1893"/>
                <a:gd name="T98" fmla="*/ 437 w 835"/>
                <a:gd name="T99" fmla="*/ 1335 h 1893"/>
                <a:gd name="T100" fmla="*/ 410 w 835"/>
                <a:gd name="T101" fmla="*/ 1393 h 1893"/>
                <a:gd name="T102" fmla="*/ 413 w 835"/>
                <a:gd name="T103" fmla="*/ 1454 h 1893"/>
                <a:gd name="T104" fmla="*/ 420 w 835"/>
                <a:gd name="T105" fmla="*/ 1490 h 1893"/>
                <a:gd name="T106" fmla="*/ 416 w 835"/>
                <a:gd name="T107" fmla="*/ 1579 h 1893"/>
                <a:gd name="T108" fmla="*/ 390 w 835"/>
                <a:gd name="T109" fmla="*/ 1677 h 1893"/>
                <a:gd name="T110" fmla="*/ 354 w 835"/>
                <a:gd name="T111" fmla="*/ 1814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5" h="1893">
                  <a:moveTo>
                    <a:pt x="319" y="1892"/>
                  </a:moveTo>
                  <a:lnTo>
                    <a:pt x="321" y="1888"/>
                  </a:lnTo>
                  <a:lnTo>
                    <a:pt x="324" y="1881"/>
                  </a:lnTo>
                  <a:lnTo>
                    <a:pt x="326" y="1871"/>
                  </a:lnTo>
                  <a:lnTo>
                    <a:pt x="329" y="1860"/>
                  </a:lnTo>
                  <a:lnTo>
                    <a:pt x="333" y="1847"/>
                  </a:lnTo>
                  <a:lnTo>
                    <a:pt x="336" y="1833"/>
                  </a:lnTo>
                  <a:lnTo>
                    <a:pt x="339" y="1821"/>
                  </a:lnTo>
                  <a:lnTo>
                    <a:pt x="342" y="1810"/>
                  </a:lnTo>
                  <a:lnTo>
                    <a:pt x="343" y="1802"/>
                  </a:lnTo>
                  <a:lnTo>
                    <a:pt x="346" y="1799"/>
                  </a:lnTo>
                  <a:lnTo>
                    <a:pt x="368" y="1717"/>
                  </a:lnTo>
                  <a:lnTo>
                    <a:pt x="386" y="1651"/>
                  </a:lnTo>
                  <a:lnTo>
                    <a:pt x="396" y="1597"/>
                  </a:lnTo>
                  <a:lnTo>
                    <a:pt x="404" y="1554"/>
                  </a:lnTo>
                  <a:lnTo>
                    <a:pt x="405" y="1521"/>
                  </a:lnTo>
                  <a:lnTo>
                    <a:pt x="405" y="1498"/>
                  </a:lnTo>
                  <a:lnTo>
                    <a:pt x="404" y="1481"/>
                  </a:lnTo>
                  <a:lnTo>
                    <a:pt x="401" y="1471"/>
                  </a:lnTo>
                  <a:lnTo>
                    <a:pt x="399" y="1465"/>
                  </a:lnTo>
                  <a:lnTo>
                    <a:pt x="398" y="1463"/>
                  </a:lnTo>
                  <a:lnTo>
                    <a:pt x="397" y="1461"/>
                  </a:lnTo>
                  <a:lnTo>
                    <a:pt x="397" y="1452"/>
                  </a:lnTo>
                  <a:lnTo>
                    <a:pt x="396" y="1439"/>
                  </a:lnTo>
                  <a:lnTo>
                    <a:pt x="395" y="1422"/>
                  </a:lnTo>
                  <a:lnTo>
                    <a:pt x="394" y="1403"/>
                  </a:lnTo>
                  <a:lnTo>
                    <a:pt x="394" y="1384"/>
                  </a:lnTo>
                  <a:lnTo>
                    <a:pt x="395" y="1366"/>
                  </a:lnTo>
                  <a:lnTo>
                    <a:pt x="397" y="1350"/>
                  </a:lnTo>
                  <a:lnTo>
                    <a:pt x="401" y="1337"/>
                  </a:lnTo>
                  <a:lnTo>
                    <a:pt x="407" y="1328"/>
                  </a:lnTo>
                  <a:lnTo>
                    <a:pt x="421" y="1318"/>
                  </a:lnTo>
                  <a:lnTo>
                    <a:pt x="438" y="1311"/>
                  </a:lnTo>
                  <a:lnTo>
                    <a:pt x="455" y="1307"/>
                  </a:lnTo>
                  <a:lnTo>
                    <a:pt x="474" y="1304"/>
                  </a:lnTo>
                  <a:lnTo>
                    <a:pt x="492" y="1301"/>
                  </a:lnTo>
                  <a:lnTo>
                    <a:pt x="510" y="1300"/>
                  </a:lnTo>
                  <a:lnTo>
                    <a:pt x="529" y="1298"/>
                  </a:lnTo>
                  <a:lnTo>
                    <a:pt x="547" y="1295"/>
                  </a:lnTo>
                  <a:lnTo>
                    <a:pt x="565" y="1290"/>
                  </a:lnTo>
                  <a:lnTo>
                    <a:pt x="581" y="1283"/>
                  </a:lnTo>
                  <a:lnTo>
                    <a:pt x="610" y="1267"/>
                  </a:lnTo>
                  <a:lnTo>
                    <a:pt x="635" y="1250"/>
                  </a:lnTo>
                  <a:lnTo>
                    <a:pt x="656" y="1232"/>
                  </a:lnTo>
                  <a:lnTo>
                    <a:pt x="675" y="1214"/>
                  </a:lnTo>
                  <a:lnTo>
                    <a:pt x="691" y="1195"/>
                  </a:lnTo>
                  <a:lnTo>
                    <a:pt x="706" y="1176"/>
                  </a:lnTo>
                  <a:lnTo>
                    <a:pt x="718" y="1158"/>
                  </a:lnTo>
                  <a:lnTo>
                    <a:pt x="730" y="1141"/>
                  </a:lnTo>
                  <a:lnTo>
                    <a:pt x="741" y="1123"/>
                  </a:lnTo>
                  <a:lnTo>
                    <a:pt x="752" y="1109"/>
                  </a:lnTo>
                  <a:lnTo>
                    <a:pt x="755" y="1104"/>
                  </a:lnTo>
                  <a:lnTo>
                    <a:pt x="757" y="1098"/>
                  </a:lnTo>
                  <a:lnTo>
                    <a:pt x="761" y="1090"/>
                  </a:lnTo>
                  <a:lnTo>
                    <a:pt x="763" y="1082"/>
                  </a:lnTo>
                  <a:lnTo>
                    <a:pt x="766" y="1073"/>
                  </a:lnTo>
                  <a:lnTo>
                    <a:pt x="768" y="1066"/>
                  </a:lnTo>
                  <a:lnTo>
                    <a:pt x="769" y="1059"/>
                  </a:lnTo>
                  <a:lnTo>
                    <a:pt x="770" y="1054"/>
                  </a:lnTo>
                  <a:lnTo>
                    <a:pt x="770" y="1053"/>
                  </a:lnTo>
                  <a:lnTo>
                    <a:pt x="770" y="1054"/>
                  </a:lnTo>
                  <a:lnTo>
                    <a:pt x="770" y="1056"/>
                  </a:lnTo>
                  <a:lnTo>
                    <a:pt x="770" y="1054"/>
                  </a:lnTo>
                  <a:lnTo>
                    <a:pt x="770" y="1051"/>
                  </a:lnTo>
                  <a:lnTo>
                    <a:pt x="772" y="1044"/>
                  </a:lnTo>
                  <a:lnTo>
                    <a:pt x="773" y="1038"/>
                  </a:lnTo>
                  <a:lnTo>
                    <a:pt x="774" y="1030"/>
                  </a:lnTo>
                  <a:lnTo>
                    <a:pt x="775" y="1020"/>
                  </a:lnTo>
                  <a:lnTo>
                    <a:pt x="778" y="1011"/>
                  </a:lnTo>
                  <a:lnTo>
                    <a:pt x="778" y="1003"/>
                  </a:lnTo>
                  <a:lnTo>
                    <a:pt x="778" y="995"/>
                  </a:lnTo>
                  <a:lnTo>
                    <a:pt x="780" y="992"/>
                  </a:lnTo>
                  <a:lnTo>
                    <a:pt x="781" y="989"/>
                  </a:lnTo>
                  <a:lnTo>
                    <a:pt x="783" y="987"/>
                  </a:lnTo>
                  <a:lnTo>
                    <a:pt x="786" y="986"/>
                  </a:lnTo>
                  <a:lnTo>
                    <a:pt x="789" y="986"/>
                  </a:lnTo>
                  <a:lnTo>
                    <a:pt x="791" y="985"/>
                  </a:lnTo>
                  <a:lnTo>
                    <a:pt x="794" y="985"/>
                  </a:lnTo>
                  <a:lnTo>
                    <a:pt x="797" y="983"/>
                  </a:lnTo>
                  <a:lnTo>
                    <a:pt x="800" y="981"/>
                  </a:lnTo>
                  <a:lnTo>
                    <a:pt x="802" y="979"/>
                  </a:lnTo>
                  <a:lnTo>
                    <a:pt x="803" y="973"/>
                  </a:lnTo>
                  <a:lnTo>
                    <a:pt x="806" y="964"/>
                  </a:lnTo>
                  <a:lnTo>
                    <a:pt x="809" y="955"/>
                  </a:lnTo>
                  <a:lnTo>
                    <a:pt x="810" y="945"/>
                  </a:lnTo>
                  <a:lnTo>
                    <a:pt x="810" y="934"/>
                  </a:lnTo>
                  <a:lnTo>
                    <a:pt x="810" y="924"/>
                  </a:lnTo>
                  <a:lnTo>
                    <a:pt x="810" y="915"/>
                  </a:lnTo>
                  <a:lnTo>
                    <a:pt x="807" y="907"/>
                  </a:lnTo>
                  <a:lnTo>
                    <a:pt x="803" y="900"/>
                  </a:lnTo>
                  <a:lnTo>
                    <a:pt x="798" y="896"/>
                  </a:lnTo>
                  <a:lnTo>
                    <a:pt x="791" y="892"/>
                  </a:lnTo>
                  <a:lnTo>
                    <a:pt x="786" y="887"/>
                  </a:lnTo>
                  <a:lnTo>
                    <a:pt x="781" y="884"/>
                  </a:lnTo>
                  <a:lnTo>
                    <a:pt x="778" y="879"/>
                  </a:lnTo>
                  <a:lnTo>
                    <a:pt x="778" y="875"/>
                  </a:lnTo>
                  <a:lnTo>
                    <a:pt x="777" y="871"/>
                  </a:lnTo>
                  <a:lnTo>
                    <a:pt x="776" y="867"/>
                  </a:lnTo>
                  <a:lnTo>
                    <a:pt x="776" y="864"/>
                  </a:lnTo>
                  <a:lnTo>
                    <a:pt x="777" y="862"/>
                  </a:lnTo>
                  <a:lnTo>
                    <a:pt x="777" y="862"/>
                  </a:lnTo>
                  <a:lnTo>
                    <a:pt x="777" y="861"/>
                  </a:lnTo>
                  <a:lnTo>
                    <a:pt x="776" y="859"/>
                  </a:lnTo>
                  <a:lnTo>
                    <a:pt x="777" y="856"/>
                  </a:lnTo>
                  <a:lnTo>
                    <a:pt x="776" y="850"/>
                  </a:lnTo>
                  <a:lnTo>
                    <a:pt x="774" y="845"/>
                  </a:lnTo>
                  <a:lnTo>
                    <a:pt x="773" y="838"/>
                  </a:lnTo>
                  <a:lnTo>
                    <a:pt x="770" y="829"/>
                  </a:lnTo>
                  <a:lnTo>
                    <a:pt x="767" y="820"/>
                  </a:lnTo>
                  <a:lnTo>
                    <a:pt x="762" y="808"/>
                  </a:lnTo>
                  <a:lnTo>
                    <a:pt x="756" y="797"/>
                  </a:lnTo>
                  <a:lnTo>
                    <a:pt x="747" y="780"/>
                  </a:lnTo>
                  <a:lnTo>
                    <a:pt x="739" y="764"/>
                  </a:lnTo>
                  <a:lnTo>
                    <a:pt x="731" y="746"/>
                  </a:lnTo>
                  <a:lnTo>
                    <a:pt x="723" y="728"/>
                  </a:lnTo>
                  <a:lnTo>
                    <a:pt x="714" y="710"/>
                  </a:lnTo>
                  <a:lnTo>
                    <a:pt x="704" y="692"/>
                  </a:lnTo>
                  <a:lnTo>
                    <a:pt x="693" y="673"/>
                  </a:lnTo>
                  <a:lnTo>
                    <a:pt x="681" y="656"/>
                  </a:lnTo>
                  <a:lnTo>
                    <a:pt x="667" y="637"/>
                  </a:lnTo>
                  <a:lnTo>
                    <a:pt x="651" y="620"/>
                  </a:lnTo>
                  <a:lnTo>
                    <a:pt x="617" y="587"/>
                  </a:lnTo>
                  <a:lnTo>
                    <a:pt x="578" y="557"/>
                  </a:lnTo>
                  <a:lnTo>
                    <a:pt x="538" y="529"/>
                  </a:lnTo>
                  <a:lnTo>
                    <a:pt x="495" y="504"/>
                  </a:lnTo>
                  <a:lnTo>
                    <a:pt x="452" y="480"/>
                  </a:lnTo>
                  <a:lnTo>
                    <a:pt x="411" y="458"/>
                  </a:lnTo>
                  <a:lnTo>
                    <a:pt x="372" y="436"/>
                  </a:lnTo>
                  <a:lnTo>
                    <a:pt x="333" y="417"/>
                  </a:lnTo>
                  <a:lnTo>
                    <a:pt x="301" y="396"/>
                  </a:lnTo>
                  <a:lnTo>
                    <a:pt x="274" y="376"/>
                  </a:lnTo>
                  <a:lnTo>
                    <a:pt x="230" y="333"/>
                  </a:lnTo>
                  <a:lnTo>
                    <a:pt x="189" y="287"/>
                  </a:lnTo>
                  <a:lnTo>
                    <a:pt x="150" y="238"/>
                  </a:lnTo>
                  <a:lnTo>
                    <a:pt x="113" y="188"/>
                  </a:lnTo>
                  <a:lnTo>
                    <a:pt x="81" y="141"/>
                  </a:lnTo>
                  <a:lnTo>
                    <a:pt x="53" y="96"/>
                  </a:lnTo>
                  <a:lnTo>
                    <a:pt x="31" y="57"/>
                  </a:lnTo>
                  <a:lnTo>
                    <a:pt x="14" y="26"/>
                  </a:lnTo>
                  <a:lnTo>
                    <a:pt x="3" y="8"/>
                  </a:lnTo>
                  <a:lnTo>
                    <a:pt x="0" y="0"/>
                  </a:lnTo>
                  <a:lnTo>
                    <a:pt x="76" y="113"/>
                  </a:lnTo>
                  <a:lnTo>
                    <a:pt x="78" y="117"/>
                  </a:lnTo>
                  <a:lnTo>
                    <a:pt x="84" y="127"/>
                  </a:lnTo>
                  <a:lnTo>
                    <a:pt x="95" y="145"/>
                  </a:lnTo>
                  <a:lnTo>
                    <a:pt x="109" y="166"/>
                  </a:lnTo>
                  <a:lnTo>
                    <a:pt x="127" y="192"/>
                  </a:lnTo>
                  <a:lnTo>
                    <a:pt x="151" y="222"/>
                  </a:lnTo>
                  <a:lnTo>
                    <a:pt x="178" y="253"/>
                  </a:lnTo>
                  <a:lnTo>
                    <a:pt x="209" y="286"/>
                  </a:lnTo>
                  <a:lnTo>
                    <a:pt x="243" y="320"/>
                  </a:lnTo>
                  <a:lnTo>
                    <a:pt x="281" y="351"/>
                  </a:lnTo>
                  <a:lnTo>
                    <a:pt x="306" y="369"/>
                  </a:lnTo>
                  <a:lnTo>
                    <a:pt x="337" y="387"/>
                  </a:lnTo>
                  <a:lnTo>
                    <a:pt x="373" y="407"/>
                  </a:lnTo>
                  <a:lnTo>
                    <a:pt x="413" y="429"/>
                  </a:lnTo>
                  <a:lnTo>
                    <a:pt x="455" y="453"/>
                  </a:lnTo>
                  <a:lnTo>
                    <a:pt x="499" y="478"/>
                  </a:lnTo>
                  <a:lnTo>
                    <a:pt x="543" y="508"/>
                  </a:lnTo>
                  <a:lnTo>
                    <a:pt x="586" y="540"/>
                  </a:lnTo>
                  <a:lnTo>
                    <a:pt x="627" y="574"/>
                  </a:lnTo>
                  <a:lnTo>
                    <a:pt x="664" y="612"/>
                  </a:lnTo>
                  <a:lnTo>
                    <a:pt x="679" y="630"/>
                  </a:lnTo>
                  <a:lnTo>
                    <a:pt x="693" y="647"/>
                  </a:lnTo>
                  <a:lnTo>
                    <a:pt x="706" y="665"/>
                  </a:lnTo>
                  <a:lnTo>
                    <a:pt x="714" y="682"/>
                  </a:lnTo>
                  <a:lnTo>
                    <a:pt x="725" y="700"/>
                  </a:lnTo>
                  <a:lnTo>
                    <a:pt x="735" y="716"/>
                  </a:lnTo>
                  <a:lnTo>
                    <a:pt x="744" y="733"/>
                  </a:lnTo>
                  <a:lnTo>
                    <a:pt x="752" y="750"/>
                  </a:lnTo>
                  <a:lnTo>
                    <a:pt x="761" y="765"/>
                  </a:lnTo>
                  <a:lnTo>
                    <a:pt x="769" y="782"/>
                  </a:lnTo>
                  <a:lnTo>
                    <a:pt x="775" y="796"/>
                  </a:lnTo>
                  <a:lnTo>
                    <a:pt x="780" y="808"/>
                  </a:lnTo>
                  <a:lnTo>
                    <a:pt x="786" y="821"/>
                  </a:lnTo>
                  <a:lnTo>
                    <a:pt x="789" y="833"/>
                  </a:lnTo>
                  <a:lnTo>
                    <a:pt x="793" y="845"/>
                  </a:lnTo>
                  <a:lnTo>
                    <a:pt x="795" y="856"/>
                  </a:lnTo>
                  <a:lnTo>
                    <a:pt x="797" y="865"/>
                  </a:lnTo>
                  <a:lnTo>
                    <a:pt x="799" y="872"/>
                  </a:lnTo>
                  <a:lnTo>
                    <a:pt x="800" y="876"/>
                  </a:lnTo>
                  <a:lnTo>
                    <a:pt x="800" y="877"/>
                  </a:lnTo>
                  <a:lnTo>
                    <a:pt x="802" y="877"/>
                  </a:lnTo>
                  <a:lnTo>
                    <a:pt x="802" y="878"/>
                  </a:lnTo>
                  <a:lnTo>
                    <a:pt x="802" y="879"/>
                  </a:lnTo>
                  <a:lnTo>
                    <a:pt x="805" y="879"/>
                  </a:lnTo>
                  <a:lnTo>
                    <a:pt x="807" y="881"/>
                  </a:lnTo>
                  <a:lnTo>
                    <a:pt x="810" y="881"/>
                  </a:lnTo>
                  <a:lnTo>
                    <a:pt x="812" y="882"/>
                  </a:lnTo>
                  <a:lnTo>
                    <a:pt x="815" y="884"/>
                  </a:lnTo>
                  <a:lnTo>
                    <a:pt x="818" y="885"/>
                  </a:lnTo>
                  <a:lnTo>
                    <a:pt x="823" y="890"/>
                  </a:lnTo>
                  <a:lnTo>
                    <a:pt x="826" y="897"/>
                  </a:lnTo>
                  <a:lnTo>
                    <a:pt x="831" y="907"/>
                  </a:lnTo>
                  <a:lnTo>
                    <a:pt x="832" y="918"/>
                  </a:lnTo>
                  <a:lnTo>
                    <a:pt x="834" y="929"/>
                  </a:lnTo>
                  <a:lnTo>
                    <a:pt x="833" y="942"/>
                  </a:lnTo>
                  <a:lnTo>
                    <a:pt x="832" y="956"/>
                  </a:lnTo>
                  <a:lnTo>
                    <a:pt x="830" y="968"/>
                  </a:lnTo>
                  <a:lnTo>
                    <a:pt x="826" y="979"/>
                  </a:lnTo>
                  <a:lnTo>
                    <a:pt x="820" y="988"/>
                  </a:lnTo>
                  <a:lnTo>
                    <a:pt x="818" y="989"/>
                  </a:lnTo>
                  <a:lnTo>
                    <a:pt x="816" y="991"/>
                  </a:lnTo>
                  <a:lnTo>
                    <a:pt x="815" y="992"/>
                  </a:lnTo>
                  <a:lnTo>
                    <a:pt x="814" y="993"/>
                  </a:lnTo>
                  <a:lnTo>
                    <a:pt x="811" y="993"/>
                  </a:lnTo>
                  <a:lnTo>
                    <a:pt x="810" y="994"/>
                  </a:lnTo>
                  <a:lnTo>
                    <a:pt x="808" y="995"/>
                  </a:lnTo>
                  <a:lnTo>
                    <a:pt x="806" y="997"/>
                  </a:lnTo>
                  <a:lnTo>
                    <a:pt x="805" y="999"/>
                  </a:lnTo>
                  <a:lnTo>
                    <a:pt x="802" y="1002"/>
                  </a:lnTo>
                  <a:lnTo>
                    <a:pt x="801" y="1007"/>
                  </a:lnTo>
                  <a:lnTo>
                    <a:pt x="799" y="1015"/>
                  </a:lnTo>
                  <a:lnTo>
                    <a:pt x="797" y="1025"/>
                  </a:lnTo>
                  <a:lnTo>
                    <a:pt x="795" y="1035"/>
                  </a:lnTo>
                  <a:lnTo>
                    <a:pt x="794" y="1047"/>
                  </a:lnTo>
                  <a:lnTo>
                    <a:pt x="792" y="1058"/>
                  </a:lnTo>
                  <a:lnTo>
                    <a:pt x="790" y="1070"/>
                  </a:lnTo>
                  <a:lnTo>
                    <a:pt x="786" y="1081"/>
                  </a:lnTo>
                  <a:lnTo>
                    <a:pt x="783" y="1090"/>
                  </a:lnTo>
                  <a:lnTo>
                    <a:pt x="780" y="1096"/>
                  </a:lnTo>
                  <a:lnTo>
                    <a:pt x="778" y="1099"/>
                  </a:lnTo>
                  <a:lnTo>
                    <a:pt x="777" y="1102"/>
                  </a:lnTo>
                  <a:lnTo>
                    <a:pt x="774" y="1105"/>
                  </a:lnTo>
                  <a:lnTo>
                    <a:pt x="771" y="1109"/>
                  </a:lnTo>
                  <a:lnTo>
                    <a:pt x="768" y="1113"/>
                  </a:lnTo>
                  <a:lnTo>
                    <a:pt x="765" y="1117"/>
                  </a:lnTo>
                  <a:lnTo>
                    <a:pt x="762" y="1121"/>
                  </a:lnTo>
                  <a:lnTo>
                    <a:pt x="759" y="1125"/>
                  </a:lnTo>
                  <a:lnTo>
                    <a:pt x="756" y="1129"/>
                  </a:lnTo>
                  <a:lnTo>
                    <a:pt x="754" y="1133"/>
                  </a:lnTo>
                  <a:lnTo>
                    <a:pt x="742" y="1149"/>
                  </a:lnTo>
                  <a:lnTo>
                    <a:pt x="731" y="1166"/>
                  </a:lnTo>
                  <a:lnTo>
                    <a:pt x="718" y="1183"/>
                  </a:lnTo>
                  <a:lnTo>
                    <a:pt x="704" y="1202"/>
                  </a:lnTo>
                  <a:lnTo>
                    <a:pt x="689" y="1220"/>
                  </a:lnTo>
                  <a:lnTo>
                    <a:pt x="671" y="1239"/>
                  </a:lnTo>
                  <a:lnTo>
                    <a:pt x="650" y="1257"/>
                  </a:lnTo>
                  <a:lnTo>
                    <a:pt x="628" y="1276"/>
                  </a:lnTo>
                  <a:lnTo>
                    <a:pt x="603" y="1293"/>
                  </a:lnTo>
                  <a:lnTo>
                    <a:pt x="574" y="1308"/>
                  </a:lnTo>
                  <a:lnTo>
                    <a:pt x="557" y="1314"/>
                  </a:lnTo>
                  <a:lnTo>
                    <a:pt x="541" y="1319"/>
                  </a:lnTo>
                  <a:lnTo>
                    <a:pt x="525" y="1321"/>
                  </a:lnTo>
                  <a:lnTo>
                    <a:pt x="510" y="1321"/>
                  </a:lnTo>
                  <a:lnTo>
                    <a:pt x="495" y="1323"/>
                  </a:lnTo>
                  <a:lnTo>
                    <a:pt x="480" y="1323"/>
                  </a:lnTo>
                  <a:lnTo>
                    <a:pt x="466" y="1326"/>
                  </a:lnTo>
                  <a:lnTo>
                    <a:pt x="451" y="1329"/>
                  </a:lnTo>
                  <a:lnTo>
                    <a:pt x="437" y="1335"/>
                  </a:lnTo>
                  <a:lnTo>
                    <a:pt x="424" y="1345"/>
                  </a:lnTo>
                  <a:lnTo>
                    <a:pt x="417" y="1352"/>
                  </a:lnTo>
                  <a:lnTo>
                    <a:pt x="413" y="1364"/>
                  </a:lnTo>
                  <a:lnTo>
                    <a:pt x="411" y="1377"/>
                  </a:lnTo>
                  <a:lnTo>
                    <a:pt x="410" y="1393"/>
                  </a:lnTo>
                  <a:lnTo>
                    <a:pt x="409" y="1407"/>
                  </a:lnTo>
                  <a:lnTo>
                    <a:pt x="412" y="1422"/>
                  </a:lnTo>
                  <a:lnTo>
                    <a:pt x="413" y="1435"/>
                  </a:lnTo>
                  <a:lnTo>
                    <a:pt x="413" y="1448"/>
                  </a:lnTo>
                  <a:lnTo>
                    <a:pt x="413" y="1454"/>
                  </a:lnTo>
                  <a:lnTo>
                    <a:pt x="415" y="1456"/>
                  </a:lnTo>
                  <a:lnTo>
                    <a:pt x="415" y="1458"/>
                  </a:lnTo>
                  <a:lnTo>
                    <a:pt x="415" y="1466"/>
                  </a:lnTo>
                  <a:lnTo>
                    <a:pt x="417" y="1477"/>
                  </a:lnTo>
                  <a:lnTo>
                    <a:pt x="420" y="1490"/>
                  </a:lnTo>
                  <a:lnTo>
                    <a:pt x="420" y="1508"/>
                  </a:lnTo>
                  <a:lnTo>
                    <a:pt x="420" y="1524"/>
                  </a:lnTo>
                  <a:lnTo>
                    <a:pt x="420" y="1543"/>
                  </a:lnTo>
                  <a:lnTo>
                    <a:pt x="419" y="1561"/>
                  </a:lnTo>
                  <a:lnTo>
                    <a:pt x="416" y="1579"/>
                  </a:lnTo>
                  <a:lnTo>
                    <a:pt x="412" y="1596"/>
                  </a:lnTo>
                  <a:lnTo>
                    <a:pt x="410" y="1604"/>
                  </a:lnTo>
                  <a:lnTo>
                    <a:pt x="405" y="1622"/>
                  </a:lnTo>
                  <a:lnTo>
                    <a:pt x="398" y="1647"/>
                  </a:lnTo>
                  <a:lnTo>
                    <a:pt x="390" y="1677"/>
                  </a:lnTo>
                  <a:lnTo>
                    <a:pt x="381" y="1708"/>
                  </a:lnTo>
                  <a:lnTo>
                    <a:pt x="373" y="1742"/>
                  </a:lnTo>
                  <a:lnTo>
                    <a:pt x="365" y="1772"/>
                  </a:lnTo>
                  <a:lnTo>
                    <a:pt x="358" y="1796"/>
                  </a:lnTo>
                  <a:lnTo>
                    <a:pt x="354" y="1814"/>
                  </a:lnTo>
                  <a:lnTo>
                    <a:pt x="351" y="1821"/>
                  </a:lnTo>
                  <a:lnTo>
                    <a:pt x="319" y="1892"/>
                  </a:lnTo>
                </a:path>
              </a:pathLst>
            </a:custGeom>
            <a:solidFill>
              <a:srgbClr val="FF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448" y="1038"/>
              <a:ext cx="838" cy="1897"/>
            </a:xfrm>
            <a:custGeom>
              <a:avLst/>
              <a:gdLst>
                <a:gd name="T0" fmla="*/ 330 w 838"/>
                <a:gd name="T1" fmla="*/ 1863 h 1896"/>
                <a:gd name="T2" fmla="*/ 344 w 838"/>
                <a:gd name="T3" fmla="*/ 1805 h 1896"/>
                <a:gd name="T4" fmla="*/ 404 w 838"/>
                <a:gd name="T5" fmla="*/ 1557 h 1896"/>
                <a:gd name="T6" fmla="*/ 399 w 838"/>
                <a:gd name="T7" fmla="*/ 1467 h 1896"/>
                <a:gd name="T8" fmla="*/ 396 w 838"/>
                <a:gd name="T9" fmla="*/ 1424 h 1896"/>
                <a:gd name="T10" fmla="*/ 402 w 838"/>
                <a:gd name="T11" fmla="*/ 1338 h 1896"/>
                <a:gd name="T12" fmla="*/ 474 w 838"/>
                <a:gd name="T13" fmla="*/ 1305 h 1896"/>
                <a:gd name="T14" fmla="*/ 567 w 838"/>
                <a:gd name="T15" fmla="*/ 1291 h 1896"/>
                <a:gd name="T16" fmla="*/ 677 w 838"/>
                <a:gd name="T17" fmla="*/ 1215 h 1896"/>
                <a:gd name="T18" fmla="*/ 744 w 838"/>
                <a:gd name="T19" fmla="*/ 1124 h 1896"/>
                <a:gd name="T20" fmla="*/ 766 w 838"/>
                <a:gd name="T21" fmla="*/ 1083 h 1896"/>
                <a:gd name="T22" fmla="*/ 773 w 838"/>
                <a:gd name="T23" fmla="*/ 1054 h 1896"/>
                <a:gd name="T24" fmla="*/ 775 w 838"/>
                <a:gd name="T25" fmla="*/ 1045 h 1896"/>
                <a:gd name="T26" fmla="*/ 781 w 838"/>
                <a:gd name="T27" fmla="*/ 1004 h 1896"/>
                <a:gd name="T28" fmla="*/ 789 w 838"/>
                <a:gd name="T29" fmla="*/ 988 h 1896"/>
                <a:gd name="T30" fmla="*/ 803 w 838"/>
                <a:gd name="T31" fmla="*/ 982 h 1896"/>
                <a:gd name="T32" fmla="*/ 813 w 838"/>
                <a:gd name="T33" fmla="*/ 945 h 1896"/>
                <a:gd name="T34" fmla="*/ 806 w 838"/>
                <a:gd name="T35" fmla="*/ 901 h 1896"/>
                <a:gd name="T36" fmla="*/ 782 w 838"/>
                <a:gd name="T37" fmla="*/ 879 h 1896"/>
                <a:gd name="T38" fmla="*/ 780 w 838"/>
                <a:gd name="T39" fmla="*/ 863 h 1896"/>
                <a:gd name="T40" fmla="*/ 780 w 838"/>
                <a:gd name="T41" fmla="*/ 851 h 1896"/>
                <a:gd name="T42" fmla="*/ 765 w 838"/>
                <a:gd name="T43" fmla="*/ 809 h 1896"/>
                <a:gd name="T44" fmla="*/ 726 w 838"/>
                <a:gd name="T45" fmla="*/ 729 h 1896"/>
                <a:gd name="T46" fmla="*/ 670 w 838"/>
                <a:gd name="T47" fmla="*/ 637 h 1896"/>
                <a:gd name="T48" fmla="*/ 496 w 838"/>
                <a:gd name="T49" fmla="*/ 504 h 1896"/>
                <a:gd name="T50" fmla="*/ 302 w 838"/>
                <a:gd name="T51" fmla="*/ 397 h 1896"/>
                <a:gd name="T52" fmla="*/ 114 w 838"/>
                <a:gd name="T53" fmla="*/ 188 h 1896"/>
                <a:gd name="T54" fmla="*/ 3 w 838"/>
                <a:gd name="T55" fmla="*/ 8 h 1896"/>
                <a:gd name="T56" fmla="*/ 95 w 838"/>
                <a:gd name="T57" fmla="*/ 145 h 1896"/>
                <a:gd name="T58" fmla="*/ 209 w 838"/>
                <a:gd name="T59" fmla="*/ 286 h 1896"/>
                <a:gd name="T60" fmla="*/ 374 w 838"/>
                <a:gd name="T61" fmla="*/ 407 h 1896"/>
                <a:gd name="T62" fmla="*/ 589 w 838"/>
                <a:gd name="T63" fmla="*/ 539 h 1896"/>
                <a:gd name="T64" fmla="*/ 709 w 838"/>
                <a:gd name="T65" fmla="*/ 665 h 1896"/>
                <a:gd name="T66" fmla="*/ 755 w 838"/>
                <a:gd name="T67" fmla="*/ 751 h 1896"/>
                <a:gd name="T68" fmla="*/ 789 w 838"/>
                <a:gd name="T69" fmla="*/ 821 h 1896"/>
                <a:gd name="T70" fmla="*/ 802 w 838"/>
                <a:gd name="T71" fmla="*/ 872 h 1896"/>
                <a:gd name="T72" fmla="*/ 806 w 838"/>
                <a:gd name="T73" fmla="*/ 879 h 1896"/>
                <a:gd name="T74" fmla="*/ 818 w 838"/>
                <a:gd name="T75" fmla="*/ 884 h 1896"/>
                <a:gd name="T76" fmla="*/ 836 w 838"/>
                <a:gd name="T77" fmla="*/ 919 h 1896"/>
                <a:gd name="T78" fmla="*/ 829 w 838"/>
                <a:gd name="T79" fmla="*/ 980 h 1896"/>
                <a:gd name="T80" fmla="*/ 817 w 838"/>
                <a:gd name="T81" fmla="*/ 994 h 1896"/>
                <a:gd name="T82" fmla="*/ 808 w 838"/>
                <a:gd name="T83" fmla="*/ 1000 h 1896"/>
                <a:gd name="T84" fmla="*/ 798 w 838"/>
                <a:gd name="T85" fmla="*/ 1036 h 1896"/>
                <a:gd name="T86" fmla="*/ 787 w 838"/>
                <a:gd name="T87" fmla="*/ 1091 h 1896"/>
                <a:gd name="T88" fmla="*/ 774 w 838"/>
                <a:gd name="T89" fmla="*/ 1110 h 1896"/>
                <a:gd name="T90" fmla="*/ 759 w 838"/>
                <a:gd name="T91" fmla="*/ 1130 h 1896"/>
                <a:gd name="T92" fmla="*/ 706 w 838"/>
                <a:gd name="T93" fmla="*/ 1204 h 1896"/>
                <a:gd name="T94" fmla="*/ 604 w 838"/>
                <a:gd name="T95" fmla="*/ 1294 h 1896"/>
                <a:gd name="T96" fmla="*/ 512 w 838"/>
                <a:gd name="T97" fmla="*/ 1323 h 1896"/>
                <a:gd name="T98" fmla="*/ 439 w 838"/>
                <a:gd name="T99" fmla="*/ 1336 h 1896"/>
                <a:gd name="T100" fmla="*/ 412 w 838"/>
                <a:gd name="T101" fmla="*/ 1394 h 1896"/>
                <a:gd name="T102" fmla="*/ 415 w 838"/>
                <a:gd name="T103" fmla="*/ 1455 h 1896"/>
                <a:gd name="T104" fmla="*/ 420 w 838"/>
                <a:gd name="T105" fmla="*/ 1493 h 1896"/>
                <a:gd name="T106" fmla="*/ 417 w 838"/>
                <a:gd name="T107" fmla="*/ 1581 h 1896"/>
                <a:gd name="T108" fmla="*/ 390 w 838"/>
                <a:gd name="T109" fmla="*/ 1679 h 1896"/>
                <a:gd name="T110" fmla="*/ 354 w 838"/>
                <a:gd name="T111" fmla="*/ 181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8" h="1896">
                  <a:moveTo>
                    <a:pt x="319" y="1895"/>
                  </a:moveTo>
                  <a:lnTo>
                    <a:pt x="321" y="1891"/>
                  </a:lnTo>
                  <a:lnTo>
                    <a:pt x="324" y="1883"/>
                  </a:lnTo>
                  <a:lnTo>
                    <a:pt x="326" y="1874"/>
                  </a:lnTo>
                  <a:lnTo>
                    <a:pt x="330" y="1863"/>
                  </a:lnTo>
                  <a:lnTo>
                    <a:pt x="333" y="1849"/>
                  </a:lnTo>
                  <a:lnTo>
                    <a:pt x="337" y="1836"/>
                  </a:lnTo>
                  <a:lnTo>
                    <a:pt x="340" y="1823"/>
                  </a:lnTo>
                  <a:lnTo>
                    <a:pt x="342" y="1813"/>
                  </a:lnTo>
                  <a:lnTo>
                    <a:pt x="344" y="1805"/>
                  </a:lnTo>
                  <a:lnTo>
                    <a:pt x="346" y="1801"/>
                  </a:lnTo>
                  <a:lnTo>
                    <a:pt x="369" y="1720"/>
                  </a:lnTo>
                  <a:lnTo>
                    <a:pt x="387" y="1654"/>
                  </a:lnTo>
                  <a:lnTo>
                    <a:pt x="397" y="1599"/>
                  </a:lnTo>
                  <a:lnTo>
                    <a:pt x="404" y="1557"/>
                  </a:lnTo>
                  <a:lnTo>
                    <a:pt x="407" y="1524"/>
                  </a:lnTo>
                  <a:lnTo>
                    <a:pt x="407" y="1500"/>
                  </a:lnTo>
                  <a:lnTo>
                    <a:pt x="404" y="1483"/>
                  </a:lnTo>
                  <a:lnTo>
                    <a:pt x="402" y="1473"/>
                  </a:lnTo>
                  <a:lnTo>
                    <a:pt x="399" y="1467"/>
                  </a:lnTo>
                  <a:lnTo>
                    <a:pt x="398" y="1465"/>
                  </a:lnTo>
                  <a:lnTo>
                    <a:pt x="398" y="1463"/>
                  </a:lnTo>
                  <a:lnTo>
                    <a:pt x="398" y="1455"/>
                  </a:lnTo>
                  <a:lnTo>
                    <a:pt x="397" y="1441"/>
                  </a:lnTo>
                  <a:lnTo>
                    <a:pt x="396" y="1424"/>
                  </a:lnTo>
                  <a:lnTo>
                    <a:pt x="395" y="1405"/>
                  </a:lnTo>
                  <a:lnTo>
                    <a:pt x="395" y="1386"/>
                  </a:lnTo>
                  <a:lnTo>
                    <a:pt x="396" y="1368"/>
                  </a:lnTo>
                  <a:lnTo>
                    <a:pt x="398" y="1351"/>
                  </a:lnTo>
                  <a:lnTo>
                    <a:pt x="402" y="1338"/>
                  </a:lnTo>
                  <a:lnTo>
                    <a:pt x="408" y="1329"/>
                  </a:lnTo>
                  <a:lnTo>
                    <a:pt x="423" y="1319"/>
                  </a:lnTo>
                  <a:lnTo>
                    <a:pt x="440" y="1312"/>
                  </a:lnTo>
                  <a:lnTo>
                    <a:pt x="456" y="1309"/>
                  </a:lnTo>
                  <a:lnTo>
                    <a:pt x="474" y="1305"/>
                  </a:lnTo>
                  <a:lnTo>
                    <a:pt x="494" y="1303"/>
                  </a:lnTo>
                  <a:lnTo>
                    <a:pt x="512" y="1301"/>
                  </a:lnTo>
                  <a:lnTo>
                    <a:pt x="531" y="1300"/>
                  </a:lnTo>
                  <a:lnTo>
                    <a:pt x="549" y="1296"/>
                  </a:lnTo>
                  <a:lnTo>
                    <a:pt x="567" y="1291"/>
                  </a:lnTo>
                  <a:lnTo>
                    <a:pt x="583" y="1284"/>
                  </a:lnTo>
                  <a:lnTo>
                    <a:pt x="612" y="1269"/>
                  </a:lnTo>
                  <a:lnTo>
                    <a:pt x="637" y="1251"/>
                  </a:lnTo>
                  <a:lnTo>
                    <a:pt x="659" y="1233"/>
                  </a:lnTo>
                  <a:lnTo>
                    <a:pt x="677" y="1215"/>
                  </a:lnTo>
                  <a:lnTo>
                    <a:pt x="693" y="1196"/>
                  </a:lnTo>
                  <a:lnTo>
                    <a:pt x="709" y="1177"/>
                  </a:lnTo>
                  <a:lnTo>
                    <a:pt x="721" y="1160"/>
                  </a:lnTo>
                  <a:lnTo>
                    <a:pt x="733" y="1142"/>
                  </a:lnTo>
                  <a:lnTo>
                    <a:pt x="744" y="1124"/>
                  </a:lnTo>
                  <a:lnTo>
                    <a:pt x="755" y="1110"/>
                  </a:lnTo>
                  <a:lnTo>
                    <a:pt x="758" y="1105"/>
                  </a:lnTo>
                  <a:lnTo>
                    <a:pt x="761" y="1098"/>
                  </a:lnTo>
                  <a:lnTo>
                    <a:pt x="764" y="1091"/>
                  </a:lnTo>
                  <a:lnTo>
                    <a:pt x="766" y="1083"/>
                  </a:lnTo>
                  <a:lnTo>
                    <a:pt x="768" y="1074"/>
                  </a:lnTo>
                  <a:lnTo>
                    <a:pt x="771" y="1067"/>
                  </a:lnTo>
                  <a:lnTo>
                    <a:pt x="772" y="1060"/>
                  </a:lnTo>
                  <a:lnTo>
                    <a:pt x="773" y="1056"/>
                  </a:lnTo>
                  <a:lnTo>
                    <a:pt x="773" y="1054"/>
                  </a:lnTo>
                  <a:lnTo>
                    <a:pt x="774" y="1055"/>
                  </a:lnTo>
                  <a:lnTo>
                    <a:pt x="773" y="1057"/>
                  </a:lnTo>
                  <a:lnTo>
                    <a:pt x="774" y="1055"/>
                  </a:lnTo>
                  <a:lnTo>
                    <a:pt x="774" y="1052"/>
                  </a:lnTo>
                  <a:lnTo>
                    <a:pt x="775" y="1045"/>
                  </a:lnTo>
                  <a:lnTo>
                    <a:pt x="775" y="1039"/>
                  </a:lnTo>
                  <a:lnTo>
                    <a:pt x="777" y="1031"/>
                  </a:lnTo>
                  <a:lnTo>
                    <a:pt x="778" y="1021"/>
                  </a:lnTo>
                  <a:lnTo>
                    <a:pt x="780" y="1012"/>
                  </a:lnTo>
                  <a:lnTo>
                    <a:pt x="781" y="1004"/>
                  </a:lnTo>
                  <a:lnTo>
                    <a:pt x="781" y="996"/>
                  </a:lnTo>
                  <a:lnTo>
                    <a:pt x="782" y="993"/>
                  </a:lnTo>
                  <a:lnTo>
                    <a:pt x="785" y="990"/>
                  </a:lnTo>
                  <a:lnTo>
                    <a:pt x="786" y="989"/>
                  </a:lnTo>
                  <a:lnTo>
                    <a:pt x="789" y="988"/>
                  </a:lnTo>
                  <a:lnTo>
                    <a:pt x="792" y="987"/>
                  </a:lnTo>
                  <a:lnTo>
                    <a:pt x="794" y="986"/>
                  </a:lnTo>
                  <a:lnTo>
                    <a:pt x="798" y="986"/>
                  </a:lnTo>
                  <a:lnTo>
                    <a:pt x="800" y="984"/>
                  </a:lnTo>
                  <a:lnTo>
                    <a:pt x="803" y="982"/>
                  </a:lnTo>
                  <a:lnTo>
                    <a:pt x="805" y="980"/>
                  </a:lnTo>
                  <a:lnTo>
                    <a:pt x="808" y="974"/>
                  </a:lnTo>
                  <a:lnTo>
                    <a:pt x="810" y="965"/>
                  </a:lnTo>
                  <a:lnTo>
                    <a:pt x="813" y="956"/>
                  </a:lnTo>
                  <a:lnTo>
                    <a:pt x="813" y="945"/>
                  </a:lnTo>
                  <a:lnTo>
                    <a:pt x="814" y="935"/>
                  </a:lnTo>
                  <a:lnTo>
                    <a:pt x="814" y="925"/>
                  </a:lnTo>
                  <a:lnTo>
                    <a:pt x="813" y="915"/>
                  </a:lnTo>
                  <a:lnTo>
                    <a:pt x="811" y="907"/>
                  </a:lnTo>
                  <a:lnTo>
                    <a:pt x="806" y="901"/>
                  </a:lnTo>
                  <a:lnTo>
                    <a:pt x="801" y="896"/>
                  </a:lnTo>
                  <a:lnTo>
                    <a:pt x="794" y="892"/>
                  </a:lnTo>
                  <a:lnTo>
                    <a:pt x="789" y="888"/>
                  </a:lnTo>
                  <a:lnTo>
                    <a:pt x="785" y="884"/>
                  </a:lnTo>
                  <a:lnTo>
                    <a:pt x="782" y="879"/>
                  </a:lnTo>
                  <a:lnTo>
                    <a:pt x="781" y="876"/>
                  </a:lnTo>
                  <a:lnTo>
                    <a:pt x="780" y="872"/>
                  </a:lnTo>
                  <a:lnTo>
                    <a:pt x="780" y="868"/>
                  </a:lnTo>
                  <a:lnTo>
                    <a:pt x="780" y="864"/>
                  </a:lnTo>
                  <a:lnTo>
                    <a:pt x="780" y="863"/>
                  </a:lnTo>
                  <a:lnTo>
                    <a:pt x="780" y="862"/>
                  </a:lnTo>
                  <a:lnTo>
                    <a:pt x="780" y="862"/>
                  </a:lnTo>
                  <a:lnTo>
                    <a:pt x="780" y="859"/>
                  </a:lnTo>
                  <a:lnTo>
                    <a:pt x="780" y="856"/>
                  </a:lnTo>
                  <a:lnTo>
                    <a:pt x="780" y="851"/>
                  </a:lnTo>
                  <a:lnTo>
                    <a:pt x="778" y="846"/>
                  </a:lnTo>
                  <a:lnTo>
                    <a:pt x="776" y="838"/>
                  </a:lnTo>
                  <a:lnTo>
                    <a:pt x="773" y="829"/>
                  </a:lnTo>
                  <a:lnTo>
                    <a:pt x="770" y="820"/>
                  </a:lnTo>
                  <a:lnTo>
                    <a:pt x="765" y="809"/>
                  </a:lnTo>
                  <a:lnTo>
                    <a:pt x="760" y="798"/>
                  </a:lnTo>
                  <a:lnTo>
                    <a:pt x="751" y="781"/>
                  </a:lnTo>
                  <a:lnTo>
                    <a:pt x="742" y="764"/>
                  </a:lnTo>
                  <a:lnTo>
                    <a:pt x="734" y="746"/>
                  </a:lnTo>
                  <a:lnTo>
                    <a:pt x="726" y="729"/>
                  </a:lnTo>
                  <a:lnTo>
                    <a:pt x="717" y="711"/>
                  </a:lnTo>
                  <a:lnTo>
                    <a:pt x="707" y="693"/>
                  </a:lnTo>
                  <a:lnTo>
                    <a:pt x="696" y="673"/>
                  </a:lnTo>
                  <a:lnTo>
                    <a:pt x="684" y="656"/>
                  </a:lnTo>
                  <a:lnTo>
                    <a:pt x="670" y="637"/>
                  </a:lnTo>
                  <a:lnTo>
                    <a:pt x="654" y="620"/>
                  </a:lnTo>
                  <a:lnTo>
                    <a:pt x="619" y="587"/>
                  </a:lnTo>
                  <a:lnTo>
                    <a:pt x="581" y="557"/>
                  </a:lnTo>
                  <a:lnTo>
                    <a:pt x="540" y="529"/>
                  </a:lnTo>
                  <a:lnTo>
                    <a:pt x="496" y="504"/>
                  </a:lnTo>
                  <a:lnTo>
                    <a:pt x="454" y="481"/>
                  </a:lnTo>
                  <a:lnTo>
                    <a:pt x="413" y="458"/>
                  </a:lnTo>
                  <a:lnTo>
                    <a:pt x="373" y="437"/>
                  </a:lnTo>
                  <a:lnTo>
                    <a:pt x="335" y="417"/>
                  </a:lnTo>
                  <a:lnTo>
                    <a:pt x="302" y="397"/>
                  </a:lnTo>
                  <a:lnTo>
                    <a:pt x="275" y="376"/>
                  </a:lnTo>
                  <a:lnTo>
                    <a:pt x="231" y="333"/>
                  </a:lnTo>
                  <a:lnTo>
                    <a:pt x="190" y="287"/>
                  </a:lnTo>
                  <a:lnTo>
                    <a:pt x="151" y="238"/>
                  </a:lnTo>
                  <a:lnTo>
                    <a:pt x="114" y="188"/>
                  </a:lnTo>
                  <a:lnTo>
                    <a:pt x="81" y="140"/>
                  </a:lnTo>
                  <a:lnTo>
                    <a:pt x="54" y="96"/>
                  </a:lnTo>
                  <a:lnTo>
                    <a:pt x="31" y="57"/>
                  </a:lnTo>
                  <a:lnTo>
                    <a:pt x="14" y="26"/>
                  </a:lnTo>
                  <a:lnTo>
                    <a:pt x="3" y="8"/>
                  </a:lnTo>
                  <a:lnTo>
                    <a:pt x="0" y="0"/>
                  </a:lnTo>
                  <a:lnTo>
                    <a:pt x="76" y="112"/>
                  </a:lnTo>
                  <a:lnTo>
                    <a:pt x="78" y="116"/>
                  </a:lnTo>
                  <a:lnTo>
                    <a:pt x="84" y="127"/>
                  </a:lnTo>
                  <a:lnTo>
                    <a:pt x="95" y="145"/>
                  </a:lnTo>
                  <a:lnTo>
                    <a:pt x="110" y="166"/>
                  </a:lnTo>
                  <a:lnTo>
                    <a:pt x="128" y="192"/>
                  </a:lnTo>
                  <a:lnTo>
                    <a:pt x="151" y="222"/>
                  </a:lnTo>
                  <a:lnTo>
                    <a:pt x="179" y="254"/>
                  </a:lnTo>
                  <a:lnTo>
                    <a:pt x="209" y="286"/>
                  </a:lnTo>
                  <a:lnTo>
                    <a:pt x="244" y="319"/>
                  </a:lnTo>
                  <a:lnTo>
                    <a:pt x="283" y="351"/>
                  </a:lnTo>
                  <a:lnTo>
                    <a:pt x="307" y="368"/>
                  </a:lnTo>
                  <a:lnTo>
                    <a:pt x="338" y="387"/>
                  </a:lnTo>
                  <a:lnTo>
                    <a:pt x="374" y="407"/>
                  </a:lnTo>
                  <a:lnTo>
                    <a:pt x="415" y="429"/>
                  </a:lnTo>
                  <a:lnTo>
                    <a:pt x="457" y="453"/>
                  </a:lnTo>
                  <a:lnTo>
                    <a:pt x="501" y="479"/>
                  </a:lnTo>
                  <a:lnTo>
                    <a:pt x="545" y="508"/>
                  </a:lnTo>
                  <a:lnTo>
                    <a:pt x="589" y="539"/>
                  </a:lnTo>
                  <a:lnTo>
                    <a:pt x="629" y="574"/>
                  </a:lnTo>
                  <a:lnTo>
                    <a:pt x="667" y="612"/>
                  </a:lnTo>
                  <a:lnTo>
                    <a:pt x="681" y="630"/>
                  </a:lnTo>
                  <a:lnTo>
                    <a:pt x="696" y="648"/>
                  </a:lnTo>
                  <a:lnTo>
                    <a:pt x="709" y="665"/>
                  </a:lnTo>
                  <a:lnTo>
                    <a:pt x="718" y="682"/>
                  </a:lnTo>
                  <a:lnTo>
                    <a:pt x="728" y="700"/>
                  </a:lnTo>
                  <a:lnTo>
                    <a:pt x="738" y="716"/>
                  </a:lnTo>
                  <a:lnTo>
                    <a:pt x="747" y="733"/>
                  </a:lnTo>
                  <a:lnTo>
                    <a:pt x="755" y="751"/>
                  </a:lnTo>
                  <a:lnTo>
                    <a:pt x="764" y="766"/>
                  </a:lnTo>
                  <a:lnTo>
                    <a:pt x="772" y="783"/>
                  </a:lnTo>
                  <a:lnTo>
                    <a:pt x="778" y="796"/>
                  </a:lnTo>
                  <a:lnTo>
                    <a:pt x="783" y="809"/>
                  </a:lnTo>
                  <a:lnTo>
                    <a:pt x="789" y="821"/>
                  </a:lnTo>
                  <a:lnTo>
                    <a:pt x="793" y="834"/>
                  </a:lnTo>
                  <a:lnTo>
                    <a:pt x="797" y="846"/>
                  </a:lnTo>
                  <a:lnTo>
                    <a:pt x="798" y="856"/>
                  </a:lnTo>
                  <a:lnTo>
                    <a:pt x="801" y="865"/>
                  </a:lnTo>
                  <a:lnTo>
                    <a:pt x="802" y="872"/>
                  </a:lnTo>
                  <a:lnTo>
                    <a:pt x="803" y="876"/>
                  </a:lnTo>
                  <a:lnTo>
                    <a:pt x="803" y="878"/>
                  </a:lnTo>
                  <a:lnTo>
                    <a:pt x="805" y="878"/>
                  </a:lnTo>
                  <a:lnTo>
                    <a:pt x="805" y="878"/>
                  </a:lnTo>
                  <a:lnTo>
                    <a:pt x="806" y="879"/>
                  </a:lnTo>
                  <a:lnTo>
                    <a:pt x="809" y="879"/>
                  </a:lnTo>
                  <a:lnTo>
                    <a:pt x="810" y="881"/>
                  </a:lnTo>
                  <a:lnTo>
                    <a:pt x="813" y="881"/>
                  </a:lnTo>
                  <a:lnTo>
                    <a:pt x="815" y="882"/>
                  </a:lnTo>
                  <a:lnTo>
                    <a:pt x="818" y="884"/>
                  </a:lnTo>
                  <a:lnTo>
                    <a:pt x="821" y="886"/>
                  </a:lnTo>
                  <a:lnTo>
                    <a:pt x="826" y="890"/>
                  </a:lnTo>
                  <a:lnTo>
                    <a:pt x="830" y="897"/>
                  </a:lnTo>
                  <a:lnTo>
                    <a:pt x="834" y="907"/>
                  </a:lnTo>
                  <a:lnTo>
                    <a:pt x="836" y="919"/>
                  </a:lnTo>
                  <a:lnTo>
                    <a:pt x="837" y="930"/>
                  </a:lnTo>
                  <a:lnTo>
                    <a:pt x="836" y="943"/>
                  </a:lnTo>
                  <a:lnTo>
                    <a:pt x="836" y="956"/>
                  </a:lnTo>
                  <a:lnTo>
                    <a:pt x="833" y="969"/>
                  </a:lnTo>
                  <a:lnTo>
                    <a:pt x="829" y="980"/>
                  </a:lnTo>
                  <a:lnTo>
                    <a:pt x="824" y="989"/>
                  </a:lnTo>
                  <a:lnTo>
                    <a:pt x="821" y="990"/>
                  </a:lnTo>
                  <a:lnTo>
                    <a:pt x="820" y="992"/>
                  </a:lnTo>
                  <a:lnTo>
                    <a:pt x="818" y="993"/>
                  </a:lnTo>
                  <a:lnTo>
                    <a:pt x="817" y="994"/>
                  </a:lnTo>
                  <a:lnTo>
                    <a:pt x="814" y="994"/>
                  </a:lnTo>
                  <a:lnTo>
                    <a:pt x="813" y="995"/>
                  </a:lnTo>
                  <a:lnTo>
                    <a:pt x="812" y="995"/>
                  </a:lnTo>
                  <a:lnTo>
                    <a:pt x="810" y="998"/>
                  </a:lnTo>
                  <a:lnTo>
                    <a:pt x="808" y="1000"/>
                  </a:lnTo>
                  <a:lnTo>
                    <a:pt x="806" y="1003"/>
                  </a:lnTo>
                  <a:lnTo>
                    <a:pt x="805" y="1008"/>
                  </a:lnTo>
                  <a:lnTo>
                    <a:pt x="802" y="1016"/>
                  </a:lnTo>
                  <a:lnTo>
                    <a:pt x="800" y="1026"/>
                  </a:lnTo>
                  <a:lnTo>
                    <a:pt x="798" y="1036"/>
                  </a:lnTo>
                  <a:lnTo>
                    <a:pt x="797" y="1048"/>
                  </a:lnTo>
                  <a:lnTo>
                    <a:pt x="796" y="1060"/>
                  </a:lnTo>
                  <a:lnTo>
                    <a:pt x="792" y="1071"/>
                  </a:lnTo>
                  <a:lnTo>
                    <a:pt x="789" y="1082"/>
                  </a:lnTo>
                  <a:lnTo>
                    <a:pt x="787" y="1091"/>
                  </a:lnTo>
                  <a:lnTo>
                    <a:pt x="783" y="1097"/>
                  </a:lnTo>
                  <a:lnTo>
                    <a:pt x="781" y="1100"/>
                  </a:lnTo>
                  <a:lnTo>
                    <a:pt x="780" y="1103"/>
                  </a:lnTo>
                  <a:lnTo>
                    <a:pt x="777" y="1107"/>
                  </a:lnTo>
                  <a:lnTo>
                    <a:pt x="774" y="1110"/>
                  </a:lnTo>
                  <a:lnTo>
                    <a:pt x="772" y="1114"/>
                  </a:lnTo>
                  <a:lnTo>
                    <a:pt x="768" y="1118"/>
                  </a:lnTo>
                  <a:lnTo>
                    <a:pt x="765" y="1122"/>
                  </a:lnTo>
                  <a:lnTo>
                    <a:pt x="762" y="1126"/>
                  </a:lnTo>
                  <a:lnTo>
                    <a:pt x="759" y="1130"/>
                  </a:lnTo>
                  <a:lnTo>
                    <a:pt x="756" y="1135"/>
                  </a:lnTo>
                  <a:lnTo>
                    <a:pt x="746" y="1149"/>
                  </a:lnTo>
                  <a:lnTo>
                    <a:pt x="733" y="1167"/>
                  </a:lnTo>
                  <a:lnTo>
                    <a:pt x="720" y="1184"/>
                  </a:lnTo>
                  <a:lnTo>
                    <a:pt x="706" y="1204"/>
                  </a:lnTo>
                  <a:lnTo>
                    <a:pt x="691" y="1222"/>
                  </a:lnTo>
                  <a:lnTo>
                    <a:pt x="673" y="1241"/>
                  </a:lnTo>
                  <a:lnTo>
                    <a:pt x="653" y="1258"/>
                  </a:lnTo>
                  <a:lnTo>
                    <a:pt x="630" y="1277"/>
                  </a:lnTo>
                  <a:lnTo>
                    <a:pt x="604" y="1294"/>
                  </a:lnTo>
                  <a:lnTo>
                    <a:pt x="575" y="1310"/>
                  </a:lnTo>
                  <a:lnTo>
                    <a:pt x="559" y="1316"/>
                  </a:lnTo>
                  <a:lnTo>
                    <a:pt x="544" y="1320"/>
                  </a:lnTo>
                  <a:lnTo>
                    <a:pt x="527" y="1322"/>
                  </a:lnTo>
                  <a:lnTo>
                    <a:pt x="512" y="1323"/>
                  </a:lnTo>
                  <a:lnTo>
                    <a:pt x="497" y="1324"/>
                  </a:lnTo>
                  <a:lnTo>
                    <a:pt x="482" y="1325"/>
                  </a:lnTo>
                  <a:lnTo>
                    <a:pt x="467" y="1326"/>
                  </a:lnTo>
                  <a:lnTo>
                    <a:pt x="453" y="1330"/>
                  </a:lnTo>
                  <a:lnTo>
                    <a:pt x="439" y="1336"/>
                  </a:lnTo>
                  <a:lnTo>
                    <a:pt x="425" y="1346"/>
                  </a:lnTo>
                  <a:lnTo>
                    <a:pt x="419" y="1354"/>
                  </a:lnTo>
                  <a:lnTo>
                    <a:pt x="414" y="1366"/>
                  </a:lnTo>
                  <a:lnTo>
                    <a:pt x="412" y="1379"/>
                  </a:lnTo>
                  <a:lnTo>
                    <a:pt x="412" y="1394"/>
                  </a:lnTo>
                  <a:lnTo>
                    <a:pt x="411" y="1409"/>
                  </a:lnTo>
                  <a:lnTo>
                    <a:pt x="412" y="1424"/>
                  </a:lnTo>
                  <a:lnTo>
                    <a:pt x="414" y="1438"/>
                  </a:lnTo>
                  <a:lnTo>
                    <a:pt x="414" y="1449"/>
                  </a:lnTo>
                  <a:lnTo>
                    <a:pt x="415" y="1455"/>
                  </a:lnTo>
                  <a:lnTo>
                    <a:pt x="416" y="1458"/>
                  </a:lnTo>
                  <a:lnTo>
                    <a:pt x="416" y="1460"/>
                  </a:lnTo>
                  <a:lnTo>
                    <a:pt x="417" y="1468"/>
                  </a:lnTo>
                  <a:lnTo>
                    <a:pt x="419" y="1478"/>
                  </a:lnTo>
                  <a:lnTo>
                    <a:pt x="420" y="1493"/>
                  </a:lnTo>
                  <a:lnTo>
                    <a:pt x="421" y="1509"/>
                  </a:lnTo>
                  <a:lnTo>
                    <a:pt x="422" y="1526"/>
                  </a:lnTo>
                  <a:lnTo>
                    <a:pt x="421" y="1545"/>
                  </a:lnTo>
                  <a:lnTo>
                    <a:pt x="420" y="1564"/>
                  </a:lnTo>
                  <a:lnTo>
                    <a:pt x="417" y="1581"/>
                  </a:lnTo>
                  <a:lnTo>
                    <a:pt x="413" y="1598"/>
                  </a:lnTo>
                  <a:lnTo>
                    <a:pt x="411" y="1606"/>
                  </a:lnTo>
                  <a:lnTo>
                    <a:pt x="406" y="1624"/>
                  </a:lnTo>
                  <a:lnTo>
                    <a:pt x="399" y="1649"/>
                  </a:lnTo>
                  <a:lnTo>
                    <a:pt x="390" y="1679"/>
                  </a:lnTo>
                  <a:lnTo>
                    <a:pt x="382" y="1711"/>
                  </a:lnTo>
                  <a:lnTo>
                    <a:pt x="374" y="1745"/>
                  </a:lnTo>
                  <a:lnTo>
                    <a:pt x="366" y="1774"/>
                  </a:lnTo>
                  <a:lnTo>
                    <a:pt x="358" y="1798"/>
                  </a:lnTo>
                  <a:lnTo>
                    <a:pt x="354" y="1816"/>
                  </a:lnTo>
                  <a:lnTo>
                    <a:pt x="351" y="1824"/>
                  </a:lnTo>
                  <a:lnTo>
                    <a:pt x="319" y="189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1191" y="1785"/>
              <a:ext cx="95" cy="366"/>
            </a:xfrm>
            <a:custGeom>
              <a:avLst/>
              <a:gdLst>
                <a:gd name="T0" fmla="*/ 15 w 94"/>
                <a:gd name="T1" fmla="*/ 9 h 364"/>
                <a:gd name="T2" fmla="*/ 21 w 94"/>
                <a:gd name="T3" fmla="*/ 18 h 364"/>
                <a:gd name="T4" fmla="*/ 26 w 94"/>
                <a:gd name="T5" fmla="*/ 28 h 364"/>
                <a:gd name="T6" fmla="*/ 35 w 94"/>
                <a:gd name="T7" fmla="*/ 48 h 364"/>
                <a:gd name="T8" fmla="*/ 49 w 94"/>
                <a:gd name="T9" fmla="*/ 85 h 364"/>
                <a:gd name="T10" fmla="*/ 57 w 94"/>
                <a:gd name="T11" fmla="*/ 117 h 364"/>
                <a:gd name="T12" fmla="*/ 60 w 94"/>
                <a:gd name="T13" fmla="*/ 129 h 364"/>
                <a:gd name="T14" fmla="*/ 62 w 94"/>
                <a:gd name="T15" fmla="*/ 131 h 364"/>
                <a:gd name="T16" fmla="*/ 69 w 94"/>
                <a:gd name="T17" fmla="*/ 133 h 364"/>
                <a:gd name="T18" fmla="*/ 77 w 94"/>
                <a:gd name="T19" fmla="*/ 137 h 364"/>
                <a:gd name="T20" fmla="*/ 90 w 94"/>
                <a:gd name="T21" fmla="*/ 159 h 364"/>
                <a:gd name="T22" fmla="*/ 92 w 94"/>
                <a:gd name="T23" fmla="*/ 194 h 364"/>
                <a:gd name="T24" fmla="*/ 85 w 94"/>
                <a:gd name="T25" fmla="*/ 230 h 364"/>
                <a:gd name="T26" fmla="*/ 77 w 94"/>
                <a:gd name="T27" fmla="*/ 243 h 364"/>
                <a:gd name="T28" fmla="*/ 72 w 94"/>
                <a:gd name="T29" fmla="*/ 244 h 364"/>
                <a:gd name="T30" fmla="*/ 66 w 94"/>
                <a:gd name="T31" fmla="*/ 248 h 364"/>
                <a:gd name="T32" fmla="*/ 62 w 94"/>
                <a:gd name="T33" fmla="*/ 259 h 364"/>
                <a:gd name="T34" fmla="*/ 55 w 94"/>
                <a:gd name="T35" fmla="*/ 286 h 364"/>
                <a:gd name="T36" fmla="*/ 50 w 94"/>
                <a:gd name="T37" fmla="*/ 320 h 364"/>
                <a:gd name="T38" fmla="*/ 41 w 94"/>
                <a:gd name="T39" fmla="*/ 346 h 364"/>
                <a:gd name="T40" fmla="*/ 39 w 94"/>
                <a:gd name="T41" fmla="*/ 348 h 364"/>
                <a:gd name="T42" fmla="*/ 38 w 94"/>
                <a:gd name="T43" fmla="*/ 352 h 364"/>
                <a:gd name="T44" fmla="*/ 35 w 94"/>
                <a:gd name="T45" fmla="*/ 355 h 364"/>
                <a:gd name="T46" fmla="*/ 27 w 94"/>
                <a:gd name="T47" fmla="*/ 362 h 364"/>
                <a:gd name="T48" fmla="*/ 21 w 94"/>
                <a:gd name="T49" fmla="*/ 360 h 364"/>
                <a:gd name="T50" fmla="*/ 18 w 94"/>
                <a:gd name="T51" fmla="*/ 354 h 364"/>
                <a:gd name="T52" fmla="*/ 18 w 94"/>
                <a:gd name="T53" fmla="*/ 350 h 364"/>
                <a:gd name="T54" fmla="*/ 23 w 94"/>
                <a:gd name="T55" fmla="*/ 334 h 364"/>
                <a:gd name="T56" fmla="*/ 29 w 94"/>
                <a:gd name="T57" fmla="*/ 315 h 364"/>
                <a:gd name="T58" fmla="*/ 31 w 94"/>
                <a:gd name="T59" fmla="*/ 305 h 364"/>
                <a:gd name="T60" fmla="*/ 31 w 94"/>
                <a:gd name="T61" fmla="*/ 306 h 364"/>
                <a:gd name="T62" fmla="*/ 32 w 94"/>
                <a:gd name="T63" fmla="*/ 295 h 364"/>
                <a:gd name="T64" fmla="*/ 36 w 94"/>
                <a:gd name="T65" fmla="*/ 271 h 364"/>
                <a:gd name="T66" fmla="*/ 39 w 94"/>
                <a:gd name="T67" fmla="*/ 246 h 364"/>
                <a:gd name="T68" fmla="*/ 44 w 94"/>
                <a:gd name="T69" fmla="*/ 239 h 364"/>
                <a:gd name="T70" fmla="*/ 52 w 94"/>
                <a:gd name="T71" fmla="*/ 236 h 364"/>
                <a:gd name="T72" fmla="*/ 60 w 94"/>
                <a:gd name="T73" fmla="*/ 232 h 364"/>
                <a:gd name="T74" fmla="*/ 66 w 94"/>
                <a:gd name="T75" fmla="*/ 215 h 364"/>
                <a:gd name="T76" fmla="*/ 70 w 94"/>
                <a:gd name="T77" fmla="*/ 185 h 364"/>
                <a:gd name="T78" fmla="*/ 67 w 94"/>
                <a:gd name="T79" fmla="*/ 158 h 364"/>
                <a:gd name="T80" fmla="*/ 51 w 94"/>
                <a:gd name="T81" fmla="*/ 143 h 364"/>
                <a:gd name="T82" fmla="*/ 39 w 94"/>
                <a:gd name="T83" fmla="*/ 130 h 364"/>
                <a:gd name="T84" fmla="*/ 36 w 94"/>
                <a:gd name="T85" fmla="*/ 119 h 364"/>
                <a:gd name="T86" fmla="*/ 37 w 94"/>
                <a:gd name="T87" fmla="*/ 113 h 364"/>
                <a:gd name="T88" fmla="*/ 37 w 94"/>
                <a:gd name="T89" fmla="*/ 107 h 364"/>
                <a:gd name="T90" fmla="*/ 33 w 94"/>
                <a:gd name="T91" fmla="*/ 89 h 364"/>
                <a:gd name="T92" fmla="*/ 23 w 94"/>
                <a:gd name="T93" fmla="*/ 61 h 364"/>
                <a:gd name="T94" fmla="*/ 14 w 94"/>
                <a:gd name="T95" fmla="*/ 42 h 364"/>
                <a:gd name="T96" fmla="*/ 8 w 94"/>
                <a:gd name="T97" fmla="*/ 31 h 364"/>
                <a:gd name="T98" fmla="*/ 3 w 94"/>
                <a:gd name="T99" fmla="*/ 22 h 364"/>
                <a:gd name="T100" fmla="*/ 1 w 94"/>
                <a:gd name="T101" fmla="*/ 13 h 364"/>
                <a:gd name="T102" fmla="*/ 4 w 94"/>
                <a:gd name="T103" fmla="*/ 6 h 364"/>
                <a:gd name="T104" fmla="*/ 7 w 94"/>
                <a:gd name="T105" fmla="*/ 2 h 364"/>
                <a:gd name="T106" fmla="*/ 10 w 94"/>
                <a:gd name="T107" fmla="*/ 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364">
                  <a:moveTo>
                    <a:pt x="13" y="2"/>
                  </a:moveTo>
                  <a:lnTo>
                    <a:pt x="14" y="5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5"/>
                  </a:lnTo>
                  <a:lnTo>
                    <a:pt x="21" y="18"/>
                  </a:lnTo>
                  <a:lnTo>
                    <a:pt x="23" y="22"/>
                  </a:lnTo>
                  <a:lnTo>
                    <a:pt x="24" y="25"/>
                  </a:lnTo>
                  <a:lnTo>
                    <a:pt x="26" y="28"/>
                  </a:lnTo>
                  <a:lnTo>
                    <a:pt x="27" y="31"/>
                  </a:lnTo>
                  <a:lnTo>
                    <a:pt x="30" y="35"/>
                  </a:lnTo>
                  <a:lnTo>
                    <a:pt x="35" y="48"/>
                  </a:lnTo>
                  <a:lnTo>
                    <a:pt x="40" y="61"/>
                  </a:lnTo>
                  <a:lnTo>
                    <a:pt x="45" y="73"/>
                  </a:lnTo>
                  <a:lnTo>
                    <a:pt x="49" y="85"/>
                  </a:lnTo>
                  <a:lnTo>
                    <a:pt x="53" y="97"/>
                  </a:lnTo>
                  <a:lnTo>
                    <a:pt x="55" y="108"/>
                  </a:lnTo>
                  <a:lnTo>
                    <a:pt x="57" y="117"/>
                  </a:lnTo>
                  <a:lnTo>
                    <a:pt x="58" y="124"/>
                  </a:lnTo>
                  <a:lnTo>
                    <a:pt x="60" y="128"/>
                  </a:lnTo>
                  <a:lnTo>
                    <a:pt x="60" y="129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67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4" y="135"/>
                  </a:lnTo>
                  <a:lnTo>
                    <a:pt x="77" y="137"/>
                  </a:lnTo>
                  <a:lnTo>
                    <a:pt x="82" y="141"/>
                  </a:lnTo>
                  <a:lnTo>
                    <a:pt x="85" y="148"/>
                  </a:lnTo>
                  <a:lnTo>
                    <a:pt x="90" y="159"/>
                  </a:lnTo>
                  <a:lnTo>
                    <a:pt x="91" y="170"/>
                  </a:lnTo>
                  <a:lnTo>
                    <a:pt x="93" y="182"/>
                  </a:lnTo>
                  <a:lnTo>
                    <a:pt x="92" y="194"/>
                  </a:lnTo>
                  <a:lnTo>
                    <a:pt x="91" y="207"/>
                  </a:lnTo>
                  <a:lnTo>
                    <a:pt x="89" y="218"/>
                  </a:lnTo>
                  <a:lnTo>
                    <a:pt x="85" y="230"/>
                  </a:lnTo>
                  <a:lnTo>
                    <a:pt x="80" y="240"/>
                  </a:lnTo>
                  <a:lnTo>
                    <a:pt x="78" y="240"/>
                  </a:lnTo>
                  <a:lnTo>
                    <a:pt x="77" y="243"/>
                  </a:lnTo>
                  <a:lnTo>
                    <a:pt x="75" y="243"/>
                  </a:lnTo>
                  <a:lnTo>
                    <a:pt x="73" y="244"/>
                  </a:lnTo>
                  <a:lnTo>
                    <a:pt x="72" y="244"/>
                  </a:lnTo>
                  <a:lnTo>
                    <a:pt x="70" y="245"/>
                  </a:lnTo>
                  <a:lnTo>
                    <a:pt x="69" y="246"/>
                  </a:lnTo>
                  <a:lnTo>
                    <a:pt x="66" y="248"/>
                  </a:lnTo>
                  <a:lnTo>
                    <a:pt x="65" y="250"/>
                  </a:lnTo>
                  <a:lnTo>
                    <a:pt x="62" y="253"/>
                  </a:lnTo>
                  <a:lnTo>
                    <a:pt x="62" y="259"/>
                  </a:lnTo>
                  <a:lnTo>
                    <a:pt x="60" y="266"/>
                  </a:lnTo>
                  <a:lnTo>
                    <a:pt x="58" y="276"/>
                  </a:lnTo>
                  <a:lnTo>
                    <a:pt x="55" y="286"/>
                  </a:lnTo>
                  <a:lnTo>
                    <a:pt x="54" y="298"/>
                  </a:lnTo>
                  <a:lnTo>
                    <a:pt x="53" y="309"/>
                  </a:lnTo>
                  <a:lnTo>
                    <a:pt x="50" y="320"/>
                  </a:lnTo>
                  <a:lnTo>
                    <a:pt x="47" y="331"/>
                  </a:lnTo>
                  <a:lnTo>
                    <a:pt x="44" y="339"/>
                  </a:lnTo>
                  <a:lnTo>
                    <a:pt x="41" y="346"/>
                  </a:lnTo>
                  <a:lnTo>
                    <a:pt x="40" y="346"/>
                  </a:lnTo>
                  <a:lnTo>
                    <a:pt x="40" y="347"/>
                  </a:lnTo>
                  <a:lnTo>
                    <a:pt x="39" y="348"/>
                  </a:lnTo>
                  <a:lnTo>
                    <a:pt x="38" y="350"/>
                  </a:lnTo>
                  <a:lnTo>
                    <a:pt x="38" y="351"/>
                  </a:lnTo>
                  <a:lnTo>
                    <a:pt x="38" y="352"/>
                  </a:lnTo>
                  <a:lnTo>
                    <a:pt x="37" y="352"/>
                  </a:lnTo>
                  <a:lnTo>
                    <a:pt x="36" y="354"/>
                  </a:lnTo>
                  <a:lnTo>
                    <a:pt x="35" y="355"/>
                  </a:lnTo>
                  <a:lnTo>
                    <a:pt x="35" y="356"/>
                  </a:lnTo>
                  <a:lnTo>
                    <a:pt x="30" y="361"/>
                  </a:lnTo>
                  <a:lnTo>
                    <a:pt x="27" y="362"/>
                  </a:lnTo>
                  <a:lnTo>
                    <a:pt x="24" y="363"/>
                  </a:lnTo>
                  <a:lnTo>
                    <a:pt x="22" y="362"/>
                  </a:lnTo>
                  <a:lnTo>
                    <a:pt x="21" y="360"/>
                  </a:lnTo>
                  <a:lnTo>
                    <a:pt x="19" y="359"/>
                  </a:lnTo>
                  <a:lnTo>
                    <a:pt x="19" y="356"/>
                  </a:lnTo>
                  <a:lnTo>
                    <a:pt x="18" y="354"/>
                  </a:lnTo>
                  <a:lnTo>
                    <a:pt x="18" y="352"/>
                  </a:lnTo>
                  <a:lnTo>
                    <a:pt x="18" y="351"/>
                  </a:lnTo>
                  <a:lnTo>
                    <a:pt x="18" y="350"/>
                  </a:lnTo>
                  <a:lnTo>
                    <a:pt x="20" y="346"/>
                  </a:lnTo>
                  <a:lnTo>
                    <a:pt x="22" y="339"/>
                  </a:lnTo>
                  <a:lnTo>
                    <a:pt x="23" y="334"/>
                  </a:lnTo>
                  <a:lnTo>
                    <a:pt x="25" y="328"/>
                  </a:lnTo>
                  <a:lnTo>
                    <a:pt x="27" y="322"/>
                  </a:lnTo>
                  <a:lnTo>
                    <a:pt x="29" y="315"/>
                  </a:lnTo>
                  <a:lnTo>
                    <a:pt x="30" y="311"/>
                  </a:lnTo>
                  <a:lnTo>
                    <a:pt x="31" y="307"/>
                  </a:lnTo>
                  <a:lnTo>
                    <a:pt x="31" y="305"/>
                  </a:lnTo>
                  <a:lnTo>
                    <a:pt x="31" y="304"/>
                  </a:lnTo>
                  <a:lnTo>
                    <a:pt x="31" y="305"/>
                  </a:lnTo>
                  <a:lnTo>
                    <a:pt x="31" y="306"/>
                  </a:lnTo>
                  <a:lnTo>
                    <a:pt x="31" y="305"/>
                  </a:lnTo>
                  <a:lnTo>
                    <a:pt x="31" y="301"/>
                  </a:lnTo>
                  <a:lnTo>
                    <a:pt x="32" y="295"/>
                  </a:lnTo>
                  <a:lnTo>
                    <a:pt x="34" y="287"/>
                  </a:lnTo>
                  <a:lnTo>
                    <a:pt x="35" y="281"/>
                  </a:lnTo>
                  <a:lnTo>
                    <a:pt x="36" y="271"/>
                  </a:lnTo>
                  <a:lnTo>
                    <a:pt x="38" y="262"/>
                  </a:lnTo>
                  <a:lnTo>
                    <a:pt x="38" y="254"/>
                  </a:lnTo>
                  <a:lnTo>
                    <a:pt x="39" y="246"/>
                  </a:lnTo>
                  <a:lnTo>
                    <a:pt x="40" y="243"/>
                  </a:lnTo>
                  <a:lnTo>
                    <a:pt x="41" y="240"/>
                  </a:lnTo>
                  <a:lnTo>
                    <a:pt x="44" y="239"/>
                  </a:lnTo>
                  <a:lnTo>
                    <a:pt x="46" y="238"/>
                  </a:lnTo>
                  <a:lnTo>
                    <a:pt x="49" y="237"/>
                  </a:lnTo>
                  <a:lnTo>
                    <a:pt x="52" y="236"/>
                  </a:lnTo>
                  <a:lnTo>
                    <a:pt x="55" y="235"/>
                  </a:lnTo>
                  <a:lnTo>
                    <a:pt x="58" y="235"/>
                  </a:lnTo>
                  <a:lnTo>
                    <a:pt x="60" y="232"/>
                  </a:lnTo>
                  <a:lnTo>
                    <a:pt x="62" y="230"/>
                  </a:lnTo>
                  <a:lnTo>
                    <a:pt x="64" y="224"/>
                  </a:lnTo>
                  <a:lnTo>
                    <a:pt x="66" y="215"/>
                  </a:lnTo>
                  <a:lnTo>
                    <a:pt x="69" y="206"/>
                  </a:lnTo>
                  <a:lnTo>
                    <a:pt x="69" y="197"/>
                  </a:lnTo>
                  <a:lnTo>
                    <a:pt x="70" y="185"/>
                  </a:lnTo>
                  <a:lnTo>
                    <a:pt x="70" y="176"/>
                  </a:lnTo>
                  <a:lnTo>
                    <a:pt x="69" y="166"/>
                  </a:lnTo>
                  <a:lnTo>
                    <a:pt x="67" y="158"/>
                  </a:lnTo>
                  <a:lnTo>
                    <a:pt x="62" y="151"/>
                  </a:lnTo>
                  <a:lnTo>
                    <a:pt x="58" y="147"/>
                  </a:lnTo>
                  <a:lnTo>
                    <a:pt x="51" y="143"/>
                  </a:lnTo>
                  <a:lnTo>
                    <a:pt x="46" y="139"/>
                  </a:lnTo>
                  <a:lnTo>
                    <a:pt x="42" y="136"/>
                  </a:lnTo>
                  <a:lnTo>
                    <a:pt x="39" y="130"/>
                  </a:lnTo>
                  <a:lnTo>
                    <a:pt x="38" y="127"/>
                  </a:lnTo>
                  <a:lnTo>
                    <a:pt x="37" y="123"/>
                  </a:lnTo>
                  <a:lnTo>
                    <a:pt x="36" y="119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6" y="110"/>
                  </a:lnTo>
                  <a:lnTo>
                    <a:pt x="37" y="107"/>
                  </a:lnTo>
                  <a:lnTo>
                    <a:pt x="36" y="102"/>
                  </a:lnTo>
                  <a:lnTo>
                    <a:pt x="35" y="96"/>
                  </a:lnTo>
                  <a:lnTo>
                    <a:pt x="33" y="89"/>
                  </a:lnTo>
                  <a:lnTo>
                    <a:pt x="31" y="81"/>
                  </a:lnTo>
                  <a:lnTo>
                    <a:pt x="27" y="72"/>
                  </a:lnTo>
                  <a:lnTo>
                    <a:pt x="23" y="61"/>
                  </a:lnTo>
                  <a:lnTo>
                    <a:pt x="17" y="50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7" y="29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3" y="2"/>
                  </a:lnTo>
                </a:path>
              </a:pathLst>
            </a:custGeom>
            <a:solidFill>
              <a:srgbClr val="AF9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1190" y="1787"/>
              <a:ext cx="96" cy="366"/>
            </a:xfrm>
            <a:custGeom>
              <a:avLst/>
              <a:gdLst>
                <a:gd name="T0" fmla="*/ 16 w 96"/>
                <a:gd name="T1" fmla="*/ 8 h 366"/>
                <a:gd name="T2" fmla="*/ 22 w 96"/>
                <a:gd name="T3" fmla="*/ 18 h 366"/>
                <a:gd name="T4" fmla="*/ 27 w 96"/>
                <a:gd name="T5" fmla="*/ 29 h 366"/>
                <a:gd name="T6" fmla="*/ 36 w 96"/>
                <a:gd name="T7" fmla="*/ 48 h 366"/>
                <a:gd name="T8" fmla="*/ 51 w 96"/>
                <a:gd name="T9" fmla="*/ 86 h 366"/>
                <a:gd name="T10" fmla="*/ 59 w 96"/>
                <a:gd name="T11" fmla="*/ 118 h 366"/>
                <a:gd name="T12" fmla="*/ 61 w 96"/>
                <a:gd name="T13" fmla="*/ 130 h 366"/>
                <a:gd name="T14" fmla="*/ 64 w 96"/>
                <a:gd name="T15" fmla="*/ 132 h 366"/>
                <a:gd name="T16" fmla="*/ 71 w 96"/>
                <a:gd name="T17" fmla="*/ 133 h 366"/>
                <a:gd name="T18" fmla="*/ 79 w 96"/>
                <a:gd name="T19" fmla="*/ 138 h 366"/>
                <a:gd name="T20" fmla="*/ 92 w 96"/>
                <a:gd name="T21" fmla="*/ 160 h 366"/>
                <a:gd name="T22" fmla="*/ 94 w 96"/>
                <a:gd name="T23" fmla="*/ 195 h 366"/>
                <a:gd name="T24" fmla="*/ 87 w 96"/>
                <a:gd name="T25" fmla="*/ 232 h 366"/>
                <a:gd name="T26" fmla="*/ 78 w 96"/>
                <a:gd name="T27" fmla="*/ 244 h 366"/>
                <a:gd name="T28" fmla="*/ 72 w 96"/>
                <a:gd name="T29" fmla="*/ 246 h 366"/>
                <a:gd name="T30" fmla="*/ 68 w 96"/>
                <a:gd name="T31" fmla="*/ 250 h 366"/>
                <a:gd name="T32" fmla="*/ 63 w 96"/>
                <a:gd name="T33" fmla="*/ 260 h 366"/>
                <a:gd name="T34" fmla="*/ 56 w 96"/>
                <a:gd name="T35" fmla="*/ 288 h 366"/>
                <a:gd name="T36" fmla="*/ 50 w 96"/>
                <a:gd name="T37" fmla="*/ 323 h 366"/>
                <a:gd name="T38" fmla="*/ 41 w 96"/>
                <a:gd name="T39" fmla="*/ 349 h 366"/>
                <a:gd name="T40" fmla="*/ 39 w 96"/>
                <a:gd name="T41" fmla="*/ 352 h 366"/>
                <a:gd name="T42" fmla="*/ 38 w 96"/>
                <a:gd name="T43" fmla="*/ 355 h 366"/>
                <a:gd name="T44" fmla="*/ 35 w 96"/>
                <a:gd name="T45" fmla="*/ 358 h 366"/>
                <a:gd name="T46" fmla="*/ 26 w 96"/>
                <a:gd name="T47" fmla="*/ 365 h 366"/>
                <a:gd name="T48" fmla="*/ 21 w 96"/>
                <a:gd name="T49" fmla="*/ 364 h 366"/>
                <a:gd name="T50" fmla="*/ 17 w 96"/>
                <a:gd name="T51" fmla="*/ 357 h 366"/>
                <a:gd name="T52" fmla="*/ 17 w 96"/>
                <a:gd name="T53" fmla="*/ 353 h 366"/>
                <a:gd name="T54" fmla="*/ 23 w 96"/>
                <a:gd name="T55" fmla="*/ 337 h 366"/>
                <a:gd name="T56" fmla="*/ 29 w 96"/>
                <a:gd name="T57" fmla="*/ 318 h 366"/>
                <a:gd name="T58" fmla="*/ 31 w 96"/>
                <a:gd name="T59" fmla="*/ 307 h 366"/>
                <a:gd name="T60" fmla="*/ 31 w 96"/>
                <a:gd name="T61" fmla="*/ 309 h 366"/>
                <a:gd name="T62" fmla="*/ 33 w 96"/>
                <a:gd name="T63" fmla="*/ 297 h 366"/>
                <a:gd name="T64" fmla="*/ 36 w 96"/>
                <a:gd name="T65" fmla="*/ 273 h 366"/>
                <a:gd name="T66" fmla="*/ 39 w 96"/>
                <a:gd name="T67" fmla="*/ 248 h 366"/>
                <a:gd name="T68" fmla="*/ 44 w 96"/>
                <a:gd name="T69" fmla="*/ 241 h 366"/>
                <a:gd name="T70" fmla="*/ 52 w 96"/>
                <a:gd name="T71" fmla="*/ 238 h 366"/>
                <a:gd name="T72" fmla="*/ 61 w 96"/>
                <a:gd name="T73" fmla="*/ 234 h 366"/>
                <a:gd name="T74" fmla="*/ 68 w 96"/>
                <a:gd name="T75" fmla="*/ 217 h 366"/>
                <a:gd name="T76" fmla="*/ 72 w 96"/>
                <a:gd name="T77" fmla="*/ 187 h 366"/>
                <a:gd name="T78" fmla="*/ 69 w 96"/>
                <a:gd name="T79" fmla="*/ 160 h 366"/>
                <a:gd name="T80" fmla="*/ 52 w 96"/>
                <a:gd name="T81" fmla="*/ 144 h 366"/>
                <a:gd name="T82" fmla="*/ 40 w 96"/>
                <a:gd name="T83" fmla="*/ 131 h 366"/>
                <a:gd name="T84" fmla="*/ 38 w 96"/>
                <a:gd name="T85" fmla="*/ 120 h 366"/>
                <a:gd name="T86" fmla="*/ 38 w 96"/>
                <a:gd name="T87" fmla="*/ 114 h 366"/>
                <a:gd name="T88" fmla="*/ 38 w 96"/>
                <a:gd name="T89" fmla="*/ 108 h 366"/>
                <a:gd name="T90" fmla="*/ 34 w 96"/>
                <a:gd name="T91" fmla="*/ 90 h 366"/>
                <a:gd name="T92" fmla="*/ 23 w 96"/>
                <a:gd name="T93" fmla="*/ 61 h 366"/>
                <a:gd name="T94" fmla="*/ 14 w 96"/>
                <a:gd name="T95" fmla="*/ 43 h 366"/>
                <a:gd name="T96" fmla="*/ 8 w 96"/>
                <a:gd name="T97" fmla="*/ 32 h 366"/>
                <a:gd name="T98" fmla="*/ 3 w 96"/>
                <a:gd name="T99" fmla="*/ 21 h 366"/>
                <a:gd name="T100" fmla="*/ 1 w 96"/>
                <a:gd name="T101" fmla="*/ 13 h 366"/>
                <a:gd name="T102" fmla="*/ 4 w 96"/>
                <a:gd name="T103" fmla="*/ 6 h 366"/>
                <a:gd name="T104" fmla="*/ 8 w 96"/>
                <a:gd name="T105" fmla="*/ 2 h 366"/>
                <a:gd name="T106" fmla="*/ 11 w 96"/>
                <a:gd name="T107" fmla="*/ 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366">
                  <a:moveTo>
                    <a:pt x="13" y="2"/>
                  </a:moveTo>
                  <a:lnTo>
                    <a:pt x="15" y="4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22" y="18"/>
                  </a:lnTo>
                  <a:lnTo>
                    <a:pt x="23" y="21"/>
                  </a:lnTo>
                  <a:lnTo>
                    <a:pt x="25" y="25"/>
                  </a:lnTo>
                  <a:lnTo>
                    <a:pt x="27" y="29"/>
                  </a:lnTo>
                  <a:lnTo>
                    <a:pt x="28" y="31"/>
                  </a:lnTo>
                  <a:lnTo>
                    <a:pt x="30" y="35"/>
                  </a:lnTo>
                  <a:lnTo>
                    <a:pt x="36" y="48"/>
                  </a:lnTo>
                  <a:lnTo>
                    <a:pt x="41" y="61"/>
                  </a:lnTo>
                  <a:lnTo>
                    <a:pt x="47" y="73"/>
                  </a:lnTo>
                  <a:lnTo>
                    <a:pt x="51" y="86"/>
                  </a:lnTo>
                  <a:lnTo>
                    <a:pt x="55" y="98"/>
                  </a:lnTo>
                  <a:lnTo>
                    <a:pt x="56" y="109"/>
                  </a:lnTo>
                  <a:lnTo>
                    <a:pt x="59" y="118"/>
                  </a:lnTo>
                  <a:lnTo>
                    <a:pt x="60" y="124"/>
                  </a:lnTo>
                  <a:lnTo>
                    <a:pt x="61" y="128"/>
                  </a:lnTo>
                  <a:lnTo>
                    <a:pt x="61" y="130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4" y="132"/>
                  </a:lnTo>
                  <a:lnTo>
                    <a:pt x="67" y="132"/>
                  </a:lnTo>
                  <a:lnTo>
                    <a:pt x="68" y="133"/>
                  </a:lnTo>
                  <a:lnTo>
                    <a:pt x="71" y="133"/>
                  </a:lnTo>
                  <a:lnTo>
                    <a:pt x="73" y="134"/>
                  </a:lnTo>
                  <a:lnTo>
                    <a:pt x="76" y="136"/>
                  </a:lnTo>
                  <a:lnTo>
                    <a:pt x="79" y="138"/>
                  </a:lnTo>
                  <a:lnTo>
                    <a:pt x="84" y="142"/>
                  </a:lnTo>
                  <a:lnTo>
                    <a:pt x="88" y="149"/>
                  </a:lnTo>
                  <a:lnTo>
                    <a:pt x="92" y="160"/>
                  </a:lnTo>
                  <a:lnTo>
                    <a:pt x="94" y="171"/>
                  </a:lnTo>
                  <a:lnTo>
                    <a:pt x="95" y="183"/>
                  </a:lnTo>
                  <a:lnTo>
                    <a:pt x="94" y="195"/>
                  </a:lnTo>
                  <a:lnTo>
                    <a:pt x="94" y="208"/>
                  </a:lnTo>
                  <a:lnTo>
                    <a:pt x="91" y="221"/>
                  </a:lnTo>
                  <a:lnTo>
                    <a:pt x="87" y="232"/>
                  </a:lnTo>
                  <a:lnTo>
                    <a:pt x="82" y="241"/>
                  </a:lnTo>
                  <a:lnTo>
                    <a:pt x="79" y="242"/>
                  </a:lnTo>
                  <a:lnTo>
                    <a:pt x="78" y="244"/>
                  </a:lnTo>
                  <a:lnTo>
                    <a:pt x="76" y="245"/>
                  </a:lnTo>
                  <a:lnTo>
                    <a:pt x="75" y="246"/>
                  </a:lnTo>
                  <a:lnTo>
                    <a:pt x="72" y="246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68" y="250"/>
                  </a:lnTo>
                  <a:lnTo>
                    <a:pt x="66" y="252"/>
                  </a:lnTo>
                  <a:lnTo>
                    <a:pt x="64" y="255"/>
                  </a:lnTo>
                  <a:lnTo>
                    <a:pt x="63" y="260"/>
                  </a:lnTo>
                  <a:lnTo>
                    <a:pt x="60" y="268"/>
                  </a:lnTo>
                  <a:lnTo>
                    <a:pt x="58" y="278"/>
                  </a:lnTo>
                  <a:lnTo>
                    <a:pt x="56" y="288"/>
                  </a:lnTo>
                  <a:lnTo>
                    <a:pt x="55" y="300"/>
                  </a:lnTo>
                  <a:lnTo>
                    <a:pt x="54" y="312"/>
                  </a:lnTo>
                  <a:lnTo>
                    <a:pt x="50" y="323"/>
                  </a:lnTo>
                  <a:lnTo>
                    <a:pt x="47" y="334"/>
                  </a:lnTo>
                  <a:lnTo>
                    <a:pt x="45" y="343"/>
                  </a:lnTo>
                  <a:lnTo>
                    <a:pt x="41" y="349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39" y="352"/>
                  </a:lnTo>
                  <a:lnTo>
                    <a:pt x="39" y="353"/>
                  </a:lnTo>
                  <a:lnTo>
                    <a:pt x="39" y="354"/>
                  </a:lnTo>
                  <a:lnTo>
                    <a:pt x="38" y="355"/>
                  </a:lnTo>
                  <a:lnTo>
                    <a:pt x="37" y="355"/>
                  </a:lnTo>
                  <a:lnTo>
                    <a:pt x="36" y="357"/>
                  </a:lnTo>
                  <a:lnTo>
                    <a:pt x="35" y="358"/>
                  </a:lnTo>
                  <a:lnTo>
                    <a:pt x="35" y="360"/>
                  </a:lnTo>
                  <a:lnTo>
                    <a:pt x="30" y="364"/>
                  </a:lnTo>
                  <a:lnTo>
                    <a:pt x="26" y="365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1" y="364"/>
                  </a:lnTo>
                  <a:lnTo>
                    <a:pt x="18" y="361"/>
                  </a:lnTo>
                  <a:lnTo>
                    <a:pt x="18" y="359"/>
                  </a:lnTo>
                  <a:lnTo>
                    <a:pt x="17" y="357"/>
                  </a:lnTo>
                  <a:lnTo>
                    <a:pt x="18" y="355"/>
                  </a:lnTo>
                  <a:lnTo>
                    <a:pt x="17" y="354"/>
                  </a:lnTo>
                  <a:lnTo>
                    <a:pt x="17" y="353"/>
                  </a:lnTo>
                  <a:lnTo>
                    <a:pt x="20" y="350"/>
                  </a:lnTo>
                  <a:lnTo>
                    <a:pt x="21" y="343"/>
                  </a:lnTo>
                  <a:lnTo>
                    <a:pt x="23" y="337"/>
                  </a:lnTo>
                  <a:lnTo>
                    <a:pt x="25" y="330"/>
                  </a:lnTo>
                  <a:lnTo>
                    <a:pt x="27" y="324"/>
                  </a:lnTo>
                  <a:lnTo>
                    <a:pt x="29" y="318"/>
                  </a:lnTo>
                  <a:lnTo>
                    <a:pt x="30" y="313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1" y="306"/>
                  </a:lnTo>
                  <a:lnTo>
                    <a:pt x="32" y="307"/>
                  </a:lnTo>
                  <a:lnTo>
                    <a:pt x="31" y="309"/>
                  </a:lnTo>
                  <a:lnTo>
                    <a:pt x="32" y="307"/>
                  </a:lnTo>
                  <a:lnTo>
                    <a:pt x="32" y="304"/>
                  </a:lnTo>
                  <a:lnTo>
                    <a:pt x="33" y="297"/>
                  </a:lnTo>
                  <a:lnTo>
                    <a:pt x="33" y="291"/>
                  </a:lnTo>
                  <a:lnTo>
                    <a:pt x="35" y="283"/>
                  </a:lnTo>
                  <a:lnTo>
                    <a:pt x="36" y="273"/>
                  </a:lnTo>
                  <a:lnTo>
                    <a:pt x="38" y="264"/>
                  </a:lnTo>
                  <a:lnTo>
                    <a:pt x="39" y="256"/>
                  </a:lnTo>
                  <a:lnTo>
                    <a:pt x="39" y="248"/>
                  </a:lnTo>
                  <a:lnTo>
                    <a:pt x="40" y="245"/>
                  </a:lnTo>
                  <a:lnTo>
                    <a:pt x="43" y="242"/>
                  </a:lnTo>
                  <a:lnTo>
                    <a:pt x="44" y="241"/>
                  </a:lnTo>
                  <a:lnTo>
                    <a:pt x="47" y="240"/>
                  </a:lnTo>
                  <a:lnTo>
                    <a:pt x="50" y="239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8" y="236"/>
                  </a:lnTo>
                  <a:lnTo>
                    <a:pt x="61" y="234"/>
                  </a:lnTo>
                  <a:lnTo>
                    <a:pt x="63" y="232"/>
                  </a:lnTo>
                  <a:lnTo>
                    <a:pt x="66" y="226"/>
                  </a:lnTo>
                  <a:lnTo>
                    <a:pt x="68" y="217"/>
                  </a:lnTo>
                  <a:lnTo>
                    <a:pt x="71" y="208"/>
                  </a:lnTo>
                  <a:lnTo>
                    <a:pt x="71" y="197"/>
                  </a:lnTo>
                  <a:lnTo>
                    <a:pt x="72" y="187"/>
                  </a:lnTo>
                  <a:lnTo>
                    <a:pt x="72" y="177"/>
                  </a:lnTo>
                  <a:lnTo>
                    <a:pt x="71" y="167"/>
                  </a:lnTo>
                  <a:lnTo>
                    <a:pt x="69" y="160"/>
                  </a:lnTo>
                  <a:lnTo>
                    <a:pt x="64" y="153"/>
                  </a:lnTo>
                  <a:lnTo>
                    <a:pt x="59" y="148"/>
                  </a:lnTo>
                  <a:lnTo>
                    <a:pt x="52" y="144"/>
                  </a:lnTo>
                  <a:lnTo>
                    <a:pt x="47" y="140"/>
                  </a:lnTo>
                  <a:lnTo>
                    <a:pt x="43" y="136"/>
                  </a:lnTo>
                  <a:lnTo>
                    <a:pt x="40" y="131"/>
                  </a:lnTo>
                  <a:lnTo>
                    <a:pt x="39" y="128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8" y="103"/>
                  </a:lnTo>
                  <a:lnTo>
                    <a:pt x="36" y="98"/>
                  </a:lnTo>
                  <a:lnTo>
                    <a:pt x="34" y="90"/>
                  </a:lnTo>
                  <a:lnTo>
                    <a:pt x="31" y="81"/>
                  </a:lnTo>
                  <a:lnTo>
                    <a:pt x="28" y="72"/>
                  </a:lnTo>
                  <a:lnTo>
                    <a:pt x="23" y="61"/>
                  </a:lnTo>
                  <a:lnTo>
                    <a:pt x="18" y="50"/>
                  </a:lnTo>
                  <a:lnTo>
                    <a:pt x="15" y="45"/>
                  </a:lnTo>
                  <a:lnTo>
                    <a:pt x="14" y="43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2"/>
                  </a:lnTo>
                  <a:lnTo>
                    <a:pt x="7" y="28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2"/>
                  </a:lnTo>
                </a:path>
              </a:pathLst>
            </a:custGeom>
            <a:noFill/>
            <a:ln w="12700" cap="rnd" cmpd="sng">
              <a:solidFill>
                <a:srgbClr val="AF917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1204" y="1787"/>
              <a:ext cx="82" cy="364"/>
            </a:xfrm>
            <a:custGeom>
              <a:avLst/>
              <a:gdLst>
                <a:gd name="T0" fmla="*/ 0 w 82"/>
                <a:gd name="T1" fmla="*/ 2 h 365"/>
                <a:gd name="T2" fmla="*/ 3 w 82"/>
                <a:gd name="T3" fmla="*/ 8 h 365"/>
                <a:gd name="T4" fmla="*/ 7 w 82"/>
                <a:gd name="T5" fmla="*/ 15 h 365"/>
                <a:gd name="T6" fmla="*/ 10 w 82"/>
                <a:gd name="T7" fmla="*/ 21 h 365"/>
                <a:gd name="T8" fmla="*/ 14 w 82"/>
                <a:gd name="T9" fmla="*/ 28 h 365"/>
                <a:gd name="T10" fmla="*/ 17 w 82"/>
                <a:gd name="T11" fmla="*/ 34 h 365"/>
                <a:gd name="T12" fmla="*/ 28 w 82"/>
                <a:gd name="T13" fmla="*/ 61 h 365"/>
                <a:gd name="T14" fmla="*/ 37 w 82"/>
                <a:gd name="T15" fmla="*/ 85 h 365"/>
                <a:gd name="T16" fmla="*/ 44 w 82"/>
                <a:gd name="T17" fmla="*/ 108 h 365"/>
                <a:gd name="T18" fmla="*/ 47 w 82"/>
                <a:gd name="T19" fmla="*/ 124 h 365"/>
                <a:gd name="T20" fmla="*/ 48 w 82"/>
                <a:gd name="T21" fmla="*/ 130 h 365"/>
                <a:gd name="T22" fmla="*/ 50 w 82"/>
                <a:gd name="T23" fmla="*/ 130 h 365"/>
                <a:gd name="T24" fmla="*/ 53 w 82"/>
                <a:gd name="T25" fmla="*/ 131 h 365"/>
                <a:gd name="T26" fmla="*/ 58 w 82"/>
                <a:gd name="T27" fmla="*/ 133 h 365"/>
                <a:gd name="T28" fmla="*/ 62 w 82"/>
                <a:gd name="T29" fmla="*/ 136 h 365"/>
                <a:gd name="T30" fmla="*/ 70 w 82"/>
                <a:gd name="T31" fmla="*/ 142 h 365"/>
                <a:gd name="T32" fmla="*/ 78 w 82"/>
                <a:gd name="T33" fmla="*/ 159 h 365"/>
                <a:gd name="T34" fmla="*/ 81 w 82"/>
                <a:gd name="T35" fmla="*/ 182 h 365"/>
                <a:gd name="T36" fmla="*/ 80 w 82"/>
                <a:gd name="T37" fmla="*/ 208 h 365"/>
                <a:gd name="T38" fmla="*/ 73 w 82"/>
                <a:gd name="T39" fmla="*/ 232 h 365"/>
                <a:gd name="T40" fmla="*/ 66 w 82"/>
                <a:gd name="T41" fmla="*/ 242 h 365"/>
                <a:gd name="T42" fmla="*/ 62 w 82"/>
                <a:gd name="T43" fmla="*/ 245 h 365"/>
                <a:gd name="T44" fmla="*/ 58 w 82"/>
                <a:gd name="T45" fmla="*/ 246 h 365"/>
                <a:gd name="T46" fmla="*/ 56 w 82"/>
                <a:gd name="T47" fmla="*/ 247 h 365"/>
                <a:gd name="T48" fmla="*/ 52 w 82"/>
                <a:gd name="T49" fmla="*/ 252 h 365"/>
                <a:gd name="T50" fmla="*/ 49 w 82"/>
                <a:gd name="T51" fmla="*/ 260 h 365"/>
                <a:gd name="T52" fmla="*/ 44 w 82"/>
                <a:gd name="T53" fmla="*/ 278 h 365"/>
                <a:gd name="T54" fmla="*/ 42 w 82"/>
                <a:gd name="T55" fmla="*/ 300 h 365"/>
                <a:gd name="T56" fmla="*/ 36 w 82"/>
                <a:gd name="T57" fmla="*/ 323 h 365"/>
                <a:gd name="T58" fmla="*/ 31 w 82"/>
                <a:gd name="T59" fmla="*/ 343 h 365"/>
                <a:gd name="T60" fmla="*/ 27 w 82"/>
                <a:gd name="T61" fmla="*/ 350 h 365"/>
                <a:gd name="T62" fmla="*/ 26 w 82"/>
                <a:gd name="T63" fmla="*/ 352 h 365"/>
                <a:gd name="T64" fmla="*/ 25 w 82"/>
                <a:gd name="T65" fmla="*/ 354 h 365"/>
                <a:gd name="T66" fmla="*/ 23 w 82"/>
                <a:gd name="T67" fmla="*/ 356 h 365"/>
                <a:gd name="T68" fmla="*/ 22 w 82"/>
                <a:gd name="T69" fmla="*/ 358 h 365"/>
                <a:gd name="T70" fmla="*/ 16 w 82"/>
                <a:gd name="T7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36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8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5" y="31"/>
                  </a:lnTo>
                  <a:lnTo>
                    <a:pt x="17" y="34"/>
                  </a:lnTo>
                  <a:lnTo>
                    <a:pt x="23" y="48"/>
                  </a:lnTo>
                  <a:lnTo>
                    <a:pt x="28" y="61"/>
                  </a:lnTo>
                  <a:lnTo>
                    <a:pt x="33" y="73"/>
                  </a:lnTo>
                  <a:lnTo>
                    <a:pt x="37" y="85"/>
                  </a:lnTo>
                  <a:lnTo>
                    <a:pt x="41" y="98"/>
                  </a:lnTo>
                  <a:lnTo>
                    <a:pt x="44" y="108"/>
                  </a:lnTo>
                  <a:lnTo>
                    <a:pt x="45" y="117"/>
                  </a:lnTo>
                  <a:lnTo>
                    <a:pt x="47" y="124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50" y="130"/>
                  </a:lnTo>
                  <a:lnTo>
                    <a:pt x="51" y="131"/>
                  </a:lnTo>
                  <a:lnTo>
                    <a:pt x="53" y="131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2" y="136"/>
                  </a:lnTo>
                  <a:lnTo>
                    <a:pt x="66" y="137"/>
                  </a:lnTo>
                  <a:lnTo>
                    <a:pt x="70" y="142"/>
                  </a:lnTo>
                  <a:lnTo>
                    <a:pt x="74" y="149"/>
                  </a:lnTo>
                  <a:lnTo>
                    <a:pt x="78" y="159"/>
                  </a:lnTo>
                  <a:lnTo>
                    <a:pt x="80" y="171"/>
                  </a:lnTo>
                  <a:lnTo>
                    <a:pt x="81" y="182"/>
                  </a:lnTo>
                  <a:lnTo>
                    <a:pt x="80" y="195"/>
                  </a:lnTo>
                  <a:lnTo>
                    <a:pt x="80" y="208"/>
                  </a:lnTo>
                  <a:lnTo>
                    <a:pt x="77" y="220"/>
                  </a:lnTo>
                  <a:lnTo>
                    <a:pt x="73" y="232"/>
                  </a:lnTo>
                  <a:lnTo>
                    <a:pt x="68" y="241"/>
                  </a:lnTo>
                  <a:lnTo>
                    <a:pt x="66" y="242"/>
                  </a:lnTo>
                  <a:lnTo>
                    <a:pt x="64" y="244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58" y="246"/>
                  </a:lnTo>
                  <a:lnTo>
                    <a:pt x="58" y="247"/>
                  </a:lnTo>
                  <a:lnTo>
                    <a:pt x="56" y="247"/>
                  </a:lnTo>
                  <a:lnTo>
                    <a:pt x="54" y="250"/>
                  </a:lnTo>
                  <a:lnTo>
                    <a:pt x="52" y="252"/>
                  </a:lnTo>
                  <a:lnTo>
                    <a:pt x="51" y="255"/>
                  </a:lnTo>
                  <a:lnTo>
                    <a:pt x="49" y="260"/>
                  </a:lnTo>
                  <a:lnTo>
                    <a:pt x="47" y="268"/>
                  </a:lnTo>
                  <a:lnTo>
                    <a:pt x="44" y="278"/>
                  </a:lnTo>
                  <a:lnTo>
                    <a:pt x="43" y="288"/>
                  </a:lnTo>
                  <a:lnTo>
                    <a:pt x="42" y="300"/>
                  </a:lnTo>
                  <a:lnTo>
                    <a:pt x="40" y="312"/>
                  </a:lnTo>
                  <a:lnTo>
                    <a:pt x="36" y="323"/>
                  </a:lnTo>
                  <a:lnTo>
                    <a:pt x="35" y="334"/>
                  </a:lnTo>
                  <a:lnTo>
                    <a:pt x="31" y="343"/>
                  </a:lnTo>
                  <a:lnTo>
                    <a:pt x="28" y="349"/>
                  </a:lnTo>
                  <a:lnTo>
                    <a:pt x="27" y="350"/>
                  </a:lnTo>
                  <a:lnTo>
                    <a:pt x="27" y="351"/>
                  </a:lnTo>
                  <a:lnTo>
                    <a:pt x="26" y="352"/>
                  </a:lnTo>
                  <a:lnTo>
                    <a:pt x="26" y="353"/>
                  </a:lnTo>
                  <a:lnTo>
                    <a:pt x="25" y="354"/>
                  </a:lnTo>
                  <a:lnTo>
                    <a:pt x="24" y="355"/>
                  </a:lnTo>
                  <a:lnTo>
                    <a:pt x="23" y="356"/>
                  </a:lnTo>
                  <a:lnTo>
                    <a:pt x="22" y="357"/>
                  </a:lnTo>
                  <a:lnTo>
                    <a:pt x="22" y="358"/>
                  </a:lnTo>
                  <a:lnTo>
                    <a:pt x="22" y="360"/>
                  </a:lnTo>
                  <a:lnTo>
                    <a:pt x="16" y="3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1190" y="1800"/>
              <a:ext cx="74" cy="340"/>
            </a:xfrm>
            <a:custGeom>
              <a:avLst/>
              <a:gdLst>
                <a:gd name="T0" fmla="*/ 0 w 74"/>
                <a:gd name="T1" fmla="*/ 1 h 341"/>
                <a:gd name="T2" fmla="*/ 3 w 74"/>
                <a:gd name="T3" fmla="*/ 8 h 341"/>
                <a:gd name="T4" fmla="*/ 7 w 74"/>
                <a:gd name="T5" fmla="*/ 15 h 341"/>
                <a:gd name="T6" fmla="*/ 10 w 74"/>
                <a:gd name="T7" fmla="*/ 22 h 341"/>
                <a:gd name="T8" fmla="*/ 14 w 74"/>
                <a:gd name="T9" fmla="*/ 30 h 341"/>
                <a:gd name="T10" fmla="*/ 18 w 74"/>
                <a:gd name="T11" fmla="*/ 37 h 341"/>
                <a:gd name="T12" fmla="*/ 28 w 74"/>
                <a:gd name="T13" fmla="*/ 59 h 341"/>
                <a:gd name="T14" fmla="*/ 34 w 74"/>
                <a:gd name="T15" fmla="*/ 77 h 341"/>
                <a:gd name="T16" fmla="*/ 38 w 74"/>
                <a:gd name="T17" fmla="*/ 90 h 341"/>
                <a:gd name="T18" fmla="*/ 38 w 74"/>
                <a:gd name="T19" fmla="*/ 98 h 341"/>
                <a:gd name="T20" fmla="*/ 38 w 74"/>
                <a:gd name="T21" fmla="*/ 101 h 341"/>
                <a:gd name="T22" fmla="*/ 38 w 74"/>
                <a:gd name="T23" fmla="*/ 103 h 341"/>
                <a:gd name="T24" fmla="*/ 38 w 74"/>
                <a:gd name="T25" fmla="*/ 111 h 341"/>
                <a:gd name="T26" fmla="*/ 40 w 74"/>
                <a:gd name="T27" fmla="*/ 118 h 341"/>
                <a:gd name="T28" fmla="*/ 48 w 74"/>
                <a:gd name="T29" fmla="*/ 127 h 341"/>
                <a:gd name="T30" fmla="*/ 59 w 74"/>
                <a:gd name="T31" fmla="*/ 135 h 341"/>
                <a:gd name="T32" fmla="*/ 69 w 74"/>
                <a:gd name="T33" fmla="*/ 147 h 341"/>
                <a:gd name="T34" fmla="*/ 73 w 74"/>
                <a:gd name="T35" fmla="*/ 164 h 341"/>
                <a:gd name="T36" fmla="*/ 72 w 74"/>
                <a:gd name="T37" fmla="*/ 184 h 341"/>
                <a:gd name="T38" fmla="*/ 69 w 74"/>
                <a:gd name="T39" fmla="*/ 204 h 341"/>
                <a:gd name="T40" fmla="*/ 64 w 74"/>
                <a:gd name="T41" fmla="*/ 219 h 341"/>
                <a:gd name="T42" fmla="*/ 58 w 74"/>
                <a:gd name="T43" fmla="*/ 223 h 341"/>
                <a:gd name="T44" fmla="*/ 53 w 74"/>
                <a:gd name="T45" fmla="*/ 225 h 341"/>
                <a:gd name="T46" fmla="*/ 47 w 74"/>
                <a:gd name="T47" fmla="*/ 226 h 341"/>
                <a:gd name="T48" fmla="*/ 43 w 74"/>
                <a:gd name="T49" fmla="*/ 229 h 341"/>
                <a:gd name="T50" fmla="*/ 40 w 74"/>
                <a:gd name="T51" fmla="*/ 235 h 341"/>
                <a:gd name="T52" fmla="*/ 38 w 74"/>
                <a:gd name="T53" fmla="*/ 251 h 341"/>
                <a:gd name="T54" fmla="*/ 35 w 74"/>
                <a:gd name="T55" fmla="*/ 270 h 341"/>
                <a:gd name="T56" fmla="*/ 33 w 74"/>
                <a:gd name="T57" fmla="*/ 284 h 341"/>
                <a:gd name="T58" fmla="*/ 32 w 74"/>
                <a:gd name="T59" fmla="*/ 294 h 341"/>
                <a:gd name="T60" fmla="*/ 32 w 74"/>
                <a:gd name="T61" fmla="*/ 294 h 341"/>
                <a:gd name="T62" fmla="*/ 32 w 74"/>
                <a:gd name="T63" fmla="*/ 294 h 341"/>
                <a:gd name="T64" fmla="*/ 30 w 74"/>
                <a:gd name="T65" fmla="*/ 300 h 341"/>
                <a:gd name="T66" fmla="*/ 27 w 74"/>
                <a:gd name="T67" fmla="*/ 311 h 341"/>
                <a:gd name="T68" fmla="*/ 24 w 74"/>
                <a:gd name="T69" fmla="*/ 324 h 341"/>
                <a:gd name="T70" fmla="*/ 20 w 74"/>
                <a:gd name="T71" fmla="*/ 33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341">
                  <a:moveTo>
                    <a:pt x="1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3" y="8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7"/>
                  </a:lnTo>
                  <a:lnTo>
                    <a:pt x="24" y="48"/>
                  </a:lnTo>
                  <a:lnTo>
                    <a:pt x="28" y="59"/>
                  </a:lnTo>
                  <a:lnTo>
                    <a:pt x="32" y="68"/>
                  </a:lnTo>
                  <a:lnTo>
                    <a:pt x="34" y="77"/>
                  </a:lnTo>
                  <a:lnTo>
                    <a:pt x="36" y="85"/>
                  </a:lnTo>
                  <a:lnTo>
                    <a:pt x="38" y="90"/>
                  </a:lnTo>
                  <a:lnTo>
                    <a:pt x="38" y="95"/>
                  </a:lnTo>
                  <a:lnTo>
                    <a:pt x="38" y="98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3"/>
                  </a:lnTo>
                  <a:lnTo>
                    <a:pt x="38" y="107"/>
                  </a:lnTo>
                  <a:lnTo>
                    <a:pt x="38" y="111"/>
                  </a:lnTo>
                  <a:lnTo>
                    <a:pt x="39" y="115"/>
                  </a:lnTo>
                  <a:lnTo>
                    <a:pt x="40" y="118"/>
                  </a:lnTo>
                  <a:lnTo>
                    <a:pt x="43" y="123"/>
                  </a:lnTo>
                  <a:lnTo>
                    <a:pt x="48" y="127"/>
                  </a:lnTo>
                  <a:lnTo>
                    <a:pt x="53" y="131"/>
                  </a:lnTo>
                  <a:lnTo>
                    <a:pt x="59" y="135"/>
                  </a:lnTo>
                  <a:lnTo>
                    <a:pt x="65" y="140"/>
                  </a:lnTo>
                  <a:lnTo>
                    <a:pt x="69" y="147"/>
                  </a:lnTo>
                  <a:lnTo>
                    <a:pt x="72" y="154"/>
                  </a:lnTo>
                  <a:lnTo>
                    <a:pt x="73" y="164"/>
                  </a:lnTo>
                  <a:lnTo>
                    <a:pt x="73" y="174"/>
                  </a:lnTo>
                  <a:lnTo>
                    <a:pt x="72" y="184"/>
                  </a:lnTo>
                  <a:lnTo>
                    <a:pt x="71" y="195"/>
                  </a:lnTo>
                  <a:lnTo>
                    <a:pt x="69" y="204"/>
                  </a:lnTo>
                  <a:lnTo>
                    <a:pt x="66" y="213"/>
                  </a:lnTo>
                  <a:lnTo>
                    <a:pt x="64" y="219"/>
                  </a:lnTo>
                  <a:lnTo>
                    <a:pt x="62" y="221"/>
                  </a:lnTo>
                  <a:lnTo>
                    <a:pt x="58" y="223"/>
                  </a:lnTo>
                  <a:lnTo>
                    <a:pt x="56" y="225"/>
                  </a:lnTo>
                  <a:lnTo>
                    <a:pt x="53" y="225"/>
                  </a:lnTo>
                  <a:lnTo>
                    <a:pt x="50" y="226"/>
                  </a:lnTo>
                  <a:lnTo>
                    <a:pt x="47" y="226"/>
                  </a:lnTo>
                  <a:lnTo>
                    <a:pt x="45" y="228"/>
                  </a:lnTo>
                  <a:lnTo>
                    <a:pt x="43" y="229"/>
                  </a:lnTo>
                  <a:lnTo>
                    <a:pt x="40" y="232"/>
                  </a:lnTo>
                  <a:lnTo>
                    <a:pt x="40" y="235"/>
                  </a:lnTo>
                  <a:lnTo>
                    <a:pt x="39" y="243"/>
                  </a:lnTo>
                  <a:lnTo>
                    <a:pt x="38" y="251"/>
                  </a:lnTo>
                  <a:lnTo>
                    <a:pt x="37" y="260"/>
                  </a:lnTo>
                  <a:lnTo>
                    <a:pt x="35" y="270"/>
                  </a:lnTo>
                  <a:lnTo>
                    <a:pt x="33" y="277"/>
                  </a:lnTo>
                  <a:lnTo>
                    <a:pt x="33" y="284"/>
                  </a:lnTo>
                  <a:lnTo>
                    <a:pt x="32" y="291"/>
                  </a:lnTo>
                  <a:lnTo>
                    <a:pt x="32" y="294"/>
                  </a:lnTo>
                  <a:lnTo>
                    <a:pt x="32" y="296"/>
                  </a:lnTo>
                  <a:lnTo>
                    <a:pt x="32" y="294"/>
                  </a:lnTo>
                  <a:lnTo>
                    <a:pt x="32" y="292"/>
                  </a:lnTo>
                  <a:lnTo>
                    <a:pt x="32" y="294"/>
                  </a:lnTo>
                  <a:lnTo>
                    <a:pt x="31" y="296"/>
                  </a:lnTo>
                  <a:lnTo>
                    <a:pt x="30" y="300"/>
                  </a:lnTo>
                  <a:lnTo>
                    <a:pt x="29" y="305"/>
                  </a:lnTo>
                  <a:lnTo>
                    <a:pt x="27" y="311"/>
                  </a:lnTo>
                  <a:lnTo>
                    <a:pt x="25" y="317"/>
                  </a:lnTo>
                  <a:lnTo>
                    <a:pt x="24" y="324"/>
                  </a:lnTo>
                  <a:lnTo>
                    <a:pt x="21" y="330"/>
                  </a:lnTo>
                  <a:lnTo>
                    <a:pt x="20" y="337"/>
                  </a:lnTo>
                  <a:lnTo>
                    <a:pt x="17" y="3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758" y="2186"/>
              <a:ext cx="128" cy="102"/>
            </a:xfrm>
            <a:custGeom>
              <a:avLst/>
              <a:gdLst>
                <a:gd name="T0" fmla="*/ 5 w 128"/>
                <a:gd name="T1" fmla="*/ 31 h 102"/>
                <a:gd name="T2" fmla="*/ 7 w 128"/>
                <a:gd name="T3" fmla="*/ 25 h 102"/>
                <a:gd name="T4" fmla="*/ 10 w 128"/>
                <a:gd name="T5" fmla="*/ 21 h 102"/>
                <a:gd name="T6" fmla="*/ 12 w 128"/>
                <a:gd name="T7" fmla="*/ 19 h 102"/>
                <a:gd name="T8" fmla="*/ 15 w 128"/>
                <a:gd name="T9" fmla="*/ 17 h 102"/>
                <a:gd name="T10" fmla="*/ 21 w 128"/>
                <a:gd name="T11" fmla="*/ 12 h 102"/>
                <a:gd name="T12" fmla="*/ 33 w 128"/>
                <a:gd name="T13" fmla="*/ 9 h 102"/>
                <a:gd name="T14" fmla="*/ 48 w 128"/>
                <a:gd name="T15" fmla="*/ 6 h 102"/>
                <a:gd name="T16" fmla="*/ 65 w 128"/>
                <a:gd name="T17" fmla="*/ 3 h 102"/>
                <a:gd name="T18" fmla="*/ 78 w 128"/>
                <a:gd name="T19" fmla="*/ 2 h 102"/>
                <a:gd name="T20" fmla="*/ 86 w 128"/>
                <a:gd name="T21" fmla="*/ 1 h 102"/>
                <a:gd name="T22" fmla="*/ 93 w 128"/>
                <a:gd name="T23" fmla="*/ 1 h 102"/>
                <a:gd name="T24" fmla="*/ 99 w 128"/>
                <a:gd name="T25" fmla="*/ 2 h 102"/>
                <a:gd name="T26" fmla="*/ 104 w 128"/>
                <a:gd name="T27" fmla="*/ 5 h 102"/>
                <a:gd name="T28" fmla="*/ 109 w 128"/>
                <a:gd name="T29" fmla="*/ 6 h 102"/>
                <a:gd name="T30" fmla="*/ 111 w 128"/>
                <a:gd name="T31" fmla="*/ 6 h 102"/>
                <a:gd name="T32" fmla="*/ 115 w 128"/>
                <a:gd name="T33" fmla="*/ 4 h 102"/>
                <a:gd name="T34" fmla="*/ 120 w 128"/>
                <a:gd name="T35" fmla="*/ 5 h 102"/>
                <a:gd name="T36" fmla="*/ 125 w 128"/>
                <a:gd name="T37" fmla="*/ 6 h 102"/>
                <a:gd name="T38" fmla="*/ 127 w 128"/>
                <a:gd name="T39" fmla="*/ 12 h 102"/>
                <a:gd name="T40" fmla="*/ 123 w 128"/>
                <a:gd name="T41" fmla="*/ 21 h 102"/>
                <a:gd name="T42" fmla="*/ 116 w 128"/>
                <a:gd name="T43" fmla="*/ 31 h 102"/>
                <a:gd name="T44" fmla="*/ 109 w 128"/>
                <a:gd name="T45" fmla="*/ 37 h 102"/>
                <a:gd name="T46" fmla="*/ 103 w 128"/>
                <a:gd name="T47" fmla="*/ 42 h 102"/>
                <a:gd name="T48" fmla="*/ 98 w 128"/>
                <a:gd name="T49" fmla="*/ 43 h 102"/>
                <a:gd name="T50" fmla="*/ 95 w 128"/>
                <a:gd name="T51" fmla="*/ 45 h 102"/>
                <a:gd name="T52" fmla="*/ 87 w 128"/>
                <a:gd name="T53" fmla="*/ 51 h 102"/>
                <a:gd name="T54" fmla="*/ 79 w 128"/>
                <a:gd name="T55" fmla="*/ 61 h 102"/>
                <a:gd name="T56" fmla="*/ 73 w 128"/>
                <a:gd name="T57" fmla="*/ 72 h 102"/>
                <a:gd name="T58" fmla="*/ 70 w 128"/>
                <a:gd name="T59" fmla="*/ 84 h 102"/>
                <a:gd name="T60" fmla="*/ 65 w 128"/>
                <a:gd name="T61" fmla="*/ 88 h 102"/>
                <a:gd name="T62" fmla="*/ 55 w 128"/>
                <a:gd name="T63" fmla="*/ 93 h 102"/>
                <a:gd name="T64" fmla="*/ 43 w 128"/>
                <a:gd name="T65" fmla="*/ 98 h 102"/>
                <a:gd name="T66" fmla="*/ 30 w 128"/>
                <a:gd name="T67" fmla="*/ 101 h 102"/>
                <a:gd name="T68" fmla="*/ 20 w 128"/>
                <a:gd name="T69" fmla="*/ 99 h 102"/>
                <a:gd name="T70" fmla="*/ 15 w 128"/>
                <a:gd name="T71" fmla="*/ 95 h 102"/>
                <a:gd name="T72" fmla="*/ 13 w 128"/>
                <a:gd name="T73" fmla="*/ 92 h 102"/>
                <a:gd name="T74" fmla="*/ 12 w 128"/>
                <a:gd name="T75" fmla="*/ 86 h 102"/>
                <a:gd name="T76" fmla="*/ 10 w 128"/>
                <a:gd name="T77" fmla="*/ 81 h 102"/>
                <a:gd name="T78" fmla="*/ 9 w 128"/>
                <a:gd name="T79" fmla="*/ 75 h 102"/>
                <a:gd name="T80" fmla="*/ 6 w 128"/>
                <a:gd name="T81" fmla="*/ 69 h 102"/>
                <a:gd name="T82" fmla="*/ 2 w 128"/>
                <a:gd name="T83" fmla="*/ 61 h 102"/>
                <a:gd name="T84" fmla="*/ 0 w 128"/>
                <a:gd name="T85" fmla="*/ 54 h 102"/>
                <a:gd name="T86" fmla="*/ 0 w 128"/>
                <a:gd name="T87" fmla="*/ 45 h 102"/>
                <a:gd name="T88" fmla="*/ 2 w 128"/>
                <a:gd name="T89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02">
                  <a:moveTo>
                    <a:pt x="2" y="35"/>
                  </a:moveTo>
                  <a:lnTo>
                    <a:pt x="5" y="31"/>
                  </a:lnTo>
                  <a:lnTo>
                    <a:pt x="6" y="27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11"/>
                  </a:lnTo>
                  <a:lnTo>
                    <a:pt x="33" y="9"/>
                  </a:lnTo>
                  <a:lnTo>
                    <a:pt x="40" y="7"/>
                  </a:lnTo>
                  <a:lnTo>
                    <a:pt x="48" y="6"/>
                  </a:lnTo>
                  <a:lnTo>
                    <a:pt x="57" y="4"/>
                  </a:lnTo>
                  <a:lnTo>
                    <a:pt x="65" y="3"/>
                  </a:lnTo>
                  <a:lnTo>
                    <a:pt x="71" y="2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1"/>
                  </a:lnTo>
                  <a:lnTo>
                    <a:pt x="89" y="0"/>
                  </a:lnTo>
                  <a:lnTo>
                    <a:pt x="93" y="1"/>
                  </a:lnTo>
                  <a:lnTo>
                    <a:pt x="96" y="2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4" y="5"/>
                  </a:lnTo>
                  <a:lnTo>
                    <a:pt x="107" y="5"/>
                  </a:lnTo>
                  <a:lnTo>
                    <a:pt x="109" y="6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2" y="5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20" y="5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7" y="9"/>
                  </a:lnTo>
                  <a:lnTo>
                    <a:pt x="127" y="12"/>
                  </a:lnTo>
                  <a:lnTo>
                    <a:pt x="126" y="17"/>
                  </a:lnTo>
                  <a:lnTo>
                    <a:pt x="123" y="21"/>
                  </a:lnTo>
                  <a:lnTo>
                    <a:pt x="119" y="26"/>
                  </a:lnTo>
                  <a:lnTo>
                    <a:pt x="116" y="31"/>
                  </a:lnTo>
                  <a:lnTo>
                    <a:pt x="112" y="35"/>
                  </a:lnTo>
                  <a:lnTo>
                    <a:pt x="109" y="37"/>
                  </a:lnTo>
                  <a:lnTo>
                    <a:pt x="105" y="40"/>
                  </a:lnTo>
                  <a:lnTo>
                    <a:pt x="103" y="42"/>
                  </a:lnTo>
                  <a:lnTo>
                    <a:pt x="100" y="42"/>
                  </a:lnTo>
                  <a:lnTo>
                    <a:pt x="98" y="43"/>
                  </a:lnTo>
                  <a:lnTo>
                    <a:pt x="97" y="44"/>
                  </a:lnTo>
                  <a:lnTo>
                    <a:pt x="95" y="45"/>
                  </a:lnTo>
                  <a:lnTo>
                    <a:pt x="91" y="47"/>
                  </a:lnTo>
                  <a:lnTo>
                    <a:pt x="87" y="51"/>
                  </a:lnTo>
                  <a:lnTo>
                    <a:pt x="83" y="56"/>
                  </a:lnTo>
                  <a:lnTo>
                    <a:pt x="79" y="61"/>
                  </a:lnTo>
                  <a:lnTo>
                    <a:pt x="75" y="66"/>
                  </a:lnTo>
                  <a:lnTo>
                    <a:pt x="73" y="72"/>
                  </a:lnTo>
                  <a:lnTo>
                    <a:pt x="71" y="79"/>
                  </a:lnTo>
                  <a:lnTo>
                    <a:pt x="70" y="84"/>
                  </a:lnTo>
                  <a:lnTo>
                    <a:pt x="69" y="86"/>
                  </a:lnTo>
                  <a:lnTo>
                    <a:pt x="65" y="88"/>
                  </a:lnTo>
                  <a:lnTo>
                    <a:pt x="61" y="90"/>
                  </a:lnTo>
                  <a:lnTo>
                    <a:pt x="55" y="93"/>
                  </a:lnTo>
                  <a:lnTo>
                    <a:pt x="49" y="96"/>
                  </a:lnTo>
                  <a:lnTo>
                    <a:pt x="43" y="98"/>
                  </a:lnTo>
                  <a:lnTo>
                    <a:pt x="36" y="100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20" y="99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3"/>
                  </a:lnTo>
                  <a:lnTo>
                    <a:pt x="13" y="92"/>
                  </a:lnTo>
                  <a:lnTo>
                    <a:pt x="12" y="89"/>
                  </a:lnTo>
                  <a:lnTo>
                    <a:pt x="12" y="86"/>
                  </a:lnTo>
                  <a:lnTo>
                    <a:pt x="11" y="84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9" y="75"/>
                  </a:lnTo>
                  <a:lnTo>
                    <a:pt x="7" y="72"/>
                  </a:lnTo>
                  <a:lnTo>
                    <a:pt x="6" y="69"/>
                  </a:lnTo>
                  <a:lnTo>
                    <a:pt x="4" y="65"/>
                  </a:lnTo>
                  <a:lnTo>
                    <a:pt x="2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5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754" y="2188"/>
              <a:ext cx="132" cy="104"/>
            </a:xfrm>
            <a:custGeom>
              <a:avLst/>
              <a:gdLst>
                <a:gd name="T0" fmla="*/ 5 w 132"/>
                <a:gd name="T1" fmla="*/ 31 h 105"/>
                <a:gd name="T2" fmla="*/ 8 w 132"/>
                <a:gd name="T3" fmla="*/ 24 h 105"/>
                <a:gd name="T4" fmla="*/ 10 w 132"/>
                <a:gd name="T5" fmla="*/ 21 h 105"/>
                <a:gd name="T6" fmla="*/ 13 w 132"/>
                <a:gd name="T7" fmla="*/ 18 h 105"/>
                <a:gd name="T8" fmla="*/ 16 w 132"/>
                <a:gd name="T9" fmla="*/ 16 h 105"/>
                <a:gd name="T10" fmla="*/ 22 w 132"/>
                <a:gd name="T11" fmla="*/ 12 h 105"/>
                <a:gd name="T12" fmla="*/ 34 w 132"/>
                <a:gd name="T13" fmla="*/ 8 h 105"/>
                <a:gd name="T14" fmla="*/ 50 w 132"/>
                <a:gd name="T15" fmla="*/ 6 h 105"/>
                <a:gd name="T16" fmla="*/ 67 w 132"/>
                <a:gd name="T17" fmla="*/ 3 h 105"/>
                <a:gd name="T18" fmla="*/ 80 w 132"/>
                <a:gd name="T19" fmla="*/ 1 h 105"/>
                <a:gd name="T20" fmla="*/ 88 w 132"/>
                <a:gd name="T21" fmla="*/ 0 h 105"/>
                <a:gd name="T22" fmla="*/ 96 w 132"/>
                <a:gd name="T23" fmla="*/ 1 h 105"/>
                <a:gd name="T24" fmla="*/ 102 w 132"/>
                <a:gd name="T25" fmla="*/ 2 h 105"/>
                <a:gd name="T26" fmla="*/ 107 w 132"/>
                <a:gd name="T27" fmla="*/ 4 h 105"/>
                <a:gd name="T28" fmla="*/ 112 w 132"/>
                <a:gd name="T29" fmla="*/ 6 h 105"/>
                <a:gd name="T30" fmla="*/ 113 w 132"/>
                <a:gd name="T31" fmla="*/ 6 h 105"/>
                <a:gd name="T32" fmla="*/ 117 w 132"/>
                <a:gd name="T33" fmla="*/ 4 h 105"/>
                <a:gd name="T34" fmla="*/ 123 w 132"/>
                <a:gd name="T35" fmla="*/ 4 h 105"/>
                <a:gd name="T36" fmla="*/ 129 w 132"/>
                <a:gd name="T37" fmla="*/ 6 h 105"/>
                <a:gd name="T38" fmla="*/ 130 w 132"/>
                <a:gd name="T39" fmla="*/ 12 h 105"/>
                <a:gd name="T40" fmla="*/ 126 w 132"/>
                <a:gd name="T41" fmla="*/ 22 h 105"/>
                <a:gd name="T42" fmla="*/ 120 w 132"/>
                <a:gd name="T43" fmla="*/ 32 h 105"/>
                <a:gd name="T44" fmla="*/ 113 w 132"/>
                <a:gd name="T45" fmla="*/ 38 h 105"/>
                <a:gd name="T46" fmla="*/ 106 w 132"/>
                <a:gd name="T47" fmla="*/ 42 h 105"/>
                <a:gd name="T48" fmla="*/ 101 w 132"/>
                <a:gd name="T49" fmla="*/ 43 h 105"/>
                <a:gd name="T50" fmla="*/ 97 w 132"/>
                <a:gd name="T51" fmla="*/ 46 h 105"/>
                <a:gd name="T52" fmla="*/ 91 w 132"/>
                <a:gd name="T53" fmla="*/ 52 h 105"/>
                <a:gd name="T54" fmla="*/ 83 w 132"/>
                <a:gd name="T55" fmla="*/ 62 h 105"/>
                <a:gd name="T56" fmla="*/ 76 w 132"/>
                <a:gd name="T57" fmla="*/ 74 h 105"/>
                <a:gd name="T58" fmla="*/ 72 w 132"/>
                <a:gd name="T59" fmla="*/ 87 h 105"/>
                <a:gd name="T60" fmla="*/ 68 w 132"/>
                <a:gd name="T61" fmla="*/ 90 h 105"/>
                <a:gd name="T62" fmla="*/ 58 w 132"/>
                <a:gd name="T63" fmla="*/ 96 h 105"/>
                <a:gd name="T64" fmla="*/ 45 w 132"/>
                <a:gd name="T65" fmla="*/ 101 h 105"/>
                <a:gd name="T66" fmla="*/ 30 w 132"/>
                <a:gd name="T67" fmla="*/ 104 h 105"/>
                <a:gd name="T68" fmla="*/ 21 w 132"/>
                <a:gd name="T69" fmla="*/ 102 h 105"/>
                <a:gd name="T70" fmla="*/ 16 w 132"/>
                <a:gd name="T71" fmla="*/ 98 h 105"/>
                <a:gd name="T72" fmla="*/ 14 w 132"/>
                <a:gd name="T73" fmla="*/ 92 h 105"/>
                <a:gd name="T74" fmla="*/ 13 w 132"/>
                <a:gd name="T75" fmla="*/ 88 h 105"/>
                <a:gd name="T76" fmla="*/ 12 w 132"/>
                <a:gd name="T77" fmla="*/ 83 h 105"/>
                <a:gd name="T78" fmla="*/ 10 w 132"/>
                <a:gd name="T79" fmla="*/ 77 h 105"/>
                <a:gd name="T80" fmla="*/ 7 w 132"/>
                <a:gd name="T81" fmla="*/ 70 h 105"/>
                <a:gd name="T82" fmla="*/ 3 w 132"/>
                <a:gd name="T83" fmla="*/ 63 h 105"/>
                <a:gd name="T84" fmla="*/ 0 w 132"/>
                <a:gd name="T85" fmla="*/ 55 h 105"/>
                <a:gd name="T86" fmla="*/ 0 w 132"/>
                <a:gd name="T87" fmla="*/ 45 h 105"/>
                <a:gd name="T88" fmla="*/ 2 w 132"/>
                <a:gd name="T89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05">
                  <a:moveTo>
                    <a:pt x="2" y="36"/>
                  </a:moveTo>
                  <a:lnTo>
                    <a:pt x="5" y="31"/>
                  </a:lnTo>
                  <a:lnTo>
                    <a:pt x="7" y="27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4" y="8"/>
                  </a:lnTo>
                  <a:lnTo>
                    <a:pt x="41" y="6"/>
                  </a:lnTo>
                  <a:lnTo>
                    <a:pt x="50" y="6"/>
                  </a:lnTo>
                  <a:lnTo>
                    <a:pt x="59" y="3"/>
                  </a:lnTo>
                  <a:lnTo>
                    <a:pt x="67" y="3"/>
                  </a:lnTo>
                  <a:lnTo>
                    <a:pt x="74" y="2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6" y="3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6" y="4"/>
                  </a:lnTo>
                  <a:lnTo>
                    <a:pt x="129" y="6"/>
                  </a:lnTo>
                  <a:lnTo>
                    <a:pt x="131" y="9"/>
                  </a:lnTo>
                  <a:lnTo>
                    <a:pt x="130" y="12"/>
                  </a:lnTo>
                  <a:lnTo>
                    <a:pt x="129" y="17"/>
                  </a:lnTo>
                  <a:lnTo>
                    <a:pt x="126" y="22"/>
                  </a:lnTo>
                  <a:lnTo>
                    <a:pt x="123" y="28"/>
                  </a:lnTo>
                  <a:lnTo>
                    <a:pt x="120" y="32"/>
                  </a:lnTo>
                  <a:lnTo>
                    <a:pt x="115" y="35"/>
                  </a:lnTo>
                  <a:lnTo>
                    <a:pt x="113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3" y="43"/>
                  </a:lnTo>
                  <a:lnTo>
                    <a:pt x="101" y="43"/>
                  </a:lnTo>
                  <a:lnTo>
                    <a:pt x="100" y="44"/>
                  </a:lnTo>
                  <a:lnTo>
                    <a:pt x="97" y="46"/>
                  </a:lnTo>
                  <a:lnTo>
                    <a:pt x="94" y="49"/>
                  </a:lnTo>
                  <a:lnTo>
                    <a:pt x="91" y="52"/>
                  </a:lnTo>
                  <a:lnTo>
                    <a:pt x="86" y="57"/>
                  </a:lnTo>
                  <a:lnTo>
                    <a:pt x="83" y="62"/>
                  </a:lnTo>
                  <a:lnTo>
                    <a:pt x="78" y="67"/>
                  </a:lnTo>
                  <a:lnTo>
                    <a:pt x="76" y="74"/>
                  </a:lnTo>
                  <a:lnTo>
                    <a:pt x="73" y="80"/>
                  </a:lnTo>
                  <a:lnTo>
                    <a:pt x="72" y="87"/>
                  </a:lnTo>
                  <a:lnTo>
                    <a:pt x="71" y="88"/>
                  </a:lnTo>
                  <a:lnTo>
                    <a:pt x="68" y="90"/>
                  </a:lnTo>
                  <a:lnTo>
                    <a:pt x="63" y="92"/>
                  </a:lnTo>
                  <a:lnTo>
                    <a:pt x="58" y="96"/>
                  </a:lnTo>
                  <a:lnTo>
                    <a:pt x="52" y="99"/>
                  </a:lnTo>
                  <a:lnTo>
                    <a:pt x="45" y="101"/>
                  </a:lnTo>
                  <a:lnTo>
                    <a:pt x="38" y="103"/>
                  </a:lnTo>
                  <a:lnTo>
                    <a:pt x="30" y="104"/>
                  </a:lnTo>
                  <a:lnTo>
                    <a:pt x="26" y="103"/>
                  </a:lnTo>
                  <a:lnTo>
                    <a:pt x="21" y="102"/>
                  </a:lnTo>
                  <a:lnTo>
                    <a:pt x="18" y="100"/>
                  </a:lnTo>
                  <a:lnTo>
                    <a:pt x="16" y="98"/>
                  </a:lnTo>
                  <a:lnTo>
                    <a:pt x="15" y="95"/>
                  </a:lnTo>
                  <a:lnTo>
                    <a:pt x="14" y="92"/>
                  </a:lnTo>
                  <a:lnTo>
                    <a:pt x="13" y="91"/>
                  </a:lnTo>
                  <a:lnTo>
                    <a:pt x="13" y="88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1" y="80"/>
                  </a:lnTo>
                  <a:lnTo>
                    <a:pt x="10" y="77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7"/>
                  </a:lnTo>
                  <a:lnTo>
                    <a:pt x="3" y="63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6"/>
                  </a:lnTo>
                </a:path>
              </a:pathLst>
            </a:custGeom>
            <a:noFill/>
            <a:ln w="12700" cap="rnd" cmpd="sng">
              <a:solidFill>
                <a:srgbClr val="FF9BE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715" y="1859"/>
              <a:ext cx="117" cy="93"/>
            </a:xfrm>
            <a:custGeom>
              <a:avLst/>
              <a:gdLst>
                <a:gd name="T0" fmla="*/ 4 w 116"/>
                <a:gd name="T1" fmla="*/ 27 h 92"/>
                <a:gd name="T2" fmla="*/ 6 w 116"/>
                <a:gd name="T3" fmla="*/ 22 h 92"/>
                <a:gd name="T4" fmla="*/ 8 w 116"/>
                <a:gd name="T5" fmla="*/ 19 h 92"/>
                <a:gd name="T6" fmla="*/ 10 w 116"/>
                <a:gd name="T7" fmla="*/ 16 h 92"/>
                <a:gd name="T8" fmla="*/ 14 w 116"/>
                <a:gd name="T9" fmla="*/ 14 h 92"/>
                <a:gd name="T10" fmla="*/ 18 w 116"/>
                <a:gd name="T11" fmla="*/ 11 h 92"/>
                <a:gd name="T12" fmla="*/ 30 w 116"/>
                <a:gd name="T13" fmla="*/ 7 h 92"/>
                <a:gd name="T14" fmla="*/ 45 w 116"/>
                <a:gd name="T15" fmla="*/ 4 h 92"/>
                <a:gd name="T16" fmla="*/ 59 w 116"/>
                <a:gd name="T17" fmla="*/ 2 h 92"/>
                <a:gd name="T18" fmla="*/ 69 w 116"/>
                <a:gd name="T19" fmla="*/ 1 h 92"/>
                <a:gd name="T20" fmla="*/ 76 w 116"/>
                <a:gd name="T21" fmla="*/ 0 h 92"/>
                <a:gd name="T22" fmla="*/ 83 w 116"/>
                <a:gd name="T23" fmla="*/ 1 h 92"/>
                <a:gd name="T24" fmla="*/ 90 w 116"/>
                <a:gd name="T25" fmla="*/ 2 h 92"/>
                <a:gd name="T26" fmla="*/ 94 w 116"/>
                <a:gd name="T27" fmla="*/ 4 h 92"/>
                <a:gd name="T28" fmla="*/ 98 w 116"/>
                <a:gd name="T29" fmla="*/ 4 h 92"/>
                <a:gd name="T30" fmla="*/ 99 w 116"/>
                <a:gd name="T31" fmla="*/ 5 h 92"/>
                <a:gd name="T32" fmla="*/ 102 w 116"/>
                <a:gd name="T33" fmla="*/ 4 h 92"/>
                <a:gd name="T34" fmla="*/ 108 w 116"/>
                <a:gd name="T35" fmla="*/ 3 h 92"/>
                <a:gd name="T36" fmla="*/ 113 w 116"/>
                <a:gd name="T37" fmla="*/ 5 h 92"/>
                <a:gd name="T38" fmla="*/ 114 w 116"/>
                <a:gd name="T39" fmla="*/ 10 h 92"/>
                <a:gd name="T40" fmla="*/ 110 w 116"/>
                <a:gd name="T41" fmla="*/ 20 h 92"/>
                <a:gd name="T42" fmla="*/ 104 w 116"/>
                <a:gd name="T43" fmla="*/ 27 h 92"/>
                <a:gd name="T44" fmla="*/ 98 w 116"/>
                <a:gd name="T45" fmla="*/ 33 h 92"/>
                <a:gd name="T46" fmla="*/ 92 w 116"/>
                <a:gd name="T47" fmla="*/ 37 h 92"/>
                <a:gd name="T48" fmla="*/ 89 w 116"/>
                <a:gd name="T49" fmla="*/ 38 h 92"/>
                <a:gd name="T50" fmla="*/ 87 w 116"/>
                <a:gd name="T51" fmla="*/ 38 h 92"/>
                <a:gd name="T52" fmla="*/ 82 w 116"/>
                <a:gd name="T53" fmla="*/ 42 h 92"/>
                <a:gd name="T54" fmla="*/ 75 w 116"/>
                <a:gd name="T55" fmla="*/ 49 h 92"/>
                <a:gd name="T56" fmla="*/ 69 w 116"/>
                <a:gd name="T57" fmla="*/ 58 h 92"/>
                <a:gd name="T58" fmla="*/ 64 w 116"/>
                <a:gd name="T59" fmla="*/ 70 h 92"/>
                <a:gd name="T60" fmla="*/ 61 w 116"/>
                <a:gd name="T61" fmla="*/ 77 h 92"/>
                <a:gd name="T62" fmla="*/ 54 w 116"/>
                <a:gd name="T63" fmla="*/ 81 h 92"/>
                <a:gd name="T64" fmla="*/ 44 w 116"/>
                <a:gd name="T65" fmla="*/ 87 h 92"/>
                <a:gd name="T66" fmla="*/ 32 w 116"/>
                <a:gd name="T67" fmla="*/ 90 h 92"/>
                <a:gd name="T68" fmla="*/ 22 w 116"/>
                <a:gd name="T69" fmla="*/ 90 h 92"/>
                <a:gd name="T70" fmla="*/ 15 w 116"/>
                <a:gd name="T71" fmla="*/ 87 h 92"/>
                <a:gd name="T72" fmla="*/ 13 w 116"/>
                <a:gd name="T73" fmla="*/ 83 h 92"/>
                <a:gd name="T74" fmla="*/ 11 w 116"/>
                <a:gd name="T75" fmla="*/ 79 h 92"/>
                <a:gd name="T76" fmla="*/ 10 w 116"/>
                <a:gd name="T77" fmla="*/ 75 h 92"/>
                <a:gd name="T78" fmla="*/ 9 w 116"/>
                <a:gd name="T79" fmla="*/ 70 h 92"/>
                <a:gd name="T80" fmla="*/ 7 w 116"/>
                <a:gd name="T81" fmla="*/ 65 h 92"/>
                <a:gd name="T82" fmla="*/ 4 w 116"/>
                <a:gd name="T83" fmla="*/ 58 h 92"/>
                <a:gd name="T84" fmla="*/ 1 w 116"/>
                <a:gd name="T85" fmla="*/ 52 h 92"/>
                <a:gd name="T86" fmla="*/ 0 w 116"/>
                <a:gd name="T87" fmla="*/ 44 h 92"/>
                <a:gd name="T88" fmla="*/ 0 w 116"/>
                <a:gd name="T8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92">
                  <a:moveTo>
                    <a:pt x="3" y="31"/>
                  </a:moveTo>
                  <a:lnTo>
                    <a:pt x="4" y="27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8" y="11"/>
                  </a:lnTo>
                  <a:lnTo>
                    <a:pt x="23" y="8"/>
                  </a:lnTo>
                  <a:lnTo>
                    <a:pt x="30" y="7"/>
                  </a:lnTo>
                  <a:lnTo>
                    <a:pt x="37" y="6"/>
                  </a:lnTo>
                  <a:lnTo>
                    <a:pt x="45" y="4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2" y="3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98" y="4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8" y="3"/>
                  </a:lnTo>
                  <a:lnTo>
                    <a:pt x="111" y="4"/>
                  </a:lnTo>
                  <a:lnTo>
                    <a:pt x="113" y="5"/>
                  </a:lnTo>
                  <a:lnTo>
                    <a:pt x="115" y="7"/>
                  </a:lnTo>
                  <a:lnTo>
                    <a:pt x="114" y="10"/>
                  </a:lnTo>
                  <a:lnTo>
                    <a:pt x="113" y="15"/>
                  </a:lnTo>
                  <a:lnTo>
                    <a:pt x="110" y="20"/>
                  </a:lnTo>
                  <a:lnTo>
                    <a:pt x="108" y="24"/>
                  </a:lnTo>
                  <a:lnTo>
                    <a:pt x="104" y="27"/>
                  </a:lnTo>
                  <a:lnTo>
                    <a:pt x="100" y="30"/>
                  </a:lnTo>
                  <a:lnTo>
                    <a:pt x="98" y="33"/>
                  </a:lnTo>
                  <a:lnTo>
                    <a:pt x="94" y="35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9" y="38"/>
                  </a:lnTo>
                  <a:lnTo>
                    <a:pt x="88" y="38"/>
                  </a:lnTo>
                  <a:lnTo>
                    <a:pt x="87" y="38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78" y="46"/>
                  </a:lnTo>
                  <a:lnTo>
                    <a:pt x="75" y="49"/>
                  </a:lnTo>
                  <a:lnTo>
                    <a:pt x="73" y="54"/>
                  </a:lnTo>
                  <a:lnTo>
                    <a:pt x="69" y="58"/>
                  </a:lnTo>
                  <a:lnTo>
                    <a:pt x="66" y="64"/>
                  </a:lnTo>
                  <a:lnTo>
                    <a:pt x="64" y="70"/>
                  </a:lnTo>
                  <a:lnTo>
                    <a:pt x="62" y="76"/>
                  </a:lnTo>
                  <a:lnTo>
                    <a:pt x="61" y="77"/>
                  </a:lnTo>
                  <a:lnTo>
                    <a:pt x="59" y="79"/>
                  </a:lnTo>
                  <a:lnTo>
                    <a:pt x="54" y="81"/>
                  </a:lnTo>
                  <a:lnTo>
                    <a:pt x="50" y="84"/>
                  </a:lnTo>
                  <a:lnTo>
                    <a:pt x="44" y="87"/>
                  </a:lnTo>
                  <a:lnTo>
                    <a:pt x="38" y="89"/>
                  </a:lnTo>
                  <a:lnTo>
                    <a:pt x="32" y="90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18" y="89"/>
                  </a:lnTo>
                  <a:lnTo>
                    <a:pt x="15" y="87"/>
                  </a:lnTo>
                  <a:lnTo>
                    <a:pt x="14" y="85"/>
                  </a:lnTo>
                  <a:lnTo>
                    <a:pt x="13" y="83"/>
                  </a:lnTo>
                  <a:lnTo>
                    <a:pt x="12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9" y="67"/>
                  </a:lnTo>
                  <a:lnTo>
                    <a:pt x="7" y="65"/>
                  </a:lnTo>
                  <a:lnTo>
                    <a:pt x="6" y="61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3" y="31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711" y="1859"/>
              <a:ext cx="121" cy="95"/>
            </a:xfrm>
            <a:custGeom>
              <a:avLst/>
              <a:gdLst>
                <a:gd name="T0" fmla="*/ 5 w 119"/>
                <a:gd name="T1" fmla="*/ 27 h 95"/>
                <a:gd name="T2" fmla="*/ 7 w 119"/>
                <a:gd name="T3" fmla="*/ 22 h 95"/>
                <a:gd name="T4" fmla="*/ 9 w 119"/>
                <a:gd name="T5" fmla="*/ 19 h 95"/>
                <a:gd name="T6" fmla="*/ 11 w 119"/>
                <a:gd name="T7" fmla="*/ 17 h 95"/>
                <a:gd name="T8" fmla="*/ 14 w 119"/>
                <a:gd name="T9" fmla="*/ 14 h 95"/>
                <a:gd name="T10" fmla="*/ 19 w 119"/>
                <a:gd name="T11" fmla="*/ 11 h 95"/>
                <a:gd name="T12" fmla="*/ 31 w 119"/>
                <a:gd name="T13" fmla="*/ 7 h 95"/>
                <a:gd name="T14" fmla="*/ 46 w 119"/>
                <a:gd name="T15" fmla="*/ 4 h 95"/>
                <a:gd name="T16" fmla="*/ 60 w 119"/>
                <a:gd name="T17" fmla="*/ 3 h 95"/>
                <a:gd name="T18" fmla="*/ 71 w 119"/>
                <a:gd name="T19" fmla="*/ 1 h 95"/>
                <a:gd name="T20" fmla="*/ 78 w 119"/>
                <a:gd name="T21" fmla="*/ 0 h 95"/>
                <a:gd name="T22" fmla="*/ 86 w 119"/>
                <a:gd name="T23" fmla="*/ 1 h 95"/>
                <a:gd name="T24" fmla="*/ 92 w 119"/>
                <a:gd name="T25" fmla="*/ 2 h 95"/>
                <a:gd name="T26" fmla="*/ 98 w 119"/>
                <a:gd name="T27" fmla="*/ 4 h 95"/>
                <a:gd name="T28" fmla="*/ 100 w 119"/>
                <a:gd name="T29" fmla="*/ 5 h 95"/>
                <a:gd name="T30" fmla="*/ 101 w 119"/>
                <a:gd name="T31" fmla="*/ 5 h 95"/>
                <a:gd name="T32" fmla="*/ 105 w 119"/>
                <a:gd name="T33" fmla="*/ 4 h 95"/>
                <a:gd name="T34" fmla="*/ 111 w 119"/>
                <a:gd name="T35" fmla="*/ 3 h 95"/>
                <a:gd name="T36" fmla="*/ 116 w 119"/>
                <a:gd name="T37" fmla="*/ 5 h 95"/>
                <a:gd name="T38" fmla="*/ 118 w 119"/>
                <a:gd name="T39" fmla="*/ 11 h 95"/>
                <a:gd name="T40" fmla="*/ 113 w 119"/>
                <a:gd name="T41" fmla="*/ 21 h 95"/>
                <a:gd name="T42" fmla="*/ 107 w 119"/>
                <a:gd name="T43" fmla="*/ 28 h 95"/>
                <a:gd name="T44" fmla="*/ 100 w 119"/>
                <a:gd name="T45" fmla="*/ 34 h 95"/>
                <a:gd name="T46" fmla="*/ 94 w 119"/>
                <a:gd name="T47" fmla="*/ 37 h 95"/>
                <a:gd name="T48" fmla="*/ 91 w 119"/>
                <a:gd name="T49" fmla="*/ 39 h 95"/>
                <a:gd name="T50" fmla="*/ 89 w 119"/>
                <a:gd name="T51" fmla="*/ 40 h 95"/>
                <a:gd name="T52" fmla="*/ 85 w 119"/>
                <a:gd name="T53" fmla="*/ 44 h 95"/>
                <a:gd name="T54" fmla="*/ 78 w 119"/>
                <a:gd name="T55" fmla="*/ 51 h 95"/>
                <a:gd name="T56" fmla="*/ 70 w 119"/>
                <a:gd name="T57" fmla="*/ 62 h 95"/>
                <a:gd name="T58" fmla="*/ 66 w 119"/>
                <a:gd name="T59" fmla="*/ 72 h 95"/>
                <a:gd name="T60" fmla="*/ 63 w 119"/>
                <a:gd name="T61" fmla="*/ 79 h 95"/>
                <a:gd name="T62" fmla="*/ 57 w 119"/>
                <a:gd name="T63" fmla="*/ 84 h 95"/>
                <a:gd name="T64" fmla="*/ 46 w 119"/>
                <a:gd name="T65" fmla="*/ 90 h 95"/>
                <a:gd name="T66" fmla="*/ 33 w 119"/>
                <a:gd name="T67" fmla="*/ 93 h 95"/>
                <a:gd name="T68" fmla="*/ 23 w 119"/>
                <a:gd name="T69" fmla="*/ 94 h 95"/>
                <a:gd name="T70" fmla="*/ 16 w 119"/>
                <a:gd name="T71" fmla="*/ 90 h 95"/>
                <a:gd name="T72" fmla="*/ 14 w 119"/>
                <a:gd name="T73" fmla="*/ 86 h 95"/>
                <a:gd name="T74" fmla="*/ 11 w 119"/>
                <a:gd name="T75" fmla="*/ 82 h 95"/>
                <a:gd name="T76" fmla="*/ 11 w 119"/>
                <a:gd name="T77" fmla="*/ 78 h 95"/>
                <a:gd name="T78" fmla="*/ 10 w 119"/>
                <a:gd name="T79" fmla="*/ 72 h 95"/>
                <a:gd name="T80" fmla="*/ 7 w 119"/>
                <a:gd name="T81" fmla="*/ 67 h 95"/>
                <a:gd name="T82" fmla="*/ 5 w 119"/>
                <a:gd name="T83" fmla="*/ 60 h 95"/>
                <a:gd name="T84" fmla="*/ 1 w 119"/>
                <a:gd name="T85" fmla="*/ 53 h 95"/>
                <a:gd name="T86" fmla="*/ 0 w 119"/>
                <a:gd name="T87" fmla="*/ 45 h 95"/>
                <a:gd name="T88" fmla="*/ 1 w 119"/>
                <a:gd name="T89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" h="95">
                  <a:moveTo>
                    <a:pt x="3" y="31"/>
                  </a:moveTo>
                  <a:lnTo>
                    <a:pt x="5" y="27"/>
                  </a:lnTo>
                  <a:lnTo>
                    <a:pt x="6" y="24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23" y="8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1"/>
                  </a:lnTo>
                  <a:lnTo>
                    <a:pt x="89" y="1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3"/>
                  </a:lnTo>
                  <a:lnTo>
                    <a:pt x="114" y="4"/>
                  </a:lnTo>
                  <a:lnTo>
                    <a:pt x="116" y="5"/>
                  </a:lnTo>
                  <a:lnTo>
                    <a:pt x="118" y="7"/>
                  </a:lnTo>
                  <a:lnTo>
                    <a:pt x="118" y="11"/>
                  </a:lnTo>
                  <a:lnTo>
                    <a:pt x="116" y="16"/>
                  </a:lnTo>
                  <a:lnTo>
                    <a:pt x="113" y="21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3" y="32"/>
                  </a:lnTo>
                  <a:lnTo>
                    <a:pt x="100" y="34"/>
                  </a:lnTo>
                  <a:lnTo>
                    <a:pt x="98" y="36"/>
                  </a:lnTo>
                  <a:lnTo>
                    <a:pt x="94" y="37"/>
                  </a:lnTo>
                  <a:lnTo>
                    <a:pt x="92" y="39"/>
                  </a:lnTo>
                  <a:lnTo>
                    <a:pt x="91" y="39"/>
                  </a:lnTo>
                  <a:lnTo>
                    <a:pt x="90" y="39"/>
                  </a:lnTo>
                  <a:lnTo>
                    <a:pt x="89" y="40"/>
                  </a:lnTo>
                  <a:lnTo>
                    <a:pt x="86" y="41"/>
                  </a:lnTo>
                  <a:lnTo>
                    <a:pt x="85" y="44"/>
                  </a:lnTo>
                  <a:lnTo>
                    <a:pt x="81" y="47"/>
                  </a:lnTo>
                  <a:lnTo>
                    <a:pt x="78" y="51"/>
                  </a:lnTo>
                  <a:lnTo>
                    <a:pt x="74" y="55"/>
                  </a:lnTo>
                  <a:lnTo>
                    <a:pt x="70" y="62"/>
                  </a:lnTo>
                  <a:lnTo>
                    <a:pt x="68" y="67"/>
                  </a:lnTo>
                  <a:lnTo>
                    <a:pt x="66" y="72"/>
                  </a:lnTo>
                  <a:lnTo>
                    <a:pt x="65" y="79"/>
                  </a:lnTo>
                  <a:lnTo>
                    <a:pt x="63" y="79"/>
                  </a:lnTo>
                  <a:lnTo>
                    <a:pt x="61" y="82"/>
                  </a:lnTo>
                  <a:lnTo>
                    <a:pt x="57" y="84"/>
                  </a:lnTo>
                  <a:lnTo>
                    <a:pt x="51" y="87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3"/>
                  </a:lnTo>
                  <a:lnTo>
                    <a:pt x="27" y="94"/>
                  </a:lnTo>
                  <a:lnTo>
                    <a:pt x="23" y="94"/>
                  </a:lnTo>
                  <a:lnTo>
                    <a:pt x="19" y="92"/>
                  </a:lnTo>
                  <a:lnTo>
                    <a:pt x="16" y="90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5" y="60"/>
                  </a:lnTo>
                  <a:lnTo>
                    <a:pt x="2" y="56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3" y="31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0" name="Freeform 160"/>
            <p:cNvSpPr>
              <a:spLocks/>
            </p:cNvSpPr>
            <p:nvPr/>
          </p:nvSpPr>
          <p:spPr bwMode="auto">
            <a:xfrm>
              <a:off x="934" y="2002"/>
              <a:ext cx="89" cy="65"/>
            </a:xfrm>
            <a:custGeom>
              <a:avLst/>
              <a:gdLst>
                <a:gd name="T0" fmla="*/ 1 w 89"/>
                <a:gd name="T1" fmla="*/ 56 h 66"/>
                <a:gd name="T2" fmla="*/ 2 w 89"/>
                <a:gd name="T3" fmla="*/ 60 h 66"/>
                <a:gd name="T4" fmla="*/ 5 w 89"/>
                <a:gd name="T5" fmla="*/ 62 h 66"/>
                <a:gd name="T6" fmla="*/ 8 w 89"/>
                <a:gd name="T7" fmla="*/ 64 h 66"/>
                <a:gd name="T8" fmla="*/ 12 w 89"/>
                <a:gd name="T9" fmla="*/ 64 h 66"/>
                <a:gd name="T10" fmla="*/ 16 w 89"/>
                <a:gd name="T11" fmla="*/ 65 h 66"/>
                <a:gd name="T12" fmla="*/ 22 w 89"/>
                <a:gd name="T13" fmla="*/ 64 h 66"/>
                <a:gd name="T14" fmla="*/ 26 w 89"/>
                <a:gd name="T15" fmla="*/ 63 h 66"/>
                <a:gd name="T16" fmla="*/ 29 w 89"/>
                <a:gd name="T17" fmla="*/ 61 h 66"/>
                <a:gd name="T18" fmla="*/ 32 w 89"/>
                <a:gd name="T19" fmla="*/ 59 h 66"/>
                <a:gd name="T20" fmla="*/ 36 w 89"/>
                <a:gd name="T21" fmla="*/ 57 h 66"/>
                <a:gd name="T22" fmla="*/ 39 w 89"/>
                <a:gd name="T23" fmla="*/ 54 h 66"/>
                <a:gd name="T24" fmla="*/ 43 w 89"/>
                <a:gd name="T25" fmla="*/ 52 h 66"/>
                <a:gd name="T26" fmla="*/ 49 w 89"/>
                <a:gd name="T27" fmla="*/ 50 h 66"/>
                <a:gd name="T28" fmla="*/ 56 w 89"/>
                <a:gd name="T29" fmla="*/ 48 h 66"/>
                <a:gd name="T30" fmla="*/ 62 w 89"/>
                <a:gd name="T31" fmla="*/ 46 h 66"/>
                <a:gd name="T32" fmla="*/ 68 w 89"/>
                <a:gd name="T33" fmla="*/ 45 h 66"/>
                <a:gd name="T34" fmla="*/ 73 w 89"/>
                <a:gd name="T35" fmla="*/ 43 h 66"/>
                <a:gd name="T36" fmla="*/ 78 w 89"/>
                <a:gd name="T37" fmla="*/ 41 h 66"/>
                <a:gd name="T38" fmla="*/ 81 w 89"/>
                <a:gd name="T39" fmla="*/ 41 h 66"/>
                <a:gd name="T40" fmla="*/ 82 w 89"/>
                <a:gd name="T41" fmla="*/ 41 h 66"/>
                <a:gd name="T42" fmla="*/ 82 w 89"/>
                <a:gd name="T43" fmla="*/ 40 h 66"/>
                <a:gd name="T44" fmla="*/ 84 w 89"/>
                <a:gd name="T45" fmla="*/ 40 h 66"/>
                <a:gd name="T46" fmla="*/ 85 w 89"/>
                <a:gd name="T47" fmla="*/ 38 h 66"/>
                <a:gd name="T48" fmla="*/ 87 w 89"/>
                <a:gd name="T49" fmla="*/ 36 h 66"/>
                <a:gd name="T50" fmla="*/ 87 w 89"/>
                <a:gd name="T51" fmla="*/ 33 h 66"/>
                <a:gd name="T52" fmla="*/ 88 w 89"/>
                <a:gd name="T53" fmla="*/ 30 h 66"/>
                <a:gd name="T54" fmla="*/ 87 w 89"/>
                <a:gd name="T55" fmla="*/ 27 h 66"/>
                <a:gd name="T56" fmla="*/ 85 w 89"/>
                <a:gd name="T57" fmla="*/ 23 h 66"/>
                <a:gd name="T58" fmla="*/ 81 w 89"/>
                <a:gd name="T59" fmla="*/ 18 h 66"/>
                <a:gd name="T60" fmla="*/ 77 w 89"/>
                <a:gd name="T61" fmla="*/ 15 h 66"/>
                <a:gd name="T62" fmla="*/ 73 w 89"/>
                <a:gd name="T63" fmla="*/ 12 h 66"/>
                <a:gd name="T64" fmla="*/ 69 w 89"/>
                <a:gd name="T65" fmla="*/ 10 h 66"/>
                <a:gd name="T66" fmla="*/ 63 w 89"/>
                <a:gd name="T67" fmla="*/ 9 h 66"/>
                <a:gd name="T68" fmla="*/ 56 w 89"/>
                <a:gd name="T69" fmla="*/ 7 h 66"/>
                <a:gd name="T70" fmla="*/ 49 w 89"/>
                <a:gd name="T71" fmla="*/ 6 h 66"/>
                <a:gd name="T72" fmla="*/ 42 w 89"/>
                <a:gd name="T73" fmla="*/ 4 h 66"/>
                <a:gd name="T74" fmla="*/ 35 w 89"/>
                <a:gd name="T75" fmla="*/ 2 h 66"/>
                <a:gd name="T76" fmla="*/ 28 w 89"/>
                <a:gd name="T77" fmla="*/ 2 h 66"/>
                <a:gd name="T78" fmla="*/ 23 w 89"/>
                <a:gd name="T79" fmla="*/ 1 h 66"/>
                <a:gd name="T80" fmla="*/ 18 w 89"/>
                <a:gd name="T81" fmla="*/ 1 h 66"/>
                <a:gd name="T82" fmla="*/ 15 w 89"/>
                <a:gd name="T83" fmla="*/ 0 h 66"/>
                <a:gd name="T84" fmla="*/ 11 w 89"/>
                <a:gd name="T85" fmla="*/ 1 h 66"/>
                <a:gd name="T86" fmla="*/ 8 w 89"/>
                <a:gd name="T87" fmla="*/ 2 h 66"/>
                <a:gd name="T88" fmla="*/ 6 w 89"/>
                <a:gd name="T89" fmla="*/ 4 h 66"/>
                <a:gd name="T90" fmla="*/ 2 w 89"/>
                <a:gd name="T91" fmla="*/ 7 h 66"/>
                <a:gd name="T92" fmla="*/ 1 w 89"/>
                <a:gd name="T93" fmla="*/ 9 h 66"/>
                <a:gd name="T94" fmla="*/ 0 w 89"/>
                <a:gd name="T95" fmla="*/ 12 h 66"/>
                <a:gd name="T96" fmla="*/ 0 w 89"/>
                <a:gd name="T97" fmla="*/ 15 h 66"/>
                <a:gd name="T98" fmla="*/ 0 w 89"/>
                <a:gd name="T99" fmla="*/ 17 h 66"/>
                <a:gd name="T100" fmla="*/ 0 w 89"/>
                <a:gd name="T101" fmla="*/ 20 h 66"/>
                <a:gd name="T102" fmla="*/ 0 w 89"/>
                <a:gd name="T103" fmla="*/ 21 h 66"/>
                <a:gd name="T104" fmla="*/ 1 w 89"/>
                <a:gd name="T105" fmla="*/ 25 h 66"/>
                <a:gd name="T106" fmla="*/ 1 w 89"/>
                <a:gd name="T107" fmla="*/ 28 h 66"/>
                <a:gd name="T108" fmla="*/ 0 w 89"/>
                <a:gd name="T109" fmla="*/ 31 h 66"/>
                <a:gd name="T110" fmla="*/ 0 w 89"/>
                <a:gd name="T111" fmla="*/ 35 h 66"/>
                <a:gd name="T112" fmla="*/ 0 w 89"/>
                <a:gd name="T113" fmla="*/ 39 h 66"/>
                <a:gd name="T114" fmla="*/ 0 w 89"/>
                <a:gd name="T115" fmla="*/ 44 h 66"/>
                <a:gd name="T116" fmla="*/ 0 w 89"/>
                <a:gd name="T117" fmla="*/ 48 h 66"/>
                <a:gd name="T118" fmla="*/ 0 w 89"/>
                <a:gd name="T119" fmla="*/ 52 h 66"/>
                <a:gd name="T120" fmla="*/ 1 w 89"/>
                <a:gd name="T12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" h="66">
                  <a:moveTo>
                    <a:pt x="1" y="56"/>
                  </a:moveTo>
                  <a:lnTo>
                    <a:pt x="2" y="60"/>
                  </a:lnTo>
                  <a:lnTo>
                    <a:pt x="5" y="62"/>
                  </a:lnTo>
                  <a:lnTo>
                    <a:pt x="8" y="64"/>
                  </a:lnTo>
                  <a:lnTo>
                    <a:pt x="12" y="64"/>
                  </a:lnTo>
                  <a:lnTo>
                    <a:pt x="16" y="65"/>
                  </a:lnTo>
                  <a:lnTo>
                    <a:pt x="22" y="64"/>
                  </a:lnTo>
                  <a:lnTo>
                    <a:pt x="26" y="63"/>
                  </a:lnTo>
                  <a:lnTo>
                    <a:pt x="29" y="61"/>
                  </a:lnTo>
                  <a:lnTo>
                    <a:pt x="32" y="59"/>
                  </a:lnTo>
                  <a:lnTo>
                    <a:pt x="36" y="57"/>
                  </a:lnTo>
                  <a:lnTo>
                    <a:pt x="39" y="54"/>
                  </a:lnTo>
                  <a:lnTo>
                    <a:pt x="43" y="52"/>
                  </a:lnTo>
                  <a:lnTo>
                    <a:pt x="49" y="50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68" y="45"/>
                  </a:lnTo>
                  <a:lnTo>
                    <a:pt x="73" y="43"/>
                  </a:lnTo>
                  <a:lnTo>
                    <a:pt x="78" y="41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5" y="38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8" y="30"/>
                  </a:lnTo>
                  <a:lnTo>
                    <a:pt x="87" y="27"/>
                  </a:lnTo>
                  <a:lnTo>
                    <a:pt x="85" y="23"/>
                  </a:lnTo>
                  <a:lnTo>
                    <a:pt x="81" y="18"/>
                  </a:lnTo>
                  <a:lnTo>
                    <a:pt x="77" y="15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3" y="9"/>
                  </a:lnTo>
                  <a:lnTo>
                    <a:pt x="56" y="7"/>
                  </a:lnTo>
                  <a:lnTo>
                    <a:pt x="49" y="6"/>
                  </a:lnTo>
                  <a:lnTo>
                    <a:pt x="42" y="4"/>
                  </a:lnTo>
                  <a:lnTo>
                    <a:pt x="35" y="2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1" y="5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1" name="Freeform 161"/>
            <p:cNvSpPr>
              <a:spLocks/>
            </p:cNvSpPr>
            <p:nvPr/>
          </p:nvSpPr>
          <p:spPr bwMode="auto">
            <a:xfrm>
              <a:off x="932" y="2002"/>
              <a:ext cx="93" cy="69"/>
            </a:xfrm>
            <a:custGeom>
              <a:avLst/>
              <a:gdLst>
                <a:gd name="T0" fmla="*/ 1 w 92"/>
                <a:gd name="T1" fmla="*/ 59 h 70"/>
                <a:gd name="T2" fmla="*/ 2 w 92"/>
                <a:gd name="T3" fmla="*/ 63 h 70"/>
                <a:gd name="T4" fmla="*/ 6 w 92"/>
                <a:gd name="T5" fmla="*/ 66 h 70"/>
                <a:gd name="T6" fmla="*/ 8 w 92"/>
                <a:gd name="T7" fmla="*/ 68 h 70"/>
                <a:gd name="T8" fmla="*/ 13 w 92"/>
                <a:gd name="T9" fmla="*/ 68 h 70"/>
                <a:gd name="T10" fmla="*/ 17 w 92"/>
                <a:gd name="T11" fmla="*/ 69 h 70"/>
                <a:gd name="T12" fmla="*/ 22 w 92"/>
                <a:gd name="T13" fmla="*/ 67 h 70"/>
                <a:gd name="T14" fmla="*/ 27 w 92"/>
                <a:gd name="T15" fmla="*/ 66 h 70"/>
                <a:gd name="T16" fmla="*/ 30 w 92"/>
                <a:gd name="T17" fmla="*/ 65 h 70"/>
                <a:gd name="T18" fmla="*/ 34 w 92"/>
                <a:gd name="T19" fmla="*/ 62 h 70"/>
                <a:gd name="T20" fmla="*/ 37 w 92"/>
                <a:gd name="T21" fmla="*/ 60 h 70"/>
                <a:gd name="T22" fmla="*/ 40 w 92"/>
                <a:gd name="T23" fmla="*/ 57 h 70"/>
                <a:gd name="T24" fmla="*/ 45 w 92"/>
                <a:gd name="T25" fmla="*/ 56 h 70"/>
                <a:gd name="T26" fmla="*/ 51 w 92"/>
                <a:gd name="T27" fmla="*/ 53 h 70"/>
                <a:gd name="T28" fmla="*/ 58 w 92"/>
                <a:gd name="T29" fmla="*/ 50 h 70"/>
                <a:gd name="T30" fmla="*/ 64 w 92"/>
                <a:gd name="T31" fmla="*/ 48 h 70"/>
                <a:gd name="T32" fmla="*/ 70 w 92"/>
                <a:gd name="T33" fmla="*/ 47 h 70"/>
                <a:gd name="T34" fmla="*/ 76 w 92"/>
                <a:gd name="T35" fmla="*/ 46 h 70"/>
                <a:gd name="T36" fmla="*/ 81 w 92"/>
                <a:gd name="T37" fmla="*/ 44 h 70"/>
                <a:gd name="T38" fmla="*/ 83 w 92"/>
                <a:gd name="T39" fmla="*/ 44 h 70"/>
                <a:gd name="T40" fmla="*/ 84 w 92"/>
                <a:gd name="T41" fmla="*/ 44 h 70"/>
                <a:gd name="T42" fmla="*/ 85 w 92"/>
                <a:gd name="T43" fmla="*/ 43 h 70"/>
                <a:gd name="T44" fmla="*/ 86 w 92"/>
                <a:gd name="T45" fmla="*/ 42 h 70"/>
                <a:gd name="T46" fmla="*/ 88 w 92"/>
                <a:gd name="T47" fmla="*/ 40 h 70"/>
                <a:gd name="T48" fmla="*/ 89 w 92"/>
                <a:gd name="T49" fmla="*/ 38 h 70"/>
                <a:gd name="T50" fmla="*/ 91 w 92"/>
                <a:gd name="T51" fmla="*/ 35 h 70"/>
                <a:gd name="T52" fmla="*/ 91 w 92"/>
                <a:gd name="T53" fmla="*/ 33 h 70"/>
                <a:gd name="T54" fmla="*/ 90 w 92"/>
                <a:gd name="T55" fmla="*/ 29 h 70"/>
                <a:gd name="T56" fmla="*/ 88 w 92"/>
                <a:gd name="T57" fmla="*/ 25 h 70"/>
                <a:gd name="T58" fmla="*/ 84 w 92"/>
                <a:gd name="T59" fmla="*/ 20 h 70"/>
                <a:gd name="T60" fmla="*/ 80 w 92"/>
                <a:gd name="T61" fmla="*/ 16 h 70"/>
                <a:gd name="T62" fmla="*/ 76 w 92"/>
                <a:gd name="T63" fmla="*/ 14 h 70"/>
                <a:gd name="T64" fmla="*/ 72 w 92"/>
                <a:gd name="T65" fmla="*/ 11 h 70"/>
                <a:gd name="T66" fmla="*/ 65 w 92"/>
                <a:gd name="T67" fmla="*/ 10 h 70"/>
                <a:gd name="T68" fmla="*/ 58 w 92"/>
                <a:gd name="T69" fmla="*/ 7 h 70"/>
                <a:gd name="T70" fmla="*/ 52 w 92"/>
                <a:gd name="T71" fmla="*/ 6 h 70"/>
                <a:gd name="T72" fmla="*/ 44 w 92"/>
                <a:gd name="T73" fmla="*/ 4 h 70"/>
                <a:gd name="T74" fmla="*/ 37 w 92"/>
                <a:gd name="T75" fmla="*/ 2 h 70"/>
                <a:gd name="T76" fmla="*/ 30 w 92"/>
                <a:gd name="T77" fmla="*/ 2 h 70"/>
                <a:gd name="T78" fmla="*/ 23 w 92"/>
                <a:gd name="T79" fmla="*/ 1 h 70"/>
                <a:gd name="T80" fmla="*/ 20 w 92"/>
                <a:gd name="T81" fmla="*/ 1 h 70"/>
                <a:gd name="T82" fmla="*/ 15 w 92"/>
                <a:gd name="T83" fmla="*/ 0 h 70"/>
                <a:gd name="T84" fmla="*/ 12 w 92"/>
                <a:gd name="T85" fmla="*/ 1 h 70"/>
                <a:gd name="T86" fmla="*/ 8 w 92"/>
                <a:gd name="T87" fmla="*/ 2 h 70"/>
                <a:gd name="T88" fmla="*/ 6 w 92"/>
                <a:gd name="T89" fmla="*/ 5 h 70"/>
                <a:gd name="T90" fmla="*/ 2 w 92"/>
                <a:gd name="T91" fmla="*/ 7 h 70"/>
                <a:gd name="T92" fmla="*/ 1 w 92"/>
                <a:gd name="T93" fmla="*/ 10 h 70"/>
                <a:gd name="T94" fmla="*/ 0 w 92"/>
                <a:gd name="T95" fmla="*/ 12 h 70"/>
                <a:gd name="T96" fmla="*/ 0 w 92"/>
                <a:gd name="T97" fmla="*/ 16 h 70"/>
                <a:gd name="T98" fmla="*/ 0 w 92"/>
                <a:gd name="T99" fmla="*/ 19 h 70"/>
                <a:gd name="T100" fmla="*/ 0 w 92"/>
                <a:gd name="T101" fmla="*/ 21 h 70"/>
                <a:gd name="T102" fmla="*/ 0 w 92"/>
                <a:gd name="T103" fmla="*/ 23 h 70"/>
                <a:gd name="T104" fmla="*/ 0 w 92"/>
                <a:gd name="T105" fmla="*/ 26 h 70"/>
                <a:gd name="T106" fmla="*/ 1 w 92"/>
                <a:gd name="T107" fmla="*/ 30 h 70"/>
                <a:gd name="T108" fmla="*/ 1 w 92"/>
                <a:gd name="T109" fmla="*/ 33 h 70"/>
                <a:gd name="T110" fmla="*/ 1 w 92"/>
                <a:gd name="T111" fmla="*/ 38 h 70"/>
                <a:gd name="T112" fmla="*/ 0 w 92"/>
                <a:gd name="T113" fmla="*/ 42 h 70"/>
                <a:gd name="T114" fmla="*/ 0 w 92"/>
                <a:gd name="T115" fmla="*/ 46 h 70"/>
                <a:gd name="T116" fmla="*/ 0 w 92"/>
                <a:gd name="T117" fmla="*/ 50 h 70"/>
                <a:gd name="T118" fmla="*/ 0 w 92"/>
                <a:gd name="T119" fmla="*/ 55 h 70"/>
                <a:gd name="T120" fmla="*/ 1 w 92"/>
                <a:gd name="T121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70">
                  <a:moveTo>
                    <a:pt x="1" y="59"/>
                  </a:moveTo>
                  <a:lnTo>
                    <a:pt x="2" y="63"/>
                  </a:lnTo>
                  <a:lnTo>
                    <a:pt x="6" y="66"/>
                  </a:lnTo>
                  <a:lnTo>
                    <a:pt x="8" y="68"/>
                  </a:lnTo>
                  <a:lnTo>
                    <a:pt x="13" y="68"/>
                  </a:lnTo>
                  <a:lnTo>
                    <a:pt x="17" y="69"/>
                  </a:lnTo>
                  <a:lnTo>
                    <a:pt x="22" y="67"/>
                  </a:lnTo>
                  <a:lnTo>
                    <a:pt x="27" y="66"/>
                  </a:lnTo>
                  <a:lnTo>
                    <a:pt x="30" y="65"/>
                  </a:lnTo>
                  <a:lnTo>
                    <a:pt x="34" y="62"/>
                  </a:lnTo>
                  <a:lnTo>
                    <a:pt x="37" y="60"/>
                  </a:lnTo>
                  <a:lnTo>
                    <a:pt x="40" y="57"/>
                  </a:lnTo>
                  <a:lnTo>
                    <a:pt x="45" y="56"/>
                  </a:lnTo>
                  <a:lnTo>
                    <a:pt x="51" y="53"/>
                  </a:lnTo>
                  <a:lnTo>
                    <a:pt x="58" y="50"/>
                  </a:lnTo>
                  <a:lnTo>
                    <a:pt x="64" y="48"/>
                  </a:lnTo>
                  <a:lnTo>
                    <a:pt x="70" y="47"/>
                  </a:lnTo>
                  <a:lnTo>
                    <a:pt x="76" y="46"/>
                  </a:lnTo>
                  <a:lnTo>
                    <a:pt x="81" y="44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8" y="40"/>
                  </a:lnTo>
                  <a:lnTo>
                    <a:pt x="89" y="38"/>
                  </a:lnTo>
                  <a:lnTo>
                    <a:pt x="91" y="35"/>
                  </a:lnTo>
                  <a:lnTo>
                    <a:pt x="91" y="33"/>
                  </a:lnTo>
                  <a:lnTo>
                    <a:pt x="90" y="29"/>
                  </a:lnTo>
                  <a:lnTo>
                    <a:pt x="88" y="25"/>
                  </a:lnTo>
                  <a:lnTo>
                    <a:pt x="84" y="20"/>
                  </a:lnTo>
                  <a:lnTo>
                    <a:pt x="80" y="16"/>
                  </a:lnTo>
                  <a:lnTo>
                    <a:pt x="76" y="14"/>
                  </a:lnTo>
                  <a:lnTo>
                    <a:pt x="72" y="11"/>
                  </a:lnTo>
                  <a:lnTo>
                    <a:pt x="65" y="10"/>
                  </a:lnTo>
                  <a:lnTo>
                    <a:pt x="58" y="7"/>
                  </a:lnTo>
                  <a:lnTo>
                    <a:pt x="52" y="6"/>
                  </a:lnTo>
                  <a:lnTo>
                    <a:pt x="44" y="4"/>
                  </a:lnTo>
                  <a:lnTo>
                    <a:pt x="37" y="2"/>
                  </a:lnTo>
                  <a:lnTo>
                    <a:pt x="30" y="2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6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59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2" name="Freeform 162"/>
            <p:cNvSpPr>
              <a:spLocks/>
            </p:cNvSpPr>
            <p:nvPr/>
          </p:nvSpPr>
          <p:spPr bwMode="auto">
            <a:xfrm>
              <a:off x="1043" y="2077"/>
              <a:ext cx="67" cy="71"/>
            </a:xfrm>
            <a:custGeom>
              <a:avLst/>
              <a:gdLst>
                <a:gd name="T0" fmla="*/ 1 w 66"/>
                <a:gd name="T1" fmla="*/ 18 h 72"/>
                <a:gd name="T2" fmla="*/ 0 w 66"/>
                <a:gd name="T3" fmla="*/ 29 h 72"/>
                <a:gd name="T4" fmla="*/ 0 w 66"/>
                <a:gd name="T5" fmla="*/ 39 h 72"/>
                <a:gd name="T6" fmla="*/ 2 w 66"/>
                <a:gd name="T7" fmla="*/ 47 h 72"/>
                <a:gd name="T8" fmla="*/ 3 w 66"/>
                <a:gd name="T9" fmla="*/ 51 h 72"/>
                <a:gd name="T10" fmla="*/ 3 w 66"/>
                <a:gd name="T11" fmla="*/ 53 h 72"/>
                <a:gd name="T12" fmla="*/ 5 w 66"/>
                <a:gd name="T13" fmla="*/ 58 h 72"/>
                <a:gd name="T14" fmla="*/ 6 w 66"/>
                <a:gd name="T15" fmla="*/ 63 h 72"/>
                <a:gd name="T16" fmla="*/ 10 w 66"/>
                <a:gd name="T17" fmla="*/ 68 h 72"/>
                <a:gd name="T18" fmla="*/ 14 w 66"/>
                <a:gd name="T19" fmla="*/ 71 h 72"/>
                <a:gd name="T20" fmla="*/ 21 w 66"/>
                <a:gd name="T21" fmla="*/ 70 h 72"/>
                <a:gd name="T22" fmla="*/ 28 w 66"/>
                <a:gd name="T23" fmla="*/ 68 h 72"/>
                <a:gd name="T24" fmla="*/ 35 w 66"/>
                <a:gd name="T25" fmla="*/ 64 h 72"/>
                <a:gd name="T26" fmla="*/ 38 w 66"/>
                <a:gd name="T27" fmla="*/ 63 h 72"/>
                <a:gd name="T28" fmla="*/ 42 w 66"/>
                <a:gd name="T29" fmla="*/ 61 h 72"/>
                <a:gd name="T30" fmla="*/ 42 w 66"/>
                <a:gd name="T31" fmla="*/ 61 h 72"/>
                <a:gd name="T32" fmla="*/ 46 w 66"/>
                <a:gd name="T33" fmla="*/ 56 h 72"/>
                <a:gd name="T34" fmla="*/ 50 w 66"/>
                <a:gd name="T35" fmla="*/ 48 h 72"/>
                <a:gd name="T36" fmla="*/ 56 w 66"/>
                <a:gd name="T37" fmla="*/ 40 h 72"/>
                <a:gd name="T38" fmla="*/ 59 w 66"/>
                <a:gd name="T39" fmla="*/ 29 h 72"/>
                <a:gd name="T40" fmla="*/ 61 w 66"/>
                <a:gd name="T41" fmla="*/ 18 h 72"/>
                <a:gd name="T42" fmla="*/ 63 w 66"/>
                <a:gd name="T43" fmla="*/ 11 h 72"/>
                <a:gd name="T44" fmla="*/ 65 w 66"/>
                <a:gd name="T45" fmla="*/ 6 h 72"/>
                <a:gd name="T46" fmla="*/ 64 w 66"/>
                <a:gd name="T47" fmla="*/ 3 h 72"/>
                <a:gd name="T48" fmla="*/ 59 w 66"/>
                <a:gd name="T49" fmla="*/ 2 h 72"/>
                <a:gd name="T50" fmla="*/ 53 w 66"/>
                <a:gd name="T51" fmla="*/ 0 h 72"/>
                <a:gd name="T52" fmla="*/ 47 w 66"/>
                <a:gd name="T53" fmla="*/ 1 h 72"/>
                <a:gd name="T54" fmla="*/ 43 w 66"/>
                <a:gd name="T55" fmla="*/ 3 h 72"/>
                <a:gd name="T56" fmla="*/ 37 w 66"/>
                <a:gd name="T57" fmla="*/ 6 h 72"/>
                <a:gd name="T58" fmla="*/ 36 w 66"/>
                <a:gd name="T59" fmla="*/ 8 h 72"/>
                <a:gd name="T60" fmla="*/ 35 w 66"/>
                <a:gd name="T61" fmla="*/ 8 h 72"/>
                <a:gd name="T62" fmla="*/ 29 w 66"/>
                <a:gd name="T63" fmla="*/ 8 h 72"/>
                <a:gd name="T64" fmla="*/ 22 w 66"/>
                <a:gd name="T65" fmla="*/ 8 h 72"/>
                <a:gd name="T66" fmla="*/ 13 w 66"/>
                <a:gd name="T67" fmla="*/ 10 h 72"/>
                <a:gd name="T68" fmla="*/ 6 w 66"/>
                <a:gd name="T6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72">
                  <a:moveTo>
                    <a:pt x="2" y="16"/>
                  </a:moveTo>
                  <a:lnTo>
                    <a:pt x="1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6" y="63"/>
                  </a:lnTo>
                  <a:lnTo>
                    <a:pt x="8" y="65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1"/>
                  </a:lnTo>
                  <a:lnTo>
                    <a:pt x="18" y="71"/>
                  </a:lnTo>
                  <a:lnTo>
                    <a:pt x="21" y="70"/>
                  </a:lnTo>
                  <a:lnTo>
                    <a:pt x="25" y="68"/>
                  </a:lnTo>
                  <a:lnTo>
                    <a:pt x="28" y="68"/>
                  </a:lnTo>
                  <a:lnTo>
                    <a:pt x="31" y="66"/>
                  </a:lnTo>
                  <a:lnTo>
                    <a:pt x="35" y="64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8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3"/>
                  </a:lnTo>
                  <a:lnTo>
                    <a:pt x="61" y="18"/>
                  </a:lnTo>
                  <a:lnTo>
                    <a:pt x="62" y="14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4" y="3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2" y="1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3" name="Freeform 163"/>
            <p:cNvSpPr>
              <a:spLocks/>
            </p:cNvSpPr>
            <p:nvPr/>
          </p:nvSpPr>
          <p:spPr bwMode="auto">
            <a:xfrm>
              <a:off x="1041" y="2077"/>
              <a:ext cx="70" cy="76"/>
            </a:xfrm>
            <a:custGeom>
              <a:avLst/>
              <a:gdLst>
                <a:gd name="T0" fmla="*/ 1 w 70"/>
                <a:gd name="T1" fmla="*/ 20 h 77"/>
                <a:gd name="T2" fmla="*/ 0 w 70"/>
                <a:gd name="T3" fmla="*/ 31 h 77"/>
                <a:gd name="T4" fmla="*/ 0 w 70"/>
                <a:gd name="T5" fmla="*/ 41 h 77"/>
                <a:gd name="T6" fmla="*/ 2 w 70"/>
                <a:gd name="T7" fmla="*/ 50 h 77"/>
                <a:gd name="T8" fmla="*/ 3 w 70"/>
                <a:gd name="T9" fmla="*/ 55 h 77"/>
                <a:gd name="T10" fmla="*/ 4 w 70"/>
                <a:gd name="T11" fmla="*/ 56 h 77"/>
                <a:gd name="T12" fmla="*/ 5 w 70"/>
                <a:gd name="T13" fmla="*/ 61 h 77"/>
                <a:gd name="T14" fmla="*/ 7 w 70"/>
                <a:gd name="T15" fmla="*/ 67 h 77"/>
                <a:gd name="T16" fmla="*/ 10 w 70"/>
                <a:gd name="T17" fmla="*/ 73 h 77"/>
                <a:gd name="T18" fmla="*/ 15 w 70"/>
                <a:gd name="T19" fmla="*/ 76 h 77"/>
                <a:gd name="T20" fmla="*/ 23 w 70"/>
                <a:gd name="T21" fmla="*/ 75 h 77"/>
                <a:gd name="T22" fmla="*/ 30 w 70"/>
                <a:gd name="T23" fmla="*/ 72 h 77"/>
                <a:gd name="T24" fmla="*/ 36 w 70"/>
                <a:gd name="T25" fmla="*/ 69 h 77"/>
                <a:gd name="T26" fmla="*/ 41 w 70"/>
                <a:gd name="T27" fmla="*/ 66 h 77"/>
                <a:gd name="T28" fmla="*/ 44 w 70"/>
                <a:gd name="T29" fmla="*/ 66 h 77"/>
                <a:gd name="T30" fmla="*/ 45 w 70"/>
                <a:gd name="T31" fmla="*/ 65 h 77"/>
                <a:gd name="T32" fmla="*/ 48 w 70"/>
                <a:gd name="T33" fmla="*/ 60 h 77"/>
                <a:gd name="T34" fmla="*/ 53 w 70"/>
                <a:gd name="T35" fmla="*/ 52 h 77"/>
                <a:gd name="T36" fmla="*/ 59 w 70"/>
                <a:gd name="T37" fmla="*/ 42 h 77"/>
                <a:gd name="T38" fmla="*/ 63 w 70"/>
                <a:gd name="T39" fmla="*/ 30 h 77"/>
                <a:gd name="T40" fmla="*/ 65 w 70"/>
                <a:gd name="T41" fmla="*/ 19 h 77"/>
                <a:gd name="T42" fmla="*/ 67 w 70"/>
                <a:gd name="T43" fmla="*/ 12 h 77"/>
                <a:gd name="T44" fmla="*/ 69 w 70"/>
                <a:gd name="T45" fmla="*/ 7 h 77"/>
                <a:gd name="T46" fmla="*/ 68 w 70"/>
                <a:gd name="T47" fmla="*/ 4 h 77"/>
                <a:gd name="T48" fmla="*/ 63 w 70"/>
                <a:gd name="T49" fmla="*/ 2 h 77"/>
                <a:gd name="T50" fmla="*/ 56 w 70"/>
                <a:gd name="T51" fmla="*/ 0 h 77"/>
                <a:gd name="T52" fmla="*/ 50 w 70"/>
                <a:gd name="T53" fmla="*/ 1 h 77"/>
                <a:gd name="T54" fmla="*/ 45 w 70"/>
                <a:gd name="T55" fmla="*/ 3 h 77"/>
                <a:gd name="T56" fmla="*/ 39 w 70"/>
                <a:gd name="T57" fmla="*/ 7 h 77"/>
                <a:gd name="T58" fmla="*/ 38 w 70"/>
                <a:gd name="T59" fmla="*/ 9 h 77"/>
                <a:gd name="T60" fmla="*/ 37 w 70"/>
                <a:gd name="T61" fmla="*/ 10 h 77"/>
                <a:gd name="T62" fmla="*/ 31 w 70"/>
                <a:gd name="T63" fmla="*/ 8 h 77"/>
                <a:gd name="T64" fmla="*/ 23 w 70"/>
                <a:gd name="T65" fmla="*/ 8 h 77"/>
                <a:gd name="T66" fmla="*/ 14 w 70"/>
                <a:gd name="T67" fmla="*/ 10 h 77"/>
                <a:gd name="T68" fmla="*/ 6 w 70"/>
                <a:gd name="T69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7">
                  <a:moveTo>
                    <a:pt x="2" y="16"/>
                  </a:moveTo>
                  <a:lnTo>
                    <a:pt x="1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5" y="61"/>
                  </a:lnTo>
                  <a:lnTo>
                    <a:pt x="5" y="64"/>
                  </a:lnTo>
                  <a:lnTo>
                    <a:pt x="7" y="67"/>
                  </a:lnTo>
                  <a:lnTo>
                    <a:pt x="8" y="70"/>
                  </a:lnTo>
                  <a:lnTo>
                    <a:pt x="10" y="73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3" y="75"/>
                  </a:lnTo>
                  <a:lnTo>
                    <a:pt x="26" y="73"/>
                  </a:lnTo>
                  <a:lnTo>
                    <a:pt x="30" y="72"/>
                  </a:lnTo>
                  <a:lnTo>
                    <a:pt x="33" y="70"/>
                  </a:lnTo>
                  <a:lnTo>
                    <a:pt x="36" y="69"/>
                  </a:lnTo>
                  <a:lnTo>
                    <a:pt x="38" y="68"/>
                  </a:lnTo>
                  <a:lnTo>
                    <a:pt x="41" y="66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6" y="63"/>
                  </a:lnTo>
                  <a:lnTo>
                    <a:pt x="48" y="60"/>
                  </a:lnTo>
                  <a:lnTo>
                    <a:pt x="51" y="56"/>
                  </a:lnTo>
                  <a:lnTo>
                    <a:pt x="53" y="52"/>
                  </a:lnTo>
                  <a:lnTo>
                    <a:pt x="56" y="48"/>
                  </a:lnTo>
                  <a:lnTo>
                    <a:pt x="59" y="42"/>
                  </a:lnTo>
                  <a:lnTo>
                    <a:pt x="61" y="36"/>
                  </a:lnTo>
                  <a:lnTo>
                    <a:pt x="63" y="30"/>
                  </a:lnTo>
                  <a:lnTo>
                    <a:pt x="64" y="25"/>
                  </a:lnTo>
                  <a:lnTo>
                    <a:pt x="65" y="19"/>
                  </a:lnTo>
                  <a:lnTo>
                    <a:pt x="67" y="15"/>
                  </a:lnTo>
                  <a:lnTo>
                    <a:pt x="67" y="12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3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2" y="16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4" name="Freeform 164"/>
            <p:cNvSpPr>
              <a:spLocks/>
            </p:cNvSpPr>
            <p:nvPr/>
          </p:nvSpPr>
          <p:spPr bwMode="auto">
            <a:xfrm>
              <a:off x="750" y="2106"/>
              <a:ext cx="96" cy="71"/>
            </a:xfrm>
            <a:custGeom>
              <a:avLst/>
              <a:gdLst>
                <a:gd name="T0" fmla="*/ 1 w 97"/>
                <a:gd name="T1" fmla="*/ 61 h 71"/>
                <a:gd name="T2" fmla="*/ 3 w 97"/>
                <a:gd name="T3" fmla="*/ 64 h 71"/>
                <a:gd name="T4" fmla="*/ 6 w 97"/>
                <a:gd name="T5" fmla="*/ 68 h 71"/>
                <a:gd name="T6" fmla="*/ 9 w 97"/>
                <a:gd name="T7" fmla="*/ 69 h 71"/>
                <a:gd name="T8" fmla="*/ 14 w 97"/>
                <a:gd name="T9" fmla="*/ 70 h 71"/>
                <a:gd name="T10" fmla="*/ 18 w 97"/>
                <a:gd name="T11" fmla="*/ 69 h 71"/>
                <a:gd name="T12" fmla="*/ 23 w 97"/>
                <a:gd name="T13" fmla="*/ 69 h 71"/>
                <a:gd name="T14" fmla="*/ 28 w 97"/>
                <a:gd name="T15" fmla="*/ 68 h 71"/>
                <a:gd name="T16" fmla="*/ 32 w 97"/>
                <a:gd name="T17" fmla="*/ 66 h 71"/>
                <a:gd name="T18" fmla="*/ 36 w 97"/>
                <a:gd name="T19" fmla="*/ 63 h 71"/>
                <a:gd name="T20" fmla="*/ 39 w 97"/>
                <a:gd name="T21" fmla="*/ 61 h 71"/>
                <a:gd name="T22" fmla="*/ 42 w 97"/>
                <a:gd name="T23" fmla="*/ 58 h 71"/>
                <a:gd name="T24" fmla="*/ 48 w 97"/>
                <a:gd name="T25" fmla="*/ 55 h 71"/>
                <a:gd name="T26" fmla="*/ 54 w 97"/>
                <a:gd name="T27" fmla="*/ 54 h 71"/>
                <a:gd name="T28" fmla="*/ 61 w 97"/>
                <a:gd name="T29" fmla="*/ 52 h 71"/>
                <a:gd name="T30" fmla="*/ 68 w 97"/>
                <a:gd name="T31" fmla="*/ 50 h 71"/>
                <a:gd name="T32" fmla="*/ 74 w 97"/>
                <a:gd name="T33" fmla="*/ 48 h 71"/>
                <a:gd name="T34" fmla="*/ 80 w 97"/>
                <a:gd name="T35" fmla="*/ 46 h 71"/>
                <a:gd name="T36" fmla="*/ 85 w 97"/>
                <a:gd name="T37" fmla="*/ 45 h 71"/>
                <a:gd name="T38" fmla="*/ 88 w 97"/>
                <a:gd name="T39" fmla="*/ 44 h 71"/>
                <a:gd name="T40" fmla="*/ 89 w 97"/>
                <a:gd name="T41" fmla="*/ 44 h 71"/>
                <a:gd name="T42" fmla="*/ 89 w 97"/>
                <a:gd name="T43" fmla="*/ 44 h 71"/>
                <a:gd name="T44" fmla="*/ 91 w 97"/>
                <a:gd name="T45" fmla="*/ 43 h 71"/>
                <a:gd name="T46" fmla="*/ 93 w 97"/>
                <a:gd name="T47" fmla="*/ 41 h 71"/>
                <a:gd name="T48" fmla="*/ 94 w 97"/>
                <a:gd name="T49" fmla="*/ 39 h 71"/>
                <a:gd name="T50" fmla="*/ 96 w 97"/>
                <a:gd name="T51" fmla="*/ 36 h 71"/>
                <a:gd name="T52" fmla="*/ 96 w 97"/>
                <a:gd name="T53" fmla="*/ 33 h 71"/>
                <a:gd name="T54" fmla="*/ 95 w 97"/>
                <a:gd name="T55" fmla="*/ 30 h 71"/>
                <a:gd name="T56" fmla="*/ 93 w 97"/>
                <a:gd name="T57" fmla="*/ 25 h 71"/>
                <a:gd name="T58" fmla="*/ 89 w 97"/>
                <a:gd name="T59" fmla="*/ 21 h 71"/>
                <a:gd name="T60" fmla="*/ 84 w 97"/>
                <a:gd name="T61" fmla="*/ 16 h 71"/>
                <a:gd name="T62" fmla="*/ 80 w 97"/>
                <a:gd name="T63" fmla="*/ 13 h 71"/>
                <a:gd name="T64" fmla="*/ 74 w 97"/>
                <a:gd name="T65" fmla="*/ 12 h 71"/>
                <a:gd name="T66" fmla="*/ 68 w 97"/>
                <a:gd name="T67" fmla="*/ 10 h 71"/>
                <a:gd name="T68" fmla="*/ 61 w 97"/>
                <a:gd name="T69" fmla="*/ 7 h 71"/>
                <a:gd name="T70" fmla="*/ 55 w 97"/>
                <a:gd name="T71" fmla="*/ 6 h 71"/>
                <a:gd name="T72" fmla="*/ 47 w 97"/>
                <a:gd name="T73" fmla="*/ 4 h 71"/>
                <a:gd name="T74" fmla="*/ 39 w 97"/>
                <a:gd name="T75" fmla="*/ 2 h 71"/>
                <a:gd name="T76" fmla="*/ 32 w 97"/>
                <a:gd name="T77" fmla="*/ 1 h 71"/>
                <a:gd name="T78" fmla="*/ 25 w 97"/>
                <a:gd name="T79" fmla="*/ 1 h 71"/>
                <a:gd name="T80" fmla="*/ 21 w 97"/>
                <a:gd name="T81" fmla="*/ 0 h 71"/>
                <a:gd name="T82" fmla="*/ 16 w 97"/>
                <a:gd name="T83" fmla="*/ 1 h 71"/>
                <a:gd name="T84" fmla="*/ 13 w 97"/>
                <a:gd name="T85" fmla="*/ 2 h 71"/>
                <a:gd name="T86" fmla="*/ 9 w 97"/>
                <a:gd name="T87" fmla="*/ 3 h 71"/>
                <a:gd name="T88" fmla="*/ 6 w 97"/>
                <a:gd name="T89" fmla="*/ 4 h 71"/>
                <a:gd name="T90" fmla="*/ 4 w 97"/>
                <a:gd name="T91" fmla="*/ 7 h 71"/>
                <a:gd name="T92" fmla="*/ 2 w 97"/>
                <a:gd name="T93" fmla="*/ 10 h 71"/>
                <a:gd name="T94" fmla="*/ 0 w 97"/>
                <a:gd name="T95" fmla="*/ 12 h 71"/>
                <a:gd name="T96" fmla="*/ 0 w 97"/>
                <a:gd name="T97" fmla="*/ 16 h 71"/>
                <a:gd name="T98" fmla="*/ 0 w 97"/>
                <a:gd name="T99" fmla="*/ 19 h 71"/>
                <a:gd name="T100" fmla="*/ 0 w 97"/>
                <a:gd name="T101" fmla="*/ 22 h 71"/>
                <a:gd name="T102" fmla="*/ 1 w 97"/>
                <a:gd name="T103" fmla="*/ 25 h 71"/>
                <a:gd name="T104" fmla="*/ 2 w 97"/>
                <a:gd name="T105" fmla="*/ 27 h 71"/>
                <a:gd name="T106" fmla="*/ 2 w 97"/>
                <a:gd name="T107" fmla="*/ 31 h 71"/>
                <a:gd name="T108" fmla="*/ 1 w 97"/>
                <a:gd name="T109" fmla="*/ 34 h 71"/>
                <a:gd name="T110" fmla="*/ 1 w 97"/>
                <a:gd name="T111" fmla="*/ 39 h 71"/>
                <a:gd name="T112" fmla="*/ 1 w 97"/>
                <a:gd name="T113" fmla="*/ 43 h 71"/>
                <a:gd name="T114" fmla="*/ 1 w 97"/>
                <a:gd name="T115" fmla="*/ 47 h 71"/>
                <a:gd name="T116" fmla="*/ 0 w 97"/>
                <a:gd name="T117" fmla="*/ 52 h 71"/>
                <a:gd name="T118" fmla="*/ 1 w 97"/>
                <a:gd name="T119" fmla="*/ 57 h 71"/>
                <a:gd name="T120" fmla="*/ 1 w 97"/>
                <a:gd name="T121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71">
                  <a:moveTo>
                    <a:pt x="1" y="61"/>
                  </a:moveTo>
                  <a:lnTo>
                    <a:pt x="3" y="64"/>
                  </a:lnTo>
                  <a:lnTo>
                    <a:pt x="6" y="68"/>
                  </a:lnTo>
                  <a:lnTo>
                    <a:pt x="9" y="69"/>
                  </a:lnTo>
                  <a:lnTo>
                    <a:pt x="14" y="70"/>
                  </a:lnTo>
                  <a:lnTo>
                    <a:pt x="18" y="69"/>
                  </a:lnTo>
                  <a:lnTo>
                    <a:pt x="23" y="69"/>
                  </a:lnTo>
                  <a:lnTo>
                    <a:pt x="28" y="68"/>
                  </a:lnTo>
                  <a:lnTo>
                    <a:pt x="32" y="66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8"/>
                  </a:lnTo>
                  <a:lnTo>
                    <a:pt x="48" y="55"/>
                  </a:lnTo>
                  <a:lnTo>
                    <a:pt x="54" y="54"/>
                  </a:lnTo>
                  <a:lnTo>
                    <a:pt x="61" y="52"/>
                  </a:lnTo>
                  <a:lnTo>
                    <a:pt x="68" y="50"/>
                  </a:lnTo>
                  <a:lnTo>
                    <a:pt x="74" y="48"/>
                  </a:lnTo>
                  <a:lnTo>
                    <a:pt x="80" y="46"/>
                  </a:lnTo>
                  <a:lnTo>
                    <a:pt x="85" y="45"/>
                  </a:lnTo>
                  <a:lnTo>
                    <a:pt x="88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1" y="43"/>
                  </a:lnTo>
                  <a:lnTo>
                    <a:pt x="93" y="41"/>
                  </a:lnTo>
                  <a:lnTo>
                    <a:pt x="94" y="39"/>
                  </a:lnTo>
                  <a:lnTo>
                    <a:pt x="96" y="36"/>
                  </a:lnTo>
                  <a:lnTo>
                    <a:pt x="96" y="33"/>
                  </a:lnTo>
                  <a:lnTo>
                    <a:pt x="95" y="30"/>
                  </a:lnTo>
                  <a:lnTo>
                    <a:pt x="93" y="25"/>
                  </a:lnTo>
                  <a:lnTo>
                    <a:pt x="89" y="21"/>
                  </a:lnTo>
                  <a:lnTo>
                    <a:pt x="84" y="16"/>
                  </a:lnTo>
                  <a:lnTo>
                    <a:pt x="80" y="13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1" y="7"/>
                  </a:lnTo>
                  <a:lnTo>
                    <a:pt x="55" y="6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32" y="1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0" y="52"/>
                  </a:lnTo>
                  <a:lnTo>
                    <a:pt x="1" y="57"/>
                  </a:lnTo>
                  <a:lnTo>
                    <a:pt x="1" y="61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5" name="Freeform 165"/>
            <p:cNvSpPr>
              <a:spLocks/>
            </p:cNvSpPr>
            <p:nvPr/>
          </p:nvSpPr>
          <p:spPr bwMode="auto">
            <a:xfrm>
              <a:off x="748" y="2106"/>
              <a:ext cx="100" cy="74"/>
            </a:xfrm>
            <a:custGeom>
              <a:avLst/>
              <a:gdLst>
                <a:gd name="T0" fmla="*/ 1 w 100"/>
                <a:gd name="T1" fmla="*/ 62 h 74"/>
                <a:gd name="T2" fmla="*/ 3 w 100"/>
                <a:gd name="T3" fmla="*/ 67 h 74"/>
                <a:gd name="T4" fmla="*/ 6 w 100"/>
                <a:gd name="T5" fmla="*/ 71 h 74"/>
                <a:gd name="T6" fmla="*/ 9 w 100"/>
                <a:gd name="T7" fmla="*/ 72 h 74"/>
                <a:gd name="T8" fmla="*/ 14 w 100"/>
                <a:gd name="T9" fmla="*/ 73 h 74"/>
                <a:gd name="T10" fmla="*/ 19 w 100"/>
                <a:gd name="T11" fmla="*/ 73 h 74"/>
                <a:gd name="T12" fmla="*/ 24 w 100"/>
                <a:gd name="T13" fmla="*/ 72 h 74"/>
                <a:gd name="T14" fmla="*/ 29 w 100"/>
                <a:gd name="T15" fmla="*/ 70 h 74"/>
                <a:gd name="T16" fmla="*/ 33 w 100"/>
                <a:gd name="T17" fmla="*/ 69 h 74"/>
                <a:gd name="T18" fmla="*/ 37 w 100"/>
                <a:gd name="T19" fmla="*/ 66 h 74"/>
                <a:gd name="T20" fmla="*/ 40 w 100"/>
                <a:gd name="T21" fmla="*/ 64 h 74"/>
                <a:gd name="T22" fmla="*/ 44 w 100"/>
                <a:gd name="T23" fmla="*/ 61 h 74"/>
                <a:gd name="T24" fmla="*/ 49 w 100"/>
                <a:gd name="T25" fmla="*/ 59 h 74"/>
                <a:gd name="T26" fmla="*/ 55 w 100"/>
                <a:gd name="T27" fmla="*/ 56 h 74"/>
                <a:gd name="T28" fmla="*/ 63 w 100"/>
                <a:gd name="T29" fmla="*/ 53 h 74"/>
                <a:gd name="T30" fmla="*/ 69 w 100"/>
                <a:gd name="T31" fmla="*/ 52 h 74"/>
                <a:gd name="T32" fmla="*/ 76 w 100"/>
                <a:gd name="T33" fmla="*/ 50 h 74"/>
                <a:gd name="T34" fmla="*/ 83 w 100"/>
                <a:gd name="T35" fmla="*/ 48 h 74"/>
                <a:gd name="T36" fmla="*/ 88 w 100"/>
                <a:gd name="T37" fmla="*/ 47 h 74"/>
                <a:gd name="T38" fmla="*/ 91 w 100"/>
                <a:gd name="T39" fmla="*/ 46 h 74"/>
                <a:gd name="T40" fmla="*/ 92 w 100"/>
                <a:gd name="T41" fmla="*/ 46 h 74"/>
                <a:gd name="T42" fmla="*/ 93 w 100"/>
                <a:gd name="T43" fmla="*/ 46 h 74"/>
                <a:gd name="T44" fmla="*/ 94 w 100"/>
                <a:gd name="T45" fmla="*/ 45 h 74"/>
                <a:gd name="T46" fmla="*/ 96 w 100"/>
                <a:gd name="T47" fmla="*/ 43 h 74"/>
                <a:gd name="T48" fmla="*/ 97 w 100"/>
                <a:gd name="T49" fmla="*/ 41 h 74"/>
                <a:gd name="T50" fmla="*/ 98 w 100"/>
                <a:gd name="T51" fmla="*/ 38 h 74"/>
                <a:gd name="T52" fmla="*/ 99 w 100"/>
                <a:gd name="T53" fmla="*/ 35 h 74"/>
                <a:gd name="T54" fmla="*/ 98 w 100"/>
                <a:gd name="T55" fmla="*/ 31 h 74"/>
                <a:gd name="T56" fmla="*/ 96 w 100"/>
                <a:gd name="T57" fmla="*/ 26 h 74"/>
                <a:gd name="T58" fmla="*/ 92 w 100"/>
                <a:gd name="T59" fmla="*/ 22 h 74"/>
                <a:gd name="T60" fmla="*/ 87 w 100"/>
                <a:gd name="T61" fmla="*/ 17 h 74"/>
                <a:gd name="T62" fmla="*/ 82 w 100"/>
                <a:gd name="T63" fmla="*/ 14 h 74"/>
                <a:gd name="T64" fmla="*/ 77 w 100"/>
                <a:gd name="T65" fmla="*/ 13 h 74"/>
                <a:gd name="T66" fmla="*/ 71 w 100"/>
                <a:gd name="T67" fmla="*/ 10 h 74"/>
                <a:gd name="T68" fmla="*/ 64 w 100"/>
                <a:gd name="T69" fmla="*/ 8 h 74"/>
                <a:gd name="T70" fmla="*/ 56 w 100"/>
                <a:gd name="T71" fmla="*/ 6 h 74"/>
                <a:gd name="T72" fmla="*/ 48 w 100"/>
                <a:gd name="T73" fmla="*/ 5 h 74"/>
                <a:gd name="T74" fmla="*/ 40 w 100"/>
                <a:gd name="T75" fmla="*/ 3 h 74"/>
                <a:gd name="T76" fmla="*/ 33 w 100"/>
                <a:gd name="T77" fmla="*/ 2 h 74"/>
                <a:gd name="T78" fmla="*/ 25 w 100"/>
                <a:gd name="T79" fmla="*/ 1 h 74"/>
                <a:gd name="T80" fmla="*/ 21 w 100"/>
                <a:gd name="T81" fmla="*/ 0 h 74"/>
                <a:gd name="T82" fmla="*/ 16 w 100"/>
                <a:gd name="T83" fmla="*/ 1 h 74"/>
                <a:gd name="T84" fmla="*/ 13 w 100"/>
                <a:gd name="T85" fmla="*/ 1 h 74"/>
                <a:gd name="T86" fmla="*/ 9 w 100"/>
                <a:gd name="T87" fmla="*/ 3 h 74"/>
                <a:gd name="T88" fmla="*/ 6 w 100"/>
                <a:gd name="T89" fmla="*/ 4 h 74"/>
                <a:gd name="T90" fmla="*/ 3 w 100"/>
                <a:gd name="T91" fmla="*/ 7 h 74"/>
                <a:gd name="T92" fmla="*/ 1 w 100"/>
                <a:gd name="T93" fmla="*/ 10 h 74"/>
                <a:gd name="T94" fmla="*/ 0 w 100"/>
                <a:gd name="T95" fmla="*/ 13 h 74"/>
                <a:gd name="T96" fmla="*/ 0 w 100"/>
                <a:gd name="T97" fmla="*/ 16 h 74"/>
                <a:gd name="T98" fmla="*/ 0 w 100"/>
                <a:gd name="T99" fmla="*/ 19 h 74"/>
                <a:gd name="T100" fmla="*/ 0 w 100"/>
                <a:gd name="T101" fmla="*/ 22 h 74"/>
                <a:gd name="T102" fmla="*/ 0 w 100"/>
                <a:gd name="T103" fmla="*/ 25 h 74"/>
                <a:gd name="T104" fmla="*/ 1 w 100"/>
                <a:gd name="T105" fmla="*/ 28 h 74"/>
                <a:gd name="T106" fmla="*/ 1 w 100"/>
                <a:gd name="T107" fmla="*/ 32 h 74"/>
                <a:gd name="T108" fmla="*/ 1 w 100"/>
                <a:gd name="T109" fmla="*/ 36 h 74"/>
                <a:gd name="T110" fmla="*/ 0 w 100"/>
                <a:gd name="T111" fmla="*/ 40 h 74"/>
                <a:gd name="T112" fmla="*/ 0 w 100"/>
                <a:gd name="T113" fmla="*/ 45 h 74"/>
                <a:gd name="T114" fmla="*/ 0 w 100"/>
                <a:gd name="T115" fmla="*/ 50 h 74"/>
                <a:gd name="T116" fmla="*/ 0 w 100"/>
                <a:gd name="T117" fmla="*/ 54 h 74"/>
                <a:gd name="T118" fmla="*/ 1 w 100"/>
                <a:gd name="T119" fmla="*/ 59 h 74"/>
                <a:gd name="T120" fmla="*/ 1 w 100"/>
                <a:gd name="T12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" h="74">
                  <a:moveTo>
                    <a:pt x="1" y="62"/>
                  </a:moveTo>
                  <a:lnTo>
                    <a:pt x="3" y="67"/>
                  </a:lnTo>
                  <a:lnTo>
                    <a:pt x="6" y="71"/>
                  </a:lnTo>
                  <a:lnTo>
                    <a:pt x="9" y="72"/>
                  </a:lnTo>
                  <a:lnTo>
                    <a:pt x="14" y="73"/>
                  </a:lnTo>
                  <a:lnTo>
                    <a:pt x="19" y="73"/>
                  </a:lnTo>
                  <a:lnTo>
                    <a:pt x="24" y="72"/>
                  </a:lnTo>
                  <a:lnTo>
                    <a:pt x="29" y="70"/>
                  </a:lnTo>
                  <a:lnTo>
                    <a:pt x="33" y="69"/>
                  </a:lnTo>
                  <a:lnTo>
                    <a:pt x="37" y="66"/>
                  </a:lnTo>
                  <a:lnTo>
                    <a:pt x="40" y="64"/>
                  </a:lnTo>
                  <a:lnTo>
                    <a:pt x="44" y="61"/>
                  </a:lnTo>
                  <a:lnTo>
                    <a:pt x="49" y="59"/>
                  </a:lnTo>
                  <a:lnTo>
                    <a:pt x="55" y="56"/>
                  </a:lnTo>
                  <a:lnTo>
                    <a:pt x="63" y="53"/>
                  </a:lnTo>
                  <a:lnTo>
                    <a:pt x="69" y="52"/>
                  </a:lnTo>
                  <a:lnTo>
                    <a:pt x="76" y="50"/>
                  </a:lnTo>
                  <a:lnTo>
                    <a:pt x="83" y="48"/>
                  </a:lnTo>
                  <a:lnTo>
                    <a:pt x="88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4" y="45"/>
                  </a:lnTo>
                  <a:lnTo>
                    <a:pt x="96" y="43"/>
                  </a:lnTo>
                  <a:lnTo>
                    <a:pt x="97" y="41"/>
                  </a:lnTo>
                  <a:lnTo>
                    <a:pt x="98" y="38"/>
                  </a:lnTo>
                  <a:lnTo>
                    <a:pt x="99" y="35"/>
                  </a:lnTo>
                  <a:lnTo>
                    <a:pt x="98" y="31"/>
                  </a:lnTo>
                  <a:lnTo>
                    <a:pt x="96" y="26"/>
                  </a:lnTo>
                  <a:lnTo>
                    <a:pt x="92" y="22"/>
                  </a:lnTo>
                  <a:lnTo>
                    <a:pt x="87" y="17"/>
                  </a:lnTo>
                  <a:lnTo>
                    <a:pt x="82" y="14"/>
                  </a:lnTo>
                  <a:lnTo>
                    <a:pt x="77" y="13"/>
                  </a:lnTo>
                  <a:lnTo>
                    <a:pt x="71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2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9"/>
                  </a:lnTo>
                  <a:lnTo>
                    <a:pt x="1" y="62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6" name="Freeform 166"/>
            <p:cNvSpPr>
              <a:spLocks/>
            </p:cNvSpPr>
            <p:nvPr/>
          </p:nvSpPr>
          <p:spPr bwMode="auto">
            <a:xfrm>
              <a:off x="732" y="2015"/>
              <a:ext cx="87" cy="69"/>
            </a:xfrm>
            <a:custGeom>
              <a:avLst/>
              <a:gdLst>
                <a:gd name="T0" fmla="*/ 3 w 88"/>
                <a:gd name="T1" fmla="*/ 4 h 70"/>
                <a:gd name="T2" fmla="*/ 0 w 88"/>
                <a:gd name="T3" fmla="*/ 7 h 70"/>
                <a:gd name="T4" fmla="*/ 0 w 88"/>
                <a:gd name="T5" fmla="*/ 14 h 70"/>
                <a:gd name="T6" fmla="*/ 1 w 88"/>
                <a:gd name="T7" fmla="*/ 22 h 70"/>
                <a:gd name="T8" fmla="*/ 2 w 88"/>
                <a:gd name="T9" fmla="*/ 31 h 70"/>
                <a:gd name="T10" fmla="*/ 5 w 88"/>
                <a:gd name="T11" fmla="*/ 39 h 70"/>
                <a:gd name="T12" fmla="*/ 7 w 88"/>
                <a:gd name="T13" fmla="*/ 48 h 70"/>
                <a:gd name="T14" fmla="*/ 10 w 88"/>
                <a:gd name="T15" fmla="*/ 55 h 70"/>
                <a:gd name="T16" fmla="*/ 13 w 88"/>
                <a:gd name="T17" fmla="*/ 63 h 70"/>
                <a:gd name="T18" fmla="*/ 15 w 88"/>
                <a:gd name="T19" fmla="*/ 67 h 70"/>
                <a:gd name="T20" fmla="*/ 15 w 88"/>
                <a:gd name="T21" fmla="*/ 68 h 70"/>
                <a:gd name="T22" fmla="*/ 15 w 88"/>
                <a:gd name="T23" fmla="*/ 68 h 70"/>
                <a:gd name="T24" fmla="*/ 18 w 88"/>
                <a:gd name="T25" fmla="*/ 69 h 70"/>
                <a:gd name="T26" fmla="*/ 20 w 88"/>
                <a:gd name="T27" fmla="*/ 68 h 70"/>
                <a:gd name="T28" fmla="*/ 23 w 88"/>
                <a:gd name="T29" fmla="*/ 69 h 70"/>
                <a:gd name="T30" fmla="*/ 26 w 88"/>
                <a:gd name="T31" fmla="*/ 68 h 70"/>
                <a:gd name="T32" fmla="*/ 28 w 88"/>
                <a:gd name="T33" fmla="*/ 67 h 70"/>
                <a:gd name="T34" fmla="*/ 31 w 88"/>
                <a:gd name="T35" fmla="*/ 66 h 70"/>
                <a:gd name="T36" fmla="*/ 33 w 88"/>
                <a:gd name="T37" fmla="*/ 64 h 70"/>
                <a:gd name="T38" fmla="*/ 37 w 88"/>
                <a:gd name="T39" fmla="*/ 62 h 70"/>
                <a:gd name="T40" fmla="*/ 40 w 88"/>
                <a:gd name="T41" fmla="*/ 59 h 70"/>
                <a:gd name="T42" fmla="*/ 45 w 88"/>
                <a:gd name="T43" fmla="*/ 57 h 70"/>
                <a:gd name="T44" fmla="*/ 50 w 88"/>
                <a:gd name="T45" fmla="*/ 54 h 70"/>
                <a:gd name="T46" fmla="*/ 56 w 88"/>
                <a:gd name="T47" fmla="*/ 53 h 70"/>
                <a:gd name="T48" fmla="*/ 63 w 88"/>
                <a:gd name="T49" fmla="*/ 51 h 70"/>
                <a:gd name="T50" fmla="*/ 69 w 88"/>
                <a:gd name="T51" fmla="*/ 50 h 70"/>
                <a:gd name="T52" fmla="*/ 75 w 88"/>
                <a:gd name="T53" fmla="*/ 48 h 70"/>
                <a:gd name="T54" fmla="*/ 79 w 88"/>
                <a:gd name="T55" fmla="*/ 46 h 70"/>
                <a:gd name="T56" fmla="*/ 83 w 88"/>
                <a:gd name="T57" fmla="*/ 45 h 70"/>
                <a:gd name="T58" fmla="*/ 85 w 88"/>
                <a:gd name="T59" fmla="*/ 42 h 70"/>
                <a:gd name="T60" fmla="*/ 87 w 88"/>
                <a:gd name="T61" fmla="*/ 40 h 70"/>
                <a:gd name="T62" fmla="*/ 86 w 88"/>
                <a:gd name="T63" fmla="*/ 37 h 70"/>
                <a:gd name="T64" fmla="*/ 86 w 88"/>
                <a:gd name="T65" fmla="*/ 35 h 70"/>
                <a:gd name="T66" fmla="*/ 85 w 88"/>
                <a:gd name="T67" fmla="*/ 33 h 70"/>
                <a:gd name="T68" fmla="*/ 83 w 88"/>
                <a:gd name="T69" fmla="*/ 32 h 70"/>
                <a:gd name="T70" fmla="*/ 82 w 88"/>
                <a:gd name="T71" fmla="*/ 31 h 70"/>
                <a:gd name="T72" fmla="*/ 79 w 88"/>
                <a:gd name="T73" fmla="*/ 29 h 70"/>
                <a:gd name="T74" fmla="*/ 79 w 88"/>
                <a:gd name="T75" fmla="*/ 28 h 70"/>
                <a:gd name="T76" fmla="*/ 78 w 88"/>
                <a:gd name="T77" fmla="*/ 28 h 70"/>
                <a:gd name="T78" fmla="*/ 78 w 88"/>
                <a:gd name="T79" fmla="*/ 28 h 70"/>
                <a:gd name="T80" fmla="*/ 78 w 88"/>
                <a:gd name="T81" fmla="*/ 27 h 70"/>
                <a:gd name="T82" fmla="*/ 76 w 88"/>
                <a:gd name="T83" fmla="*/ 26 h 70"/>
                <a:gd name="T84" fmla="*/ 75 w 88"/>
                <a:gd name="T85" fmla="*/ 24 h 70"/>
                <a:gd name="T86" fmla="*/ 73 w 88"/>
                <a:gd name="T87" fmla="*/ 21 h 70"/>
                <a:gd name="T88" fmla="*/ 71 w 88"/>
                <a:gd name="T89" fmla="*/ 16 h 70"/>
                <a:gd name="T90" fmla="*/ 67 w 88"/>
                <a:gd name="T91" fmla="*/ 14 h 70"/>
                <a:gd name="T92" fmla="*/ 63 w 88"/>
                <a:gd name="T93" fmla="*/ 11 h 70"/>
                <a:gd name="T94" fmla="*/ 61 w 88"/>
                <a:gd name="T95" fmla="*/ 8 h 70"/>
                <a:gd name="T96" fmla="*/ 58 w 88"/>
                <a:gd name="T97" fmla="*/ 6 h 70"/>
                <a:gd name="T98" fmla="*/ 55 w 88"/>
                <a:gd name="T99" fmla="*/ 5 h 70"/>
                <a:gd name="T100" fmla="*/ 52 w 88"/>
                <a:gd name="T101" fmla="*/ 5 h 70"/>
                <a:gd name="T102" fmla="*/ 47 w 88"/>
                <a:gd name="T103" fmla="*/ 4 h 70"/>
                <a:gd name="T104" fmla="*/ 42 w 88"/>
                <a:gd name="T105" fmla="*/ 3 h 70"/>
                <a:gd name="T106" fmla="*/ 36 w 88"/>
                <a:gd name="T107" fmla="*/ 2 h 70"/>
                <a:gd name="T108" fmla="*/ 29 w 88"/>
                <a:gd name="T109" fmla="*/ 1 h 70"/>
                <a:gd name="T110" fmla="*/ 22 w 88"/>
                <a:gd name="T111" fmla="*/ 1 h 70"/>
                <a:gd name="T112" fmla="*/ 17 w 88"/>
                <a:gd name="T113" fmla="*/ 0 h 70"/>
                <a:gd name="T114" fmla="*/ 11 w 88"/>
                <a:gd name="T115" fmla="*/ 1 h 70"/>
                <a:gd name="T116" fmla="*/ 7 w 88"/>
                <a:gd name="T117" fmla="*/ 2 h 70"/>
                <a:gd name="T118" fmla="*/ 3 w 88"/>
                <a:gd name="T11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70">
                  <a:moveTo>
                    <a:pt x="3" y="4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2" y="31"/>
                  </a:lnTo>
                  <a:lnTo>
                    <a:pt x="5" y="39"/>
                  </a:lnTo>
                  <a:lnTo>
                    <a:pt x="7" y="48"/>
                  </a:lnTo>
                  <a:lnTo>
                    <a:pt x="10" y="55"/>
                  </a:lnTo>
                  <a:lnTo>
                    <a:pt x="13" y="63"/>
                  </a:lnTo>
                  <a:lnTo>
                    <a:pt x="15" y="67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8" y="69"/>
                  </a:lnTo>
                  <a:lnTo>
                    <a:pt x="20" y="68"/>
                  </a:lnTo>
                  <a:lnTo>
                    <a:pt x="23" y="69"/>
                  </a:lnTo>
                  <a:lnTo>
                    <a:pt x="26" y="68"/>
                  </a:lnTo>
                  <a:lnTo>
                    <a:pt x="28" y="67"/>
                  </a:lnTo>
                  <a:lnTo>
                    <a:pt x="31" y="66"/>
                  </a:lnTo>
                  <a:lnTo>
                    <a:pt x="33" y="64"/>
                  </a:lnTo>
                  <a:lnTo>
                    <a:pt x="37" y="62"/>
                  </a:lnTo>
                  <a:lnTo>
                    <a:pt x="40" y="59"/>
                  </a:lnTo>
                  <a:lnTo>
                    <a:pt x="45" y="57"/>
                  </a:lnTo>
                  <a:lnTo>
                    <a:pt x="50" y="54"/>
                  </a:lnTo>
                  <a:lnTo>
                    <a:pt x="56" y="53"/>
                  </a:lnTo>
                  <a:lnTo>
                    <a:pt x="63" y="51"/>
                  </a:lnTo>
                  <a:lnTo>
                    <a:pt x="69" y="50"/>
                  </a:lnTo>
                  <a:lnTo>
                    <a:pt x="75" y="48"/>
                  </a:lnTo>
                  <a:lnTo>
                    <a:pt x="79" y="46"/>
                  </a:lnTo>
                  <a:lnTo>
                    <a:pt x="83" y="45"/>
                  </a:lnTo>
                  <a:lnTo>
                    <a:pt x="85" y="42"/>
                  </a:lnTo>
                  <a:lnTo>
                    <a:pt x="87" y="40"/>
                  </a:lnTo>
                  <a:lnTo>
                    <a:pt x="86" y="37"/>
                  </a:lnTo>
                  <a:lnTo>
                    <a:pt x="86" y="35"/>
                  </a:lnTo>
                  <a:lnTo>
                    <a:pt x="85" y="33"/>
                  </a:lnTo>
                  <a:lnTo>
                    <a:pt x="83" y="32"/>
                  </a:lnTo>
                  <a:lnTo>
                    <a:pt x="82" y="31"/>
                  </a:lnTo>
                  <a:lnTo>
                    <a:pt x="79" y="29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7"/>
                  </a:lnTo>
                  <a:lnTo>
                    <a:pt x="76" y="26"/>
                  </a:lnTo>
                  <a:lnTo>
                    <a:pt x="75" y="24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58" y="6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2"/>
                  </a:lnTo>
                  <a:lnTo>
                    <a:pt x="3" y="4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7" name="Freeform 167"/>
            <p:cNvSpPr>
              <a:spLocks/>
            </p:cNvSpPr>
            <p:nvPr/>
          </p:nvSpPr>
          <p:spPr bwMode="auto">
            <a:xfrm>
              <a:off x="702" y="1744"/>
              <a:ext cx="111" cy="108"/>
            </a:xfrm>
            <a:custGeom>
              <a:avLst/>
              <a:gdLst>
                <a:gd name="T0" fmla="*/ 0 w 111"/>
                <a:gd name="T1" fmla="*/ 27 h 108"/>
                <a:gd name="T2" fmla="*/ 0 w 111"/>
                <a:gd name="T3" fmla="*/ 32 h 108"/>
                <a:gd name="T4" fmla="*/ 2 w 111"/>
                <a:gd name="T5" fmla="*/ 40 h 108"/>
                <a:gd name="T6" fmla="*/ 6 w 111"/>
                <a:gd name="T7" fmla="*/ 50 h 108"/>
                <a:gd name="T8" fmla="*/ 9 w 111"/>
                <a:gd name="T9" fmla="*/ 61 h 108"/>
                <a:gd name="T10" fmla="*/ 13 w 111"/>
                <a:gd name="T11" fmla="*/ 72 h 108"/>
                <a:gd name="T12" fmla="*/ 16 w 111"/>
                <a:gd name="T13" fmla="*/ 82 h 108"/>
                <a:gd name="T14" fmla="*/ 20 w 111"/>
                <a:gd name="T15" fmla="*/ 91 h 108"/>
                <a:gd name="T16" fmla="*/ 23 w 111"/>
                <a:gd name="T17" fmla="*/ 100 h 108"/>
                <a:gd name="T18" fmla="*/ 25 w 111"/>
                <a:gd name="T19" fmla="*/ 105 h 108"/>
                <a:gd name="T20" fmla="*/ 25 w 111"/>
                <a:gd name="T21" fmla="*/ 107 h 108"/>
                <a:gd name="T22" fmla="*/ 26 w 111"/>
                <a:gd name="T23" fmla="*/ 106 h 108"/>
                <a:gd name="T24" fmla="*/ 26 w 111"/>
                <a:gd name="T25" fmla="*/ 106 h 108"/>
                <a:gd name="T26" fmla="*/ 29 w 111"/>
                <a:gd name="T27" fmla="*/ 105 h 108"/>
                <a:gd name="T28" fmla="*/ 33 w 111"/>
                <a:gd name="T29" fmla="*/ 104 h 108"/>
                <a:gd name="T30" fmla="*/ 37 w 111"/>
                <a:gd name="T31" fmla="*/ 103 h 108"/>
                <a:gd name="T32" fmla="*/ 41 w 111"/>
                <a:gd name="T33" fmla="*/ 102 h 108"/>
                <a:gd name="T34" fmla="*/ 45 w 111"/>
                <a:gd name="T35" fmla="*/ 100 h 108"/>
                <a:gd name="T36" fmla="*/ 49 w 111"/>
                <a:gd name="T37" fmla="*/ 97 h 108"/>
                <a:gd name="T38" fmla="*/ 53 w 111"/>
                <a:gd name="T39" fmla="*/ 95 h 108"/>
                <a:gd name="T40" fmla="*/ 55 w 111"/>
                <a:gd name="T41" fmla="*/ 93 h 108"/>
                <a:gd name="T42" fmla="*/ 59 w 111"/>
                <a:gd name="T43" fmla="*/ 91 h 108"/>
                <a:gd name="T44" fmla="*/ 64 w 111"/>
                <a:gd name="T45" fmla="*/ 88 h 108"/>
                <a:gd name="T46" fmla="*/ 69 w 111"/>
                <a:gd name="T47" fmla="*/ 87 h 108"/>
                <a:gd name="T48" fmla="*/ 76 w 111"/>
                <a:gd name="T49" fmla="*/ 87 h 108"/>
                <a:gd name="T50" fmla="*/ 82 w 111"/>
                <a:gd name="T51" fmla="*/ 85 h 108"/>
                <a:gd name="T52" fmla="*/ 89 w 111"/>
                <a:gd name="T53" fmla="*/ 84 h 108"/>
                <a:gd name="T54" fmla="*/ 95 w 111"/>
                <a:gd name="T55" fmla="*/ 83 h 108"/>
                <a:gd name="T56" fmla="*/ 101 w 111"/>
                <a:gd name="T57" fmla="*/ 82 h 108"/>
                <a:gd name="T58" fmla="*/ 105 w 111"/>
                <a:gd name="T59" fmla="*/ 79 h 108"/>
                <a:gd name="T60" fmla="*/ 108 w 111"/>
                <a:gd name="T61" fmla="*/ 76 h 108"/>
                <a:gd name="T62" fmla="*/ 109 w 111"/>
                <a:gd name="T63" fmla="*/ 73 h 108"/>
                <a:gd name="T64" fmla="*/ 110 w 111"/>
                <a:gd name="T65" fmla="*/ 71 h 108"/>
                <a:gd name="T66" fmla="*/ 110 w 111"/>
                <a:gd name="T67" fmla="*/ 69 h 108"/>
                <a:gd name="T68" fmla="*/ 108 w 111"/>
                <a:gd name="T69" fmla="*/ 67 h 108"/>
                <a:gd name="T70" fmla="*/ 107 w 111"/>
                <a:gd name="T71" fmla="*/ 66 h 108"/>
                <a:gd name="T72" fmla="*/ 106 w 111"/>
                <a:gd name="T73" fmla="*/ 65 h 108"/>
                <a:gd name="T74" fmla="*/ 103 w 111"/>
                <a:gd name="T75" fmla="*/ 65 h 108"/>
                <a:gd name="T76" fmla="*/ 102 w 111"/>
                <a:gd name="T77" fmla="*/ 65 h 108"/>
                <a:gd name="T78" fmla="*/ 101 w 111"/>
                <a:gd name="T79" fmla="*/ 65 h 108"/>
                <a:gd name="T80" fmla="*/ 101 w 111"/>
                <a:gd name="T81" fmla="*/ 65 h 108"/>
                <a:gd name="T82" fmla="*/ 101 w 111"/>
                <a:gd name="T83" fmla="*/ 63 h 108"/>
                <a:gd name="T84" fmla="*/ 100 w 111"/>
                <a:gd name="T85" fmla="*/ 60 h 108"/>
                <a:gd name="T86" fmla="*/ 99 w 111"/>
                <a:gd name="T87" fmla="*/ 55 h 108"/>
                <a:gd name="T88" fmla="*/ 97 w 111"/>
                <a:gd name="T89" fmla="*/ 49 h 108"/>
                <a:gd name="T90" fmla="*/ 95 w 111"/>
                <a:gd name="T91" fmla="*/ 42 h 108"/>
                <a:gd name="T92" fmla="*/ 92 w 111"/>
                <a:gd name="T93" fmla="*/ 36 h 108"/>
                <a:gd name="T94" fmla="*/ 88 w 111"/>
                <a:gd name="T95" fmla="*/ 29 h 108"/>
                <a:gd name="T96" fmla="*/ 84 w 111"/>
                <a:gd name="T97" fmla="*/ 24 h 108"/>
                <a:gd name="T98" fmla="*/ 79 w 111"/>
                <a:gd name="T99" fmla="*/ 21 h 108"/>
                <a:gd name="T100" fmla="*/ 73 w 111"/>
                <a:gd name="T101" fmla="*/ 18 h 108"/>
                <a:gd name="T102" fmla="*/ 64 w 111"/>
                <a:gd name="T103" fmla="*/ 16 h 108"/>
                <a:gd name="T104" fmla="*/ 55 w 111"/>
                <a:gd name="T105" fmla="*/ 13 h 108"/>
                <a:gd name="T106" fmla="*/ 45 w 111"/>
                <a:gd name="T107" fmla="*/ 10 h 108"/>
                <a:gd name="T108" fmla="*/ 34 w 111"/>
                <a:gd name="T109" fmla="*/ 5 h 108"/>
                <a:gd name="T110" fmla="*/ 25 w 111"/>
                <a:gd name="T111" fmla="*/ 2 h 108"/>
                <a:gd name="T112" fmla="*/ 16 w 111"/>
                <a:gd name="T113" fmla="*/ 0 h 108"/>
                <a:gd name="T114" fmla="*/ 9 w 111"/>
                <a:gd name="T115" fmla="*/ 1 h 108"/>
                <a:gd name="T116" fmla="*/ 3 w 111"/>
                <a:gd name="T117" fmla="*/ 6 h 108"/>
                <a:gd name="T118" fmla="*/ 0 w 111"/>
                <a:gd name="T119" fmla="*/ 14 h 108"/>
                <a:gd name="T120" fmla="*/ 0 w 111"/>
                <a:gd name="T121" fmla="*/ 2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108">
                  <a:moveTo>
                    <a:pt x="0" y="27"/>
                  </a:moveTo>
                  <a:lnTo>
                    <a:pt x="0" y="32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9" y="61"/>
                  </a:lnTo>
                  <a:lnTo>
                    <a:pt x="13" y="72"/>
                  </a:lnTo>
                  <a:lnTo>
                    <a:pt x="16" y="82"/>
                  </a:lnTo>
                  <a:lnTo>
                    <a:pt x="20" y="91"/>
                  </a:lnTo>
                  <a:lnTo>
                    <a:pt x="23" y="100"/>
                  </a:lnTo>
                  <a:lnTo>
                    <a:pt x="25" y="105"/>
                  </a:lnTo>
                  <a:lnTo>
                    <a:pt x="25" y="10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9" y="105"/>
                  </a:lnTo>
                  <a:lnTo>
                    <a:pt x="33" y="104"/>
                  </a:lnTo>
                  <a:lnTo>
                    <a:pt x="37" y="103"/>
                  </a:lnTo>
                  <a:lnTo>
                    <a:pt x="41" y="102"/>
                  </a:lnTo>
                  <a:lnTo>
                    <a:pt x="45" y="100"/>
                  </a:lnTo>
                  <a:lnTo>
                    <a:pt x="49" y="97"/>
                  </a:lnTo>
                  <a:lnTo>
                    <a:pt x="53" y="95"/>
                  </a:lnTo>
                  <a:lnTo>
                    <a:pt x="55" y="93"/>
                  </a:lnTo>
                  <a:lnTo>
                    <a:pt x="59" y="91"/>
                  </a:lnTo>
                  <a:lnTo>
                    <a:pt x="64" y="88"/>
                  </a:lnTo>
                  <a:lnTo>
                    <a:pt x="69" y="87"/>
                  </a:lnTo>
                  <a:lnTo>
                    <a:pt x="76" y="87"/>
                  </a:lnTo>
                  <a:lnTo>
                    <a:pt x="82" y="85"/>
                  </a:lnTo>
                  <a:lnTo>
                    <a:pt x="89" y="84"/>
                  </a:lnTo>
                  <a:lnTo>
                    <a:pt x="95" y="83"/>
                  </a:lnTo>
                  <a:lnTo>
                    <a:pt x="101" y="82"/>
                  </a:lnTo>
                  <a:lnTo>
                    <a:pt x="105" y="79"/>
                  </a:lnTo>
                  <a:lnTo>
                    <a:pt x="108" y="76"/>
                  </a:lnTo>
                  <a:lnTo>
                    <a:pt x="109" y="73"/>
                  </a:lnTo>
                  <a:lnTo>
                    <a:pt x="110" y="71"/>
                  </a:lnTo>
                  <a:lnTo>
                    <a:pt x="110" y="69"/>
                  </a:lnTo>
                  <a:lnTo>
                    <a:pt x="108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3" y="65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1" y="63"/>
                  </a:lnTo>
                  <a:lnTo>
                    <a:pt x="100" y="60"/>
                  </a:lnTo>
                  <a:lnTo>
                    <a:pt x="99" y="55"/>
                  </a:lnTo>
                  <a:lnTo>
                    <a:pt x="97" y="49"/>
                  </a:lnTo>
                  <a:lnTo>
                    <a:pt x="95" y="42"/>
                  </a:lnTo>
                  <a:lnTo>
                    <a:pt x="92" y="36"/>
                  </a:lnTo>
                  <a:lnTo>
                    <a:pt x="88" y="29"/>
                  </a:lnTo>
                  <a:lnTo>
                    <a:pt x="84" y="24"/>
                  </a:lnTo>
                  <a:lnTo>
                    <a:pt x="79" y="21"/>
                  </a:lnTo>
                  <a:lnTo>
                    <a:pt x="73" y="18"/>
                  </a:lnTo>
                  <a:lnTo>
                    <a:pt x="64" y="16"/>
                  </a:lnTo>
                  <a:lnTo>
                    <a:pt x="55" y="13"/>
                  </a:lnTo>
                  <a:lnTo>
                    <a:pt x="45" y="10"/>
                  </a:lnTo>
                  <a:lnTo>
                    <a:pt x="34" y="5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8" name="Freeform 168"/>
            <p:cNvSpPr>
              <a:spLocks/>
            </p:cNvSpPr>
            <p:nvPr/>
          </p:nvSpPr>
          <p:spPr bwMode="auto">
            <a:xfrm>
              <a:off x="700" y="1746"/>
              <a:ext cx="113" cy="108"/>
            </a:xfrm>
            <a:custGeom>
              <a:avLst/>
              <a:gdLst>
                <a:gd name="T0" fmla="*/ 0 w 114"/>
                <a:gd name="T1" fmla="*/ 28 h 109"/>
                <a:gd name="T2" fmla="*/ 1 w 114"/>
                <a:gd name="T3" fmla="*/ 33 h 109"/>
                <a:gd name="T4" fmla="*/ 3 w 114"/>
                <a:gd name="T5" fmla="*/ 41 h 109"/>
                <a:gd name="T6" fmla="*/ 6 w 114"/>
                <a:gd name="T7" fmla="*/ 51 h 109"/>
                <a:gd name="T8" fmla="*/ 9 w 114"/>
                <a:gd name="T9" fmla="*/ 62 h 109"/>
                <a:gd name="T10" fmla="*/ 14 w 114"/>
                <a:gd name="T11" fmla="*/ 73 h 109"/>
                <a:gd name="T12" fmla="*/ 17 w 114"/>
                <a:gd name="T13" fmla="*/ 84 h 109"/>
                <a:gd name="T14" fmla="*/ 21 w 114"/>
                <a:gd name="T15" fmla="*/ 93 h 109"/>
                <a:gd name="T16" fmla="*/ 23 w 114"/>
                <a:gd name="T17" fmla="*/ 102 h 109"/>
                <a:gd name="T18" fmla="*/ 25 w 114"/>
                <a:gd name="T19" fmla="*/ 106 h 109"/>
                <a:gd name="T20" fmla="*/ 26 w 114"/>
                <a:gd name="T21" fmla="*/ 108 h 109"/>
                <a:gd name="T22" fmla="*/ 27 w 114"/>
                <a:gd name="T23" fmla="*/ 108 h 109"/>
                <a:gd name="T24" fmla="*/ 29 w 114"/>
                <a:gd name="T25" fmla="*/ 108 h 109"/>
                <a:gd name="T26" fmla="*/ 30 w 114"/>
                <a:gd name="T27" fmla="*/ 107 h 109"/>
                <a:gd name="T28" fmla="*/ 34 w 114"/>
                <a:gd name="T29" fmla="*/ 106 h 109"/>
                <a:gd name="T30" fmla="*/ 38 w 114"/>
                <a:gd name="T31" fmla="*/ 105 h 109"/>
                <a:gd name="T32" fmla="*/ 42 w 114"/>
                <a:gd name="T33" fmla="*/ 103 h 109"/>
                <a:gd name="T34" fmla="*/ 46 w 114"/>
                <a:gd name="T35" fmla="*/ 101 h 109"/>
                <a:gd name="T36" fmla="*/ 51 w 114"/>
                <a:gd name="T37" fmla="*/ 99 h 109"/>
                <a:gd name="T38" fmla="*/ 54 w 114"/>
                <a:gd name="T39" fmla="*/ 97 h 109"/>
                <a:gd name="T40" fmla="*/ 57 w 114"/>
                <a:gd name="T41" fmla="*/ 94 h 109"/>
                <a:gd name="T42" fmla="*/ 60 w 114"/>
                <a:gd name="T43" fmla="*/ 92 h 109"/>
                <a:gd name="T44" fmla="*/ 65 w 114"/>
                <a:gd name="T45" fmla="*/ 90 h 109"/>
                <a:gd name="T46" fmla="*/ 71 w 114"/>
                <a:gd name="T47" fmla="*/ 89 h 109"/>
                <a:gd name="T48" fmla="*/ 77 w 114"/>
                <a:gd name="T49" fmla="*/ 88 h 109"/>
                <a:gd name="T50" fmla="*/ 83 w 114"/>
                <a:gd name="T51" fmla="*/ 87 h 109"/>
                <a:gd name="T52" fmla="*/ 90 w 114"/>
                <a:gd name="T53" fmla="*/ 86 h 109"/>
                <a:gd name="T54" fmla="*/ 97 w 114"/>
                <a:gd name="T55" fmla="*/ 85 h 109"/>
                <a:gd name="T56" fmla="*/ 103 w 114"/>
                <a:gd name="T57" fmla="*/ 84 h 109"/>
                <a:gd name="T58" fmla="*/ 107 w 114"/>
                <a:gd name="T59" fmla="*/ 81 h 109"/>
                <a:gd name="T60" fmla="*/ 111 w 114"/>
                <a:gd name="T61" fmla="*/ 78 h 109"/>
                <a:gd name="T62" fmla="*/ 111 w 114"/>
                <a:gd name="T63" fmla="*/ 75 h 109"/>
                <a:gd name="T64" fmla="*/ 113 w 114"/>
                <a:gd name="T65" fmla="*/ 72 h 109"/>
                <a:gd name="T66" fmla="*/ 112 w 114"/>
                <a:gd name="T67" fmla="*/ 70 h 109"/>
                <a:gd name="T68" fmla="*/ 111 w 114"/>
                <a:gd name="T69" fmla="*/ 68 h 109"/>
                <a:gd name="T70" fmla="*/ 110 w 114"/>
                <a:gd name="T71" fmla="*/ 67 h 109"/>
                <a:gd name="T72" fmla="*/ 107 w 114"/>
                <a:gd name="T73" fmla="*/ 66 h 109"/>
                <a:gd name="T74" fmla="*/ 106 w 114"/>
                <a:gd name="T75" fmla="*/ 65 h 109"/>
                <a:gd name="T76" fmla="*/ 105 w 114"/>
                <a:gd name="T77" fmla="*/ 65 h 109"/>
                <a:gd name="T78" fmla="*/ 104 w 114"/>
                <a:gd name="T79" fmla="*/ 65 h 109"/>
                <a:gd name="T80" fmla="*/ 104 w 114"/>
                <a:gd name="T81" fmla="*/ 65 h 109"/>
                <a:gd name="T82" fmla="*/ 104 w 114"/>
                <a:gd name="T83" fmla="*/ 64 h 109"/>
                <a:gd name="T84" fmla="*/ 103 w 114"/>
                <a:gd name="T85" fmla="*/ 61 h 109"/>
                <a:gd name="T86" fmla="*/ 102 w 114"/>
                <a:gd name="T87" fmla="*/ 56 h 109"/>
                <a:gd name="T88" fmla="*/ 99 w 114"/>
                <a:gd name="T89" fmla="*/ 50 h 109"/>
                <a:gd name="T90" fmla="*/ 97 w 114"/>
                <a:gd name="T91" fmla="*/ 43 h 109"/>
                <a:gd name="T92" fmla="*/ 94 w 114"/>
                <a:gd name="T93" fmla="*/ 37 h 109"/>
                <a:gd name="T94" fmla="*/ 90 w 114"/>
                <a:gd name="T95" fmla="*/ 31 h 109"/>
                <a:gd name="T96" fmla="*/ 86 w 114"/>
                <a:gd name="T97" fmla="*/ 25 h 109"/>
                <a:gd name="T98" fmla="*/ 81 w 114"/>
                <a:gd name="T99" fmla="*/ 21 h 109"/>
                <a:gd name="T100" fmla="*/ 75 w 114"/>
                <a:gd name="T101" fmla="*/ 18 h 109"/>
                <a:gd name="T102" fmla="*/ 66 w 114"/>
                <a:gd name="T103" fmla="*/ 17 h 109"/>
                <a:gd name="T104" fmla="*/ 56 w 114"/>
                <a:gd name="T105" fmla="*/ 13 h 109"/>
                <a:gd name="T106" fmla="*/ 46 w 114"/>
                <a:gd name="T107" fmla="*/ 9 h 109"/>
                <a:gd name="T108" fmla="*/ 35 w 114"/>
                <a:gd name="T109" fmla="*/ 6 h 109"/>
                <a:gd name="T110" fmla="*/ 25 w 114"/>
                <a:gd name="T111" fmla="*/ 2 h 109"/>
                <a:gd name="T112" fmla="*/ 16 w 114"/>
                <a:gd name="T113" fmla="*/ 0 h 109"/>
                <a:gd name="T114" fmla="*/ 9 w 114"/>
                <a:gd name="T115" fmla="*/ 1 h 109"/>
                <a:gd name="T116" fmla="*/ 4 w 114"/>
                <a:gd name="T117" fmla="*/ 6 h 109"/>
                <a:gd name="T118" fmla="*/ 0 w 114"/>
                <a:gd name="T119" fmla="*/ 14 h 109"/>
                <a:gd name="T120" fmla="*/ 0 w 114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109">
                  <a:moveTo>
                    <a:pt x="0" y="28"/>
                  </a:moveTo>
                  <a:lnTo>
                    <a:pt x="1" y="33"/>
                  </a:lnTo>
                  <a:lnTo>
                    <a:pt x="3" y="41"/>
                  </a:lnTo>
                  <a:lnTo>
                    <a:pt x="6" y="51"/>
                  </a:lnTo>
                  <a:lnTo>
                    <a:pt x="9" y="62"/>
                  </a:lnTo>
                  <a:lnTo>
                    <a:pt x="14" y="73"/>
                  </a:lnTo>
                  <a:lnTo>
                    <a:pt x="17" y="84"/>
                  </a:lnTo>
                  <a:lnTo>
                    <a:pt x="21" y="93"/>
                  </a:lnTo>
                  <a:lnTo>
                    <a:pt x="23" y="102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8"/>
                  </a:lnTo>
                  <a:lnTo>
                    <a:pt x="30" y="107"/>
                  </a:lnTo>
                  <a:lnTo>
                    <a:pt x="34" y="106"/>
                  </a:lnTo>
                  <a:lnTo>
                    <a:pt x="38" y="105"/>
                  </a:lnTo>
                  <a:lnTo>
                    <a:pt x="42" y="103"/>
                  </a:lnTo>
                  <a:lnTo>
                    <a:pt x="46" y="101"/>
                  </a:lnTo>
                  <a:lnTo>
                    <a:pt x="51" y="99"/>
                  </a:lnTo>
                  <a:lnTo>
                    <a:pt x="54" y="97"/>
                  </a:lnTo>
                  <a:lnTo>
                    <a:pt x="57" y="94"/>
                  </a:lnTo>
                  <a:lnTo>
                    <a:pt x="60" y="92"/>
                  </a:lnTo>
                  <a:lnTo>
                    <a:pt x="65" y="90"/>
                  </a:lnTo>
                  <a:lnTo>
                    <a:pt x="71" y="89"/>
                  </a:lnTo>
                  <a:lnTo>
                    <a:pt x="77" y="88"/>
                  </a:lnTo>
                  <a:lnTo>
                    <a:pt x="83" y="87"/>
                  </a:lnTo>
                  <a:lnTo>
                    <a:pt x="90" y="86"/>
                  </a:lnTo>
                  <a:lnTo>
                    <a:pt x="97" y="85"/>
                  </a:lnTo>
                  <a:lnTo>
                    <a:pt x="103" y="84"/>
                  </a:lnTo>
                  <a:lnTo>
                    <a:pt x="107" y="81"/>
                  </a:lnTo>
                  <a:lnTo>
                    <a:pt x="111" y="78"/>
                  </a:lnTo>
                  <a:lnTo>
                    <a:pt x="111" y="75"/>
                  </a:lnTo>
                  <a:lnTo>
                    <a:pt x="113" y="72"/>
                  </a:lnTo>
                  <a:lnTo>
                    <a:pt x="112" y="70"/>
                  </a:lnTo>
                  <a:lnTo>
                    <a:pt x="111" y="68"/>
                  </a:lnTo>
                  <a:lnTo>
                    <a:pt x="110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5" y="65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4" y="64"/>
                  </a:lnTo>
                  <a:lnTo>
                    <a:pt x="103" y="61"/>
                  </a:lnTo>
                  <a:lnTo>
                    <a:pt x="102" y="56"/>
                  </a:lnTo>
                  <a:lnTo>
                    <a:pt x="99" y="50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0" y="31"/>
                  </a:lnTo>
                  <a:lnTo>
                    <a:pt x="86" y="25"/>
                  </a:lnTo>
                  <a:lnTo>
                    <a:pt x="81" y="21"/>
                  </a:lnTo>
                  <a:lnTo>
                    <a:pt x="75" y="18"/>
                  </a:lnTo>
                  <a:lnTo>
                    <a:pt x="66" y="17"/>
                  </a:lnTo>
                  <a:lnTo>
                    <a:pt x="56" y="13"/>
                  </a:lnTo>
                  <a:lnTo>
                    <a:pt x="46" y="9"/>
                  </a:lnTo>
                  <a:lnTo>
                    <a:pt x="35" y="6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8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09" name="Freeform 169"/>
            <p:cNvSpPr>
              <a:spLocks/>
            </p:cNvSpPr>
            <p:nvPr/>
          </p:nvSpPr>
          <p:spPr bwMode="auto">
            <a:xfrm>
              <a:off x="711" y="1644"/>
              <a:ext cx="95" cy="91"/>
            </a:xfrm>
            <a:custGeom>
              <a:avLst/>
              <a:gdLst>
                <a:gd name="T0" fmla="*/ 1 w 94"/>
                <a:gd name="T1" fmla="*/ 21 h 91"/>
                <a:gd name="T2" fmla="*/ 2 w 94"/>
                <a:gd name="T3" fmla="*/ 20 h 91"/>
                <a:gd name="T4" fmla="*/ 3 w 94"/>
                <a:gd name="T5" fmla="*/ 20 h 91"/>
                <a:gd name="T6" fmla="*/ 6 w 94"/>
                <a:gd name="T7" fmla="*/ 18 h 91"/>
                <a:gd name="T8" fmla="*/ 9 w 94"/>
                <a:gd name="T9" fmla="*/ 16 h 91"/>
                <a:gd name="T10" fmla="*/ 12 w 94"/>
                <a:gd name="T11" fmla="*/ 13 h 91"/>
                <a:gd name="T12" fmla="*/ 16 w 94"/>
                <a:gd name="T13" fmla="*/ 10 h 91"/>
                <a:gd name="T14" fmla="*/ 22 w 94"/>
                <a:gd name="T15" fmla="*/ 7 h 91"/>
                <a:gd name="T16" fmla="*/ 26 w 94"/>
                <a:gd name="T17" fmla="*/ 5 h 91"/>
                <a:gd name="T18" fmla="*/ 32 w 94"/>
                <a:gd name="T19" fmla="*/ 2 h 91"/>
                <a:gd name="T20" fmla="*/ 38 w 94"/>
                <a:gd name="T21" fmla="*/ 1 h 91"/>
                <a:gd name="T22" fmla="*/ 45 w 94"/>
                <a:gd name="T23" fmla="*/ 0 h 91"/>
                <a:gd name="T24" fmla="*/ 49 w 94"/>
                <a:gd name="T25" fmla="*/ 2 h 91"/>
                <a:gd name="T26" fmla="*/ 54 w 94"/>
                <a:gd name="T27" fmla="*/ 4 h 91"/>
                <a:gd name="T28" fmla="*/ 58 w 94"/>
                <a:gd name="T29" fmla="*/ 7 h 91"/>
                <a:gd name="T30" fmla="*/ 61 w 94"/>
                <a:gd name="T31" fmla="*/ 11 h 91"/>
                <a:gd name="T32" fmla="*/ 62 w 94"/>
                <a:gd name="T33" fmla="*/ 15 h 91"/>
                <a:gd name="T34" fmla="*/ 65 w 94"/>
                <a:gd name="T35" fmla="*/ 18 h 91"/>
                <a:gd name="T36" fmla="*/ 65 w 94"/>
                <a:gd name="T37" fmla="*/ 21 h 91"/>
                <a:gd name="T38" fmla="*/ 66 w 94"/>
                <a:gd name="T39" fmla="*/ 23 h 91"/>
                <a:gd name="T40" fmla="*/ 66 w 94"/>
                <a:gd name="T41" fmla="*/ 23 h 91"/>
                <a:gd name="T42" fmla="*/ 68 w 94"/>
                <a:gd name="T43" fmla="*/ 25 h 91"/>
                <a:gd name="T44" fmla="*/ 69 w 94"/>
                <a:gd name="T45" fmla="*/ 28 h 91"/>
                <a:gd name="T46" fmla="*/ 73 w 94"/>
                <a:gd name="T47" fmla="*/ 33 h 91"/>
                <a:gd name="T48" fmla="*/ 77 w 94"/>
                <a:gd name="T49" fmla="*/ 39 h 91"/>
                <a:gd name="T50" fmla="*/ 81 w 94"/>
                <a:gd name="T51" fmla="*/ 46 h 91"/>
                <a:gd name="T52" fmla="*/ 85 w 94"/>
                <a:gd name="T53" fmla="*/ 53 h 91"/>
                <a:gd name="T54" fmla="*/ 89 w 94"/>
                <a:gd name="T55" fmla="*/ 60 h 91"/>
                <a:gd name="T56" fmla="*/ 91 w 94"/>
                <a:gd name="T57" fmla="*/ 67 h 91"/>
                <a:gd name="T58" fmla="*/ 93 w 94"/>
                <a:gd name="T59" fmla="*/ 74 h 91"/>
                <a:gd name="T60" fmla="*/ 92 w 94"/>
                <a:gd name="T61" fmla="*/ 78 h 91"/>
                <a:gd name="T62" fmla="*/ 90 w 94"/>
                <a:gd name="T63" fmla="*/ 83 h 91"/>
                <a:gd name="T64" fmla="*/ 86 w 94"/>
                <a:gd name="T65" fmla="*/ 87 h 91"/>
                <a:gd name="T66" fmla="*/ 83 w 94"/>
                <a:gd name="T67" fmla="*/ 89 h 91"/>
                <a:gd name="T68" fmla="*/ 78 w 94"/>
                <a:gd name="T69" fmla="*/ 90 h 91"/>
                <a:gd name="T70" fmla="*/ 73 w 94"/>
                <a:gd name="T71" fmla="*/ 90 h 91"/>
                <a:gd name="T72" fmla="*/ 66 w 94"/>
                <a:gd name="T73" fmla="*/ 89 h 91"/>
                <a:gd name="T74" fmla="*/ 60 w 94"/>
                <a:gd name="T75" fmla="*/ 88 h 91"/>
                <a:gd name="T76" fmla="*/ 53 w 94"/>
                <a:gd name="T77" fmla="*/ 85 h 91"/>
                <a:gd name="T78" fmla="*/ 44 w 94"/>
                <a:gd name="T79" fmla="*/ 82 h 91"/>
                <a:gd name="T80" fmla="*/ 36 w 94"/>
                <a:gd name="T81" fmla="*/ 77 h 91"/>
                <a:gd name="T82" fmla="*/ 27 w 94"/>
                <a:gd name="T83" fmla="*/ 77 h 91"/>
                <a:gd name="T84" fmla="*/ 19 w 94"/>
                <a:gd name="T85" fmla="*/ 76 h 91"/>
                <a:gd name="T86" fmla="*/ 14 w 94"/>
                <a:gd name="T87" fmla="*/ 76 h 91"/>
                <a:gd name="T88" fmla="*/ 10 w 94"/>
                <a:gd name="T89" fmla="*/ 75 h 91"/>
                <a:gd name="T90" fmla="*/ 7 w 94"/>
                <a:gd name="T91" fmla="*/ 74 h 91"/>
                <a:gd name="T92" fmla="*/ 4 w 94"/>
                <a:gd name="T93" fmla="*/ 72 h 91"/>
                <a:gd name="T94" fmla="*/ 3 w 94"/>
                <a:gd name="T95" fmla="*/ 71 h 91"/>
                <a:gd name="T96" fmla="*/ 1 w 94"/>
                <a:gd name="T97" fmla="*/ 70 h 91"/>
                <a:gd name="T98" fmla="*/ 0 w 94"/>
                <a:gd name="T99" fmla="*/ 67 h 91"/>
                <a:gd name="T100" fmla="*/ 0 w 94"/>
                <a:gd name="T101" fmla="*/ 64 h 91"/>
                <a:gd name="T102" fmla="*/ 0 w 94"/>
                <a:gd name="T103" fmla="*/ 62 h 91"/>
                <a:gd name="T104" fmla="*/ 0 w 94"/>
                <a:gd name="T105" fmla="*/ 58 h 91"/>
                <a:gd name="T106" fmla="*/ 0 w 94"/>
                <a:gd name="T107" fmla="*/ 54 h 91"/>
                <a:gd name="T108" fmla="*/ 0 w 94"/>
                <a:gd name="T109" fmla="*/ 46 h 91"/>
                <a:gd name="T110" fmla="*/ 0 w 94"/>
                <a:gd name="T111" fmla="*/ 41 h 91"/>
                <a:gd name="T112" fmla="*/ 1 w 94"/>
                <a:gd name="T113" fmla="*/ 36 h 91"/>
                <a:gd name="T114" fmla="*/ 1 w 94"/>
                <a:gd name="T115" fmla="*/ 31 h 91"/>
                <a:gd name="T116" fmla="*/ 1 w 94"/>
                <a:gd name="T117" fmla="*/ 25 h 91"/>
                <a:gd name="T118" fmla="*/ 2 w 94"/>
                <a:gd name="T119" fmla="*/ 23 h 91"/>
                <a:gd name="T120" fmla="*/ 1 w 94"/>
                <a:gd name="T121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1">
                  <a:moveTo>
                    <a:pt x="1" y="21"/>
                  </a:moveTo>
                  <a:lnTo>
                    <a:pt x="2" y="20"/>
                  </a:lnTo>
                  <a:lnTo>
                    <a:pt x="3" y="20"/>
                  </a:lnTo>
                  <a:lnTo>
                    <a:pt x="6" y="18"/>
                  </a:lnTo>
                  <a:lnTo>
                    <a:pt x="9" y="16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7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5" y="18"/>
                  </a:lnTo>
                  <a:lnTo>
                    <a:pt x="65" y="21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8"/>
                  </a:lnTo>
                  <a:lnTo>
                    <a:pt x="73" y="33"/>
                  </a:lnTo>
                  <a:lnTo>
                    <a:pt x="77" y="39"/>
                  </a:lnTo>
                  <a:lnTo>
                    <a:pt x="81" y="46"/>
                  </a:lnTo>
                  <a:lnTo>
                    <a:pt x="85" y="53"/>
                  </a:lnTo>
                  <a:lnTo>
                    <a:pt x="89" y="60"/>
                  </a:lnTo>
                  <a:lnTo>
                    <a:pt x="91" y="67"/>
                  </a:lnTo>
                  <a:lnTo>
                    <a:pt x="93" y="74"/>
                  </a:lnTo>
                  <a:lnTo>
                    <a:pt x="92" y="78"/>
                  </a:lnTo>
                  <a:lnTo>
                    <a:pt x="90" y="83"/>
                  </a:lnTo>
                  <a:lnTo>
                    <a:pt x="86" y="87"/>
                  </a:lnTo>
                  <a:lnTo>
                    <a:pt x="83" y="89"/>
                  </a:lnTo>
                  <a:lnTo>
                    <a:pt x="78" y="90"/>
                  </a:lnTo>
                  <a:lnTo>
                    <a:pt x="73" y="90"/>
                  </a:lnTo>
                  <a:lnTo>
                    <a:pt x="66" y="89"/>
                  </a:lnTo>
                  <a:lnTo>
                    <a:pt x="60" y="88"/>
                  </a:lnTo>
                  <a:lnTo>
                    <a:pt x="53" y="85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7" y="77"/>
                  </a:lnTo>
                  <a:lnTo>
                    <a:pt x="19" y="76"/>
                  </a:lnTo>
                  <a:lnTo>
                    <a:pt x="14" y="76"/>
                  </a:lnTo>
                  <a:lnTo>
                    <a:pt x="10" y="75"/>
                  </a:lnTo>
                  <a:lnTo>
                    <a:pt x="7" y="74"/>
                  </a:lnTo>
                  <a:lnTo>
                    <a:pt x="4" y="72"/>
                  </a:lnTo>
                  <a:lnTo>
                    <a:pt x="3" y="71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1" y="21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0" name="Freeform 170"/>
            <p:cNvSpPr>
              <a:spLocks/>
            </p:cNvSpPr>
            <p:nvPr/>
          </p:nvSpPr>
          <p:spPr bwMode="auto">
            <a:xfrm>
              <a:off x="708" y="1647"/>
              <a:ext cx="98" cy="91"/>
            </a:xfrm>
            <a:custGeom>
              <a:avLst/>
              <a:gdLst>
                <a:gd name="T0" fmla="*/ 1 w 97"/>
                <a:gd name="T1" fmla="*/ 21 h 92"/>
                <a:gd name="T2" fmla="*/ 2 w 97"/>
                <a:gd name="T3" fmla="*/ 21 h 92"/>
                <a:gd name="T4" fmla="*/ 3 w 97"/>
                <a:gd name="T5" fmla="*/ 19 h 92"/>
                <a:gd name="T6" fmla="*/ 6 w 97"/>
                <a:gd name="T7" fmla="*/ 17 h 92"/>
                <a:gd name="T8" fmla="*/ 9 w 97"/>
                <a:gd name="T9" fmla="*/ 15 h 92"/>
                <a:gd name="T10" fmla="*/ 13 w 97"/>
                <a:gd name="T11" fmla="*/ 12 h 92"/>
                <a:gd name="T12" fmla="*/ 17 w 97"/>
                <a:gd name="T13" fmla="*/ 9 h 92"/>
                <a:gd name="T14" fmla="*/ 23 w 97"/>
                <a:gd name="T15" fmla="*/ 7 h 92"/>
                <a:gd name="T16" fmla="*/ 27 w 97"/>
                <a:gd name="T17" fmla="*/ 3 h 92"/>
                <a:gd name="T18" fmla="*/ 33 w 97"/>
                <a:gd name="T19" fmla="*/ 2 h 92"/>
                <a:gd name="T20" fmla="*/ 40 w 97"/>
                <a:gd name="T21" fmla="*/ 0 h 92"/>
                <a:gd name="T22" fmla="*/ 47 w 97"/>
                <a:gd name="T23" fmla="*/ 0 h 92"/>
                <a:gd name="T24" fmla="*/ 51 w 97"/>
                <a:gd name="T25" fmla="*/ 1 h 92"/>
                <a:gd name="T26" fmla="*/ 56 w 97"/>
                <a:gd name="T27" fmla="*/ 3 h 92"/>
                <a:gd name="T28" fmla="*/ 60 w 97"/>
                <a:gd name="T29" fmla="*/ 7 h 92"/>
                <a:gd name="T30" fmla="*/ 64 w 97"/>
                <a:gd name="T31" fmla="*/ 10 h 92"/>
                <a:gd name="T32" fmla="*/ 65 w 97"/>
                <a:gd name="T33" fmla="*/ 14 h 92"/>
                <a:gd name="T34" fmla="*/ 67 w 97"/>
                <a:gd name="T35" fmla="*/ 18 h 92"/>
                <a:gd name="T36" fmla="*/ 68 w 97"/>
                <a:gd name="T37" fmla="*/ 21 h 92"/>
                <a:gd name="T38" fmla="*/ 69 w 97"/>
                <a:gd name="T39" fmla="*/ 23 h 92"/>
                <a:gd name="T40" fmla="*/ 69 w 97"/>
                <a:gd name="T41" fmla="*/ 23 h 92"/>
                <a:gd name="T42" fmla="*/ 70 w 97"/>
                <a:gd name="T43" fmla="*/ 24 h 92"/>
                <a:gd name="T44" fmla="*/ 72 w 97"/>
                <a:gd name="T45" fmla="*/ 28 h 92"/>
                <a:gd name="T46" fmla="*/ 76 w 97"/>
                <a:gd name="T47" fmla="*/ 33 h 92"/>
                <a:gd name="T48" fmla="*/ 80 w 97"/>
                <a:gd name="T49" fmla="*/ 39 h 92"/>
                <a:gd name="T50" fmla="*/ 85 w 97"/>
                <a:gd name="T51" fmla="*/ 46 h 92"/>
                <a:gd name="T52" fmla="*/ 88 w 97"/>
                <a:gd name="T53" fmla="*/ 53 h 92"/>
                <a:gd name="T54" fmla="*/ 92 w 97"/>
                <a:gd name="T55" fmla="*/ 60 h 92"/>
                <a:gd name="T56" fmla="*/ 95 w 97"/>
                <a:gd name="T57" fmla="*/ 67 h 92"/>
                <a:gd name="T58" fmla="*/ 96 w 97"/>
                <a:gd name="T59" fmla="*/ 74 h 92"/>
                <a:gd name="T60" fmla="*/ 96 w 97"/>
                <a:gd name="T61" fmla="*/ 79 h 92"/>
                <a:gd name="T62" fmla="*/ 93 w 97"/>
                <a:gd name="T63" fmla="*/ 83 h 92"/>
                <a:gd name="T64" fmla="*/ 90 w 97"/>
                <a:gd name="T65" fmla="*/ 87 h 92"/>
                <a:gd name="T66" fmla="*/ 87 w 97"/>
                <a:gd name="T67" fmla="*/ 89 h 92"/>
                <a:gd name="T68" fmla="*/ 81 w 97"/>
                <a:gd name="T69" fmla="*/ 90 h 92"/>
                <a:gd name="T70" fmla="*/ 76 w 97"/>
                <a:gd name="T71" fmla="*/ 91 h 92"/>
                <a:gd name="T72" fmla="*/ 69 w 97"/>
                <a:gd name="T73" fmla="*/ 90 h 92"/>
                <a:gd name="T74" fmla="*/ 62 w 97"/>
                <a:gd name="T75" fmla="*/ 89 h 92"/>
                <a:gd name="T76" fmla="*/ 55 w 97"/>
                <a:gd name="T77" fmla="*/ 86 h 92"/>
                <a:gd name="T78" fmla="*/ 45 w 97"/>
                <a:gd name="T79" fmla="*/ 82 h 92"/>
                <a:gd name="T80" fmla="*/ 38 w 97"/>
                <a:gd name="T81" fmla="*/ 77 h 92"/>
                <a:gd name="T82" fmla="*/ 28 w 97"/>
                <a:gd name="T83" fmla="*/ 77 h 92"/>
                <a:gd name="T84" fmla="*/ 20 w 97"/>
                <a:gd name="T85" fmla="*/ 77 h 92"/>
                <a:gd name="T86" fmla="*/ 15 w 97"/>
                <a:gd name="T87" fmla="*/ 75 h 92"/>
                <a:gd name="T88" fmla="*/ 9 w 97"/>
                <a:gd name="T89" fmla="*/ 75 h 92"/>
                <a:gd name="T90" fmla="*/ 7 w 97"/>
                <a:gd name="T91" fmla="*/ 74 h 92"/>
                <a:gd name="T92" fmla="*/ 5 w 97"/>
                <a:gd name="T93" fmla="*/ 73 h 92"/>
                <a:gd name="T94" fmla="*/ 3 w 97"/>
                <a:gd name="T95" fmla="*/ 72 h 92"/>
                <a:gd name="T96" fmla="*/ 2 w 97"/>
                <a:gd name="T97" fmla="*/ 70 h 92"/>
                <a:gd name="T98" fmla="*/ 1 w 97"/>
                <a:gd name="T99" fmla="*/ 67 h 92"/>
                <a:gd name="T100" fmla="*/ 0 w 97"/>
                <a:gd name="T101" fmla="*/ 64 h 92"/>
                <a:gd name="T102" fmla="*/ 0 w 97"/>
                <a:gd name="T103" fmla="*/ 62 h 92"/>
                <a:gd name="T104" fmla="*/ 0 w 97"/>
                <a:gd name="T105" fmla="*/ 58 h 92"/>
                <a:gd name="T106" fmla="*/ 0 w 97"/>
                <a:gd name="T107" fmla="*/ 54 h 92"/>
                <a:gd name="T108" fmla="*/ 0 w 97"/>
                <a:gd name="T109" fmla="*/ 47 h 92"/>
                <a:gd name="T110" fmla="*/ 0 w 97"/>
                <a:gd name="T111" fmla="*/ 41 h 92"/>
                <a:gd name="T112" fmla="*/ 0 w 97"/>
                <a:gd name="T113" fmla="*/ 35 h 92"/>
                <a:gd name="T114" fmla="*/ 1 w 97"/>
                <a:gd name="T115" fmla="*/ 30 h 92"/>
                <a:gd name="T116" fmla="*/ 1 w 97"/>
                <a:gd name="T117" fmla="*/ 26 h 92"/>
                <a:gd name="T118" fmla="*/ 2 w 97"/>
                <a:gd name="T119" fmla="*/ 22 h 92"/>
                <a:gd name="T120" fmla="*/ 1 w 97"/>
                <a:gd name="T121" fmla="*/ 2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92">
                  <a:moveTo>
                    <a:pt x="1" y="21"/>
                  </a:moveTo>
                  <a:lnTo>
                    <a:pt x="2" y="21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3" y="12"/>
                  </a:lnTo>
                  <a:lnTo>
                    <a:pt x="17" y="9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60" y="7"/>
                  </a:lnTo>
                  <a:lnTo>
                    <a:pt x="64" y="10"/>
                  </a:lnTo>
                  <a:lnTo>
                    <a:pt x="65" y="14"/>
                  </a:lnTo>
                  <a:lnTo>
                    <a:pt x="67" y="18"/>
                  </a:lnTo>
                  <a:lnTo>
                    <a:pt x="68" y="21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8"/>
                  </a:lnTo>
                  <a:lnTo>
                    <a:pt x="76" y="33"/>
                  </a:lnTo>
                  <a:lnTo>
                    <a:pt x="80" y="39"/>
                  </a:lnTo>
                  <a:lnTo>
                    <a:pt x="85" y="46"/>
                  </a:lnTo>
                  <a:lnTo>
                    <a:pt x="88" y="53"/>
                  </a:lnTo>
                  <a:lnTo>
                    <a:pt x="92" y="60"/>
                  </a:lnTo>
                  <a:lnTo>
                    <a:pt x="95" y="67"/>
                  </a:lnTo>
                  <a:lnTo>
                    <a:pt x="96" y="74"/>
                  </a:lnTo>
                  <a:lnTo>
                    <a:pt x="96" y="79"/>
                  </a:lnTo>
                  <a:lnTo>
                    <a:pt x="93" y="83"/>
                  </a:lnTo>
                  <a:lnTo>
                    <a:pt x="90" y="87"/>
                  </a:lnTo>
                  <a:lnTo>
                    <a:pt x="87" y="89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69" y="90"/>
                  </a:lnTo>
                  <a:lnTo>
                    <a:pt x="62" y="89"/>
                  </a:lnTo>
                  <a:lnTo>
                    <a:pt x="55" y="86"/>
                  </a:lnTo>
                  <a:lnTo>
                    <a:pt x="45" y="82"/>
                  </a:lnTo>
                  <a:lnTo>
                    <a:pt x="38" y="77"/>
                  </a:lnTo>
                  <a:lnTo>
                    <a:pt x="28" y="77"/>
                  </a:lnTo>
                  <a:lnTo>
                    <a:pt x="20" y="77"/>
                  </a:lnTo>
                  <a:lnTo>
                    <a:pt x="15" y="75"/>
                  </a:lnTo>
                  <a:lnTo>
                    <a:pt x="9" y="75"/>
                  </a:lnTo>
                  <a:lnTo>
                    <a:pt x="7" y="74"/>
                  </a:lnTo>
                  <a:lnTo>
                    <a:pt x="5" y="73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2" y="22"/>
                  </a:lnTo>
                  <a:lnTo>
                    <a:pt x="1" y="21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1" name="Freeform 171"/>
            <p:cNvSpPr>
              <a:spLocks/>
            </p:cNvSpPr>
            <p:nvPr/>
          </p:nvSpPr>
          <p:spPr bwMode="auto">
            <a:xfrm>
              <a:off x="780" y="2272"/>
              <a:ext cx="106" cy="100"/>
            </a:xfrm>
            <a:custGeom>
              <a:avLst/>
              <a:gdLst>
                <a:gd name="T0" fmla="*/ 0 w 106"/>
                <a:gd name="T1" fmla="*/ 43 h 101"/>
                <a:gd name="T2" fmla="*/ 3 w 106"/>
                <a:gd name="T3" fmla="*/ 50 h 101"/>
                <a:gd name="T4" fmla="*/ 5 w 106"/>
                <a:gd name="T5" fmla="*/ 58 h 101"/>
                <a:gd name="T6" fmla="*/ 5 w 106"/>
                <a:gd name="T7" fmla="*/ 63 h 101"/>
                <a:gd name="T8" fmla="*/ 5 w 106"/>
                <a:gd name="T9" fmla="*/ 71 h 101"/>
                <a:gd name="T10" fmla="*/ 3 w 106"/>
                <a:gd name="T11" fmla="*/ 78 h 101"/>
                <a:gd name="T12" fmla="*/ 3 w 106"/>
                <a:gd name="T13" fmla="*/ 84 h 101"/>
                <a:gd name="T14" fmla="*/ 3 w 106"/>
                <a:gd name="T15" fmla="*/ 89 h 101"/>
                <a:gd name="T16" fmla="*/ 4 w 106"/>
                <a:gd name="T17" fmla="*/ 94 h 101"/>
                <a:gd name="T18" fmla="*/ 7 w 106"/>
                <a:gd name="T19" fmla="*/ 97 h 101"/>
                <a:gd name="T20" fmla="*/ 13 w 106"/>
                <a:gd name="T21" fmla="*/ 99 h 101"/>
                <a:gd name="T22" fmla="*/ 16 w 106"/>
                <a:gd name="T23" fmla="*/ 100 h 101"/>
                <a:gd name="T24" fmla="*/ 20 w 106"/>
                <a:gd name="T25" fmla="*/ 99 h 101"/>
                <a:gd name="T26" fmla="*/ 25 w 106"/>
                <a:gd name="T27" fmla="*/ 98 h 101"/>
                <a:gd name="T28" fmla="*/ 32 w 106"/>
                <a:gd name="T29" fmla="*/ 97 h 101"/>
                <a:gd name="T30" fmla="*/ 37 w 106"/>
                <a:gd name="T31" fmla="*/ 94 h 101"/>
                <a:gd name="T32" fmla="*/ 42 w 106"/>
                <a:gd name="T33" fmla="*/ 93 h 101"/>
                <a:gd name="T34" fmla="*/ 48 w 106"/>
                <a:gd name="T35" fmla="*/ 90 h 101"/>
                <a:gd name="T36" fmla="*/ 55 w 106"/>
                <a:gd name="T37" fmla="*/ 88 h 101"/>
                <a:gd name="T38" fmla="*/ 60 w 106"/>
                <a:gd name="T39" fmla="*/ 85 h 101"/>
                <a:gd name="T40" fmla="*/ 65 w 106"/>
                <a:gd name="T41" fmla="*/ 83 h 101"/>
                <a:gd name="T42" fmla="*/ 67 w 106"/>
                <a:gd name="T43" fmla="*/ 76 h 101"/>
                <a:gd name="T44" fmla="*/ 69 w 106"/>
                <a:gd name="T45" fmla="*/ 69 h 101"/>
                <a:gd name="T46" fmla="*/ 72 w 106"/>
                <a:gd name="T47" fmla="*/ 62 h 101"/>
                <a:gd name="T48" fmla="*/ 75 w 106"/>
                <a:gd name="T49" fmla="*/ 54 h 101"/>
                <a:gd name="T50" fmla="*/ 79 w 106"/>
                <a:gd name="T51" fmla="*/ 48 h 101"/>
                <a:gd name="T52" fmla="*/ 82 w 106"/>
                <a:gd name="T53" fmla="*/ 42 h 101"/>
                <a:gd name="T54" fmla="*/ 86 w 106"/>
                <a:gd name="T55" fmla="*/ 35 h 101"/>
                <a:gd name="T56" fmla="*/ 90 w 106"/>
                <a:gd name="T57" fmla="*/ 29 h 101"/>
                <a:gd name="T58" fmla="*/ 96 w 106"/>
                <a:gd name="T59" fmla="*/ 24 h 101"/>
                <a:gd name="T60" fmla="*/ 100 w 106"/>
                <a:gd name="T61" fmla="*/ 17 h 101"/>
                <a:gd name="T62" fmla="*/ 102 w 106"/>
                <a:gd name="T63" fmla="*/ 16 h 101"/>
                <a:gd name="T64" fmla="*/ 102 w 106"/>
                <a:gd name="T65" fmla="*/ 14 h 101"/>
                <a:gd name="T66" fmla="*/ 103 w 106"/>
                <a:gd name="T67" fmla="*/ 12 h 101"/>
                <a:gd name="T68" fmla="*/ 104 w 106"/>
                <a:gd name="T69" fmla="*/ 10 h 101"/>
                <a:gd name="T70" fmla="*/ 104 w 106"/>
                <a:gd name="T71" fmla="*/ 8 h 101"/>
                <a:gd name="T72" fmla="*/ 105 w 106"/>
                <a:gd name="T73" fmla="*/ 5 h 101"/>
                <a:gd name="T74" fmla="*/ 105 w 106"/>
                <a:gd name="T75" fmla="*/ 3 h 101"/>
                <a:gd name="T76" fmla="*/ 105 w 106"/>
                <a:gd name="T77" fmla="*/ 2 h 101"/>
                <a:gd name="T78" fmla="*/ 104 w 106"/>
                <a:gd name="T79" fmla="*/ 1 h 101"/>
                <a:gd name="T80" fmla="*/ 103 w 106"/>
                <a:gd name="T81" fmla="*/ 1 h 101"/>
                <a:gd name="T82" fmla="*/ 99 w 106"/>
                <a:gd name="T83" fmla="*/ 0 h 101"/>
                <a:gd name="T84" fmla="*/ 95 w 106"/>
                <a:gd name="T85" fmla="*/ 0 h 101"/>
                <a:gd name="T86" fmla="*/ 91 w 106"/>
                <a:gd name="T87" fmla="*/ 0 h 101"/>
                <a:gd name="T88" fmla="*/ 88 w 106"/>
                <a:gd name="T89" fmla="*/ 1 h 101"/>
                <a:gd name="T90" fmla="*/ 83 w 106"/>
                <a:gd name="T91" fmla="*/ 1 h 101"/>
                <a:gd name="T92" fmla="*/ 80 w 106"/>
                <a:gd name="T93" fmla="*/ 3 h 101"/>
                <a:gd name="T94" fmla="*/ 75 w 106"/>
                <a:gd name="T95" fmla="*/ 4 h 101"/>
                <a:gd name="T96" fmla="*/ 72 w 106"/>
                <a:gd name="T97" fmla="*/ 6 h 101"/>
                <a:gd name="T98" fmla="*/ 68 w 106"/>
                <a:gd name="T99" fmla="*/ 9 h 101"/>
                <a:gd name="T100" fmla="*/ 66 w 106"/>
                <a:gd name="T101" fmla="*/ 12 h 101"/>
                <a:gd name="T102" fmla="*/ 59 w 106"/>
                <a:gd name="T103" fmla="*/ 18 h 101"/>
                <a:gd name="T104" fmla="*/ 55 w 106"/>
                <a:gd name="T105" fmla="*/ 22 h 101"/>
                <a:gd name="T106" fmla="*/ 48 w 106"/>
                <a:gd name="T107" fmla="*/ 25 h 101"/>
                <a:gd name="T108" fmla="*/ 43 w 106"/>
                <a:gd name="T109" fmla="*/ 26 h 101"/>
                <a:gd name="T110" fmla="*/ 37 w 106"/>
                <a:gd name="T111" fmla="*/ 28 h 101"/>
                <a:gd name="T112" fmla="*/ 32 w 106"/>
                <a:gd name="T113" fmla="*/ 28 h 101"/>
                <a:gd name="T114" fmla="*/ 26 w 106"/>
                <a:gd name="T115" fmla="*/ 28 h 101"/>
                <a:gd name="T116" fmla="*/ 20 w 106"/>
                <a:gd name="T117" fmla="*/ 29 h 101"/>
                <a:gd name="T118" fmla="*/ 15 w 106"/>
                <a:gd name="T119" fmla="*/ 29 h 101"/>
                <a:gd name="T120" fmla="*/ 8 w 106"/>
                <a:gd name="T121" fmla="*/ 31 h 101"/>
                <a:gd name="T122" fmla="*/ 0 w 106"/>
                <a:gd name="T123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01">
                  <a:moveTo>
                    <a:pt x="0" y="43"/>
                  </a:moveTo>
                  <a:lnTo>
                    <a:pt x="3" y="50"/>
                  </a:lnTo>
                  <a:lnTo>
                    <a:pt x="5" y="58"/>
                  </a:lnTo>
                  <a:lnTo>
                    <a:pt x="5" y="63"/>
                  </a:lnTo>
                  <a:lnTo>
                    <a:pt x="5" y="71"/>
                  </a:lnTo>
                  <a:lnTo>
                    <a:pt x="3" y="78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4" y="94"/>
                  </a:lnTo>
                  <a:lnTo>
                    <a:pt x="7" y="97"/>
                  </a:lnTo>
                  <a:lnTo>
                    <a:pt x="13" y="99"/>
                  </a:lnTo>
                  <a:lnTo>
                    <a:pt x="16" y="100"/>
                  </a:lnTo>
                  <a:lnTo>
                    <a:pt x="20" y="99"/>
                  </a:lnTo>
                  <a:lnTo>
                    <a:pt x="25" y="98"/>
                  </a:lnTo>
                  <a:lnTo>
                    <a:pt x="32" y="97"/>
                  </a:lnTo>
                  <a:lnTo>
                    <a:pt x="37" y="94"/>
                  </a:lnTo>
                  <a:lnTo>
                    <a:pt x="42" y="93"/>
                  </a:lnTo>
                  <a:lnTo>
                    <a:pt x="48" y="90"/>
                  </a:lnTo>
                  <a:lnTo>
                    <a:pt x="55" y="88"/>
                  </a:lnTo>
                  <a:lnTo>
                    <a:pt x="60" y="85"/>
                  </a:lnTo>
                  <a:lnTo>
                    <a:pt x="65" y="83"/>
                  </a:lnTo>
                  <a:lnTo>
                    <a:pt x="67" y="76"/>
                  </a:lnTo>
                  <a:lnTo>
                    <a:pt x="69" y="69"/>
                  </a:lnTo>
                  <a:lnTo>
                    <a:pt x="72" y="62"/>
                  </a:lnTo>
                  <a:lnTo>
                    <a:pt x="75" y="54"/>
                  </a:lnTo>
                  <a:lnTo>
                    <a:pt x="79" y="48"/>
                  </a:lnTo>
                  <a:lnTo>
                    <a:pt x="82" y="42"/>
                  </a:lnTo>
                  <a:lnTo>
                    <a:pt x="86" y="35"/>
                  </a:lnTo>
                  <a:lnTo>
                    <a:pt x="90" y="29"/>
                  </a:lnTo>
                  <a:lnTo>
                    <a:pt x="96" y="24"/>
                  </a:lnTo>
                  <a:lnTo>
                    <a:pt x="100" y="17"/>
                  </a:lnTo>
                  <a:lnTo>
                    <a:pt x="102" y="16"/>
                  </a:lnTo>
                  <a:lnTo>
                    <a:pt x="102" y="14"/>
                  </a:lnTo>
                  <a:lnTo>
                    <a:pt x="103" y="12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3" y="1"/>
                  </a:lnTo>
                  <a:lnTo>
                    <a:pt x="80" y="3"/>
                  </a:lnTo>
                  <a:lnTo>
                    <a:pt x="75" y="4"/>
                  </a:lnTo>
                  <a:lnTo>
                    <a:pt x="72" y="6"/>
                  </a:lnTo>
                  <a:lnTo>
                    <a:pt x="68" y="9"/>
                  </a:lnTo>
                  <a:lnTo>
                    <a:pt x="66" y="12"/>
                  </a:lnTo>
                  <a:lnTo>
                    <a:pt x="59" y="18"/>
                  </a:lnTo>
                  <a:lnTo>
                    <a:pt x="55" y="22"/>
                  </a:lnTo>
                  <a:lnTo>
                    <a:pt x="48" y="25"/>
                  </a:lnTo>
                  <a:lnTo>
                    <a:pt x="43" y="26"/>
                  </a:lnTo>
                  <a:lnTo>
                    <a:pt x="37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0" y="29"/>
                  </a:lnTo>
                  <a:lnTo>
                    <a:pt x="15" y="29"/>
                  </a:lnTo>
                  <a:lnTo>
                    <a:pt x="8" y="31"/>
                  </a:lnTo>
                  <a:lnTo>
                    <a:pt x="0" y="43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2" name="Freeform 172"/>
            <p:cNvSpPr>
              <a:spLocks/>
            </p:cNvSpPr>
            <p:nvPr/>
          </p:nvSpPr>
          <p:spPr bwMode="auto">
            <a:xfrm>
              <a:off x="780" y="2272"/>
              <a:ext cx="106" cy="104"/>
            </a:xfrm>
            <a:custGeom>
              <a:avLst/>
              <a:gdLst>
                <a:gd name="T0" fmla="*/ 0 w 107"/>
                <a:gd name="T1" fmla="*/ 45 h 105"/>
                <a:gd name="T2" fmla="*/ 3 w 107"/>
                <a:gd name="T3" fmla="*/ 51 h 105"/>
                <a:gd name="T4" fmla="*/ 6 w 107"/>
                <a:gd name="T5" fmla="*/ 59 h 105"/>
                <a:gd name="T6" fmla="*/ 6 w 107"/>
                <a:gd name="T7" fmla="*/ 66 h 105"/>
                <a:gd name="T8" fmla="*/ 5 w 107"/>
                <a:gd name="T9" fmla="*/ 73 h 105"/>
                <a:gd name="T10" fmla="*/ 4 w 107"/>
                <a:gd name="T11" fmla="*/ 81 h 105"/>
                <a:gd name="T12" fmla="*/ 3 w 107"/>
                <a:gd name="T13" fmla="*/ 87 h 105"/>
                <a:gd name="T14" fmla="*/ 4 w 107"/>
                <a:gd name="T15" fmla="*/ 92 h 105"/>
                <a:gd name="T16" fmla="*/ 5 w 107"/>
                <a:gd name="T17" fmla="*/ 97 h 105"/>
                <a:gd name="T18" fmla="*/ 7 w 107"/>
                <a:gd name="T19" fmla="*/ 101 h 105"/>
                <a:gd name="T20" fmla="*/ 14 w 107"/>
                <a:gd name="T21" fmla="*/ 103 h 105"/>
                <a:gd name="T22" fmla="*/ 16 w 107"/>
                <a:gd name="T23" fmla="*/ 104 h 105"/>
                <a:gd name="T24" fmla="*/ 21 w 107"/>
                <a:gd name="T25" fmla="*/ 103 h 105"/>
                <a:gd name="T26" fmla="*/ 26 w 107"/>
                <a:gd name="T27" fmla="*/ 102 h 105"/>
                <a:gd name="T28" fmla="*/ 32 w 107"/>
                <a:gd name="T29" fmla="*/ 100 h 105"/>
                <a:gd name="T30" fmla="*/ 37 w 107"/>
                <a:gd name="T31" fmla="*/ 98 h 105"/>
                <a:gd name="T32" fmla="*/ 43 w 107"/>
                <a:gd name="T33" fmla="*/ 96 h 105"/>
                <a:gd name="T34" fmla="*/ 50 w 107"/>
                <a:gd name="T35" fmla="*/ 93 h 105"/>
                <a:gd name="T36" fmla="*/ 55 w 107"/>
                <a:gd name="T37" fmla="*/ 91 h 105"/>
                <a:gd name="T38" fmla="*/ 60 w 107"/>
                <a:gd name="T39" fmla="*/ 89 h 105"/>
                <a:gd name="T40" fmla="*/ 66 w 107"/>
                <a:gd name="T41" fmla="*/ 86 h 105"/>
                <a:gd name="T42" fmla="*/ 68 w 107"/>
                <a:gd name="T43" fmla="*/ 79 h 105"/>
                <a:gd name="T44" fmla="*/ 69 w 107"/>
                <a:gd name="T45" fmla="*/ 71 h 105"/>
                <a:gd name="T46" fmla="*/ 73 w 107"/>
                <a:gd name="T47" fmla="*/ 64 h 105"/>
                <a:gd name="T48" fmla="*/ 76 w 107"/>
                <a:gd name="T49" fmla="*/ 57 h 105"/>
                <a:gd name="T50" fmla="*/ 78 w 107"/>
                <a:gd name="T51" fmla="*/ 50 h 105"/>
                <a:gd name="T52" fmla="*/ 83 w 107"/>
                <a:gd name="T53" fmla="*/ 43 h 105"/>
                <a:gd name="T54" fmla="*/ 86 w 107"/>
                <a:gd name="T55" fmla="*/ 37 h 105"/>
                <a:gd name="T56" fmla="*/ 90 w 107"/>
                <a:gd name="T57" fmla="*/ 31 h 105"/>
                <a:gd name="T58" fmla="*/ 96 w 107"/>
                <a:gd name="T59" fmla="*/ 25 h 105"/>
                <a:gd name="T60" fmla="*/ 102 w 107"/>
                <a:gd name="T61" fmla="*/ 18 h 105"/>
                <a:gd name="T62" fmla="*/ 102 w 107"/>
                <a:gd name="T63" fmla="*/ 17 h 105"/>
                <a:gd name="T64" fmla="*/ 104 w 107"/>
                <a:gd name="T65" fmla="*/ 15 h 105"/>
                <a:gd name="T66" fmla="*/ 104 w 107"/>
                <a:gd name="T67" fmla="*/ 12 h 105"/>
                <a:gd name="T68" fmla="*/ 105 w 107"/>
                <a:gd name="T69" fmla="*/ 10 h 105"/>
                <a:gd name="T70" fmla="*/ 105 w 107"/>
                <a:gd name="T71" fmla="*/ 8 h 105"/>
                <a:gd name="T72" fmla="*/ 106 w 107"/>
                <a:gd name="T73" fmla="*/ 6 h 105"/>
                <a:gd name="T74" fmla="*/ 105 w 107"/>
                <a:gd name="T75" fmla="*/ 4 h 105"/>
                <a:gd name="T76" fmla="*/ 105 w 107"/>
                <a:gd name="T77" fmla="*/ 3 h 105"/>
                <a:gd name="T78" fmla="*/ 104 w 107"/>
                <a:gd name="T79" fmla="*/ 1 h 105"/>
                <a:gd name="T80" fmla="*/ 103 w 107"/>
                <a:gd name="T81" fmla="*/ 1 h 105"/>
                <a:gd name="T82" fmla="*/ 99 w 107"/>
                <a:gd name="T83" fmla="*/ 0 h 105"/>
                <a:gd name="T84" fmla="*/ 96 w 107"/>
                <a:gd name="T85" fmla="*/ 0 h 105"/>
                <a:gd name="T86" fmla="*/ 91 w 107"/>
                <a:gd name="T87" fmla="*/ 0 h 105"/>
                <a:gd name="T88" fmla="*/ 88 w 107"/>
                <a:gd name="T89" fmla="*/ 1 h 105"/>
                <a:gd name="T90" fmla="*/ 84 w 107"/>
                <a:gd name="T91" fmla="*/ 2 h 105"/>
                <a:gd name="T92" fmla="*/ 80 w 107"/>
                <a:gd name="T93" fmla="*/ 3 h 105"/>
                <a:gd name="T94" fmla="*/ 76 w 107"/>
                <a:gd name="T95" fmla="*/ 4 h 105"/>
                <a:gd name="T96" fmla="*/ 72 w 107"/>
                <a:gd name="T97" fmla="*/ 6 h 105"/>
                <a:gd name="T98" fmla="*/ 68 w 107"/>
                <a:gd name="T99" fmla="*/ 9 h 105"/>
                <a:gd name="T100" fmla="*/ 67 w 107"/>
                <a:gd name="T101" fmla="*/ 12 h 105"/>
                <a:gd name="T102" fmla="*/ 60 w 107"/>
                <a:gd name="T103" fmla="*/ 18 h 105"/>
                <a:gd name="T104" fmla="*/ 55 w 107"/>
                <a:gd name="T105" fmla="*/ 22 h 105"/>
                <a:gd name="T106" fmla="*/ 49 w 107"/>
                <a:gd name="T107" fmla="*/ 25 h 105"/>
                <a:gd name="T108" fmla="*/ 43 w 107"/>
                <a:gd name="T109" fmla="*/ 27 h 105"/>
                <a:gd name="T110" fmla="*/ 38 w 107"/>
                <a:gd name="T111" fmla="*/ 29 h 105"/>
                <a:gd name="T112" fmla="*/ 32 w 107"/>
                <a:gd name="T113" fmla="*/ 29 h 105"/>
                <a:gd name="T114" fmla="*/ 27 w 107"/>
                <a:gd name="T115" fmla="*/ 29 h 105"/>
                <a:gd name="T116" fmla="*/ 21 w 107"/>
                <a:gd name="T117" fmla="*/ 30 h 105"/>
                <a:gd name="T118" fmla="*/ 15 w 107"/>
                <a:gd name="T119" fmla="*/ 30 h 105"/>
                <a:gd name="T120" fmla="*/ 9 w 107"/>
                <a:gd name="T121" fmla="*/ 32 h 105"/>
                <a:gd name="T122" fmla="*/ 0 w 107"/>
                <a:gd name="T12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" h="105">
                  <a:moveTo>
                    <a:pt x="0" y="45"/>
                  </a:moveTo>
                  <a:lnTo>
                    <a:pt x="3" y="51"/>
                  </a:lnTo>
                  <a:lnTo>
                    <a:pt x="6" y="59"/>
                  </a:lnTo>
                  <a:lnTo>
                    <a:pt x="6" y="66"/>
                  </a:lnTo>
                  <a:lnTo>
                    <a:pt x="5" y="73"/>
                  </a:lnTo>
                  <a:lnTo>
                    <a:pt x="4" y="81"/>
                  </a:lnTo>
                  <a:lnTo>
                    <a:pt x="3" y="87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4" y="103"/>
                  </a:lnTo>
                  <a:lnTo>
                    <a:pt x="16" y="104"/>
                  </a:lnTo>
                  <a:lnTo>
                    <a:pt x="21" y="103"/>
                  </a:lnTo>
                  <a:lnTo>
                    <a:pt x="26" y="102"/>
                  </a:lnTo>
                  <a:lnTo>
                    <a:pt x="32" y="100"/>
                  </a:lnTo>
                  <a:lnTo>
                    <a:pt x="37" y="98"/>
                  </a:lnTo>
                  <a:lnTo>
                    <a:pt x="43" y="96"/>
                  </a:lnTo>
                  <a:lnTo>
                    <a:pt x="50" y="93"/>
                  </a:lnTo>
                  <a:lnTo>
                    <a:pt x="55" y="91"/>
                  </a:lnTo>
                  <a:lnTo>
                    <a:pt x="60" y="89"/>
                  </a:lnTo>
                  <a:lnTo>
                    <a:pt x="66" y="86"/>
                  </a:lnTo>
                  <a:lnTo>
                    <a:pt x="68" y="79"/>
                  </a:lnTo>
                  <a:lnTo>
                    <a:pt x="69" y="71"/>
                  </a:lnTo>
                  <a:lnTo>
                    <a:pt x="73" y="64"/>
                  </a:lnTo>
                  <a:lnTo>
                    <a:pt x="76" y="57"/>
                  </a:lnTo>
                  <a:lnTo>
                    <a:pt x="78" y="50"/>
                  </a:lnTo>
                  <a:lnTo>
                    <a:pt x="83" y="43"/>
                  </a:lnTo>
                  <a:lnTo>
                    <a:pt x="86" y="37"/>
                  </a:lnTo>
                  <a:lnTo>
                    <a:pt x="90" y="31"/>
                  </a:lnTo>
                  <a:lnTo>
                    <a:pt x="96" y="25"/>
                  </a:lnTo>
                  <a:lnTo>
                    <a:pt x="102" y="18"/>
                  </a:lnTo>
                  <a:lnTo>
                    <a:pt x="102" y="17"/>
                  </a:lnTo>
                  <a:lnTo>
                    <a:pt x="104" y="15"/>
                  </a:lnTo>
                  <a:lnTo>
                    <a:pt x="104" y="12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6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4" y="2"/>
                  </a:lnTo>
                  <a:lnTo>
                    <a:pt x="80" y="3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9"/>
                  </a:lnTo>
                  <a:lnTo>
                    <a:pt x="67" y="12"/>
                  </a:lnTo>
                  <a:lnTo>
                    <a:pt x="60" y="18"/>
                  </a:lnTo>
                  <a:lnTo>
                    <a:pt x="55" y="22"/>
                  </a:lnTo>
                  <a:lnTo>
                    <a:pt x="49" y="25"/>
                  </a:lnTo>
                  <a:lnTo>
                    <a:pt x="43" y="27"/>
                  </a:lnTo>
                  <a:lnTo>
                    <a:pt x="38" y="29"/>
                  </a:lnTo>
                  <a:lnTo>
                    <a:pt x="32" y="29"/>
                  </a:lnTo>
                  <a:lnTo>
                    <a:pt x="27" y="29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9" y="32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3" name="Freeform 173"/>
            <p:cNvSpPr>
              <a:spLocks/>
            </p:cNvSpPr>
            <p:nvPr/>
          </p:nvSpPr>
          <p:spPr bwMode="auto">
            <a:xfrm>
              <a:off x="910" y="2145"/>
              <a:ext cx="113" cy="110"/>
            </a:xfrm>
            <a:custGeom>
              <a:avLst/>
              <a:gdLst>
                <a:gd name="T0" fmla="*/ 84 w 113"/>
                <a:gd name="T1" fmla="*/ 6 h 111"/>
                <a:gd name="T2" fmla="*/ 85 w 113"/>
                <a:gd name="T3" fmla="*/ 5 h 111"/>
                <a:gd name="T4" fmla="*/ 88 w 113"/>
                <a:gd name="T5" fmla="*/ 4 h 111"/>
                <a:gd name="T6" fmla="*/ 89 w 113"/>
                <a:gd name="T7" fmla="*/ 3 h 111"/>
                <a:gd name="T8" fmla="*/ 91 w 113"/>
                <a:gd name="T9" fmla="*/ 3 h 111"/>
                <a:gd name="T10" fmla="*/ 93 w 113"/>
                <a:gd name="T11" fmla="*/ 2 h 111"/>
                <a:gd name="T12" fmla="*/ 95 w 113"/>
                <a:gd name="T13" fmla="*/ 1 h 111"/>
                <a:gd name="T14" fmla="*/ 96 w 113"/>
                <a:gd name="T15" fmla="*/ 1 h 111"/>
                <a:gd name="T16" fmla="*/ 98 w 113"/>
                <a:gd name="T17" fmla="*/ 0 h 111"/>
                <a:gd name="T18" fmla="*/ 100 w 113"/>
                <a:gd name="T19" fmla="*/ 1 h 111"/>
                <a:gd name="T20" fmla="*/ 102 w 113"/>
                <a:gd name="T21" fmla="*/ 0 h 111"/>
                <a:gd name="T22" fmla="*/ 104 w 113"/>
                <a:gd name="T23" fmla="*/ 2 h 111"/>
                <a:gd name="T24" fmla="*/ 106 w 113"/>
                <a:gd name="T25" fmla="*/ 4 h 111"/>
                <a:gd name="T26" fmla="*/ 109 w 113"/>
                <a:gd name="T27" fmla="*/ 7 h 111"/>
                <a:gd name="T28" fmla="*/ 110 w 113"/>
                <a:gd name="T29" fmla="*/ 10 h 111"/>
                <a:gd name="T30" fmla="*/ 111 w 113"/>
                <a:gd name="T31" fmla="*/ 14 h 111"/>
                <a:gd name="T32" fmla="*/ 111 w 113"/>
                <a:gd name="T33" fmla="*/ 17 h 111"/>
                <a:gd name="T34" fmla="*/ 112 w 113"/>
                <a:gd name="T35" fmla="*/ 20 h 111"/>
                <a:gd name="T36" fmla="*/ 112 w 113"/>
                <a:gd name="T37" fmla="*/ 23 h 111"/>
                <a:gd name="T38" fmla="*/ 111 w 113"/>
                <a:gd name="T39" fmla="*/ 26 h 111"/>
                <a:gd name="T40" fmla="*/ 110 w 113"/>
                <a:gd name="T41" fmla="*/ 29 h 111"/>
                <a:gd name="T42" fmla="*/ 108 w 113"/>
                <a:gd name="T43" fmla="*/ 35 h 111"/>
                <a:gd name="T44" fmla="*/ 104 w 113"/>
                <a:gd name="T45" fmla="*/ 42 h 111"/>
                <a:gd name="T46" fmla="*/ 100 w 113"/>
                <a:gd name="T47" fmla="*/ 48 h 111"/>
                <a:gd name="T48" fmla="*/ 96 w 113"/>
                <a:gd name="T49" fmla="*/ 55 h 111"/>
                <a:gd name="T50" fmla="*/ 91 w 113"/>
                <a:gd name="T51" fmla="*/ 61 h 111"/>
                <a:gd name="T52" fmla="*/ 88 w 113"/>
                <a:gd name="T53" fmla="*/ 67 h 111"/>
                <a:gd name="T54" fmla="*/ 84 w 113"/>
                <a:gd name="T55" fmla="*/ 74 h 111"/>
                <a:gd name="T56" fmla="*/ 80 w 113"/>
                <a:gd name="T57" fmla="*/ 80 h 111"/>
                <a:gd name="T58" fmla="*/ 77 w 113"/>
                <a:gd name="T59" fmla="*/ 88 h 111"/>
                <a:gd name="T60" fmla="*/ 75 w 113"/>
                <a:gd name="T61" fmla="*/ 95 h 111"/>
                <a:gd name="T62" fmla="*/ 69 w 113"/>
                <a:gd name="T63" fmla="*/ 97 h 111"/>
                <a:gd name="T64" fmla="*/ 62 w 113"/>
                <a:gd name="T65" fmla="*/ 100 h 111"/>
                <a:gd name="T66" fmla="*/ 55 w 113"/>
                <a:gd name="T67" fmla="*/ 102 h 111"/>
                <a:gd name="T68" fmla="*/ 46 w 113"/>
                <a:gd name="T69" fmla="*/ 103 h 111"/>
                <a:gd name="T70" fmla="*/ 38 w 113"/>
                <a:gd name="T71" fmla="*/ 105 h 111"/>
                <a:gd name="T72" fmla="*/ 31 w 113"/>
                <a:gd name="T73" fmla="*/ 106 h 111"/>
                <a:gd name="T74" fmla="*/ 24 w 113"/>
                <a:gd name="T75" fmla="*/ 108 h 111"/>
                <a:gd name="T76" fmla="*/ 17 w 113"/>
                <a:gd name="T77" fmla="*/ 108 h 111"/>
                <a:gd name="T78" fmla="*/ 12 w 113"/>
                <a:gd name="T79" fmla="*/ 109 h 111"/>
                <a:gd name="T80" fmla="*/ 8 w 113"/>
                <a:gd name="T81" fmla="*/ 110 h 111"/>
                <a:gd name="T82" fmla="*/ 6 w 113"/>
                <a:gd name="T83" fmla="*/ 109 h 111"/>
                <a:gd name="T84" fmla="*/ 3 w 113"/>
                <a:gd name="T85" fmla="*/ 108 h 111"/>
                <a:gd name="T86" fmla="*/ 1 w 113"/>
                <a:gd name="T87" fmla="*/ 104 h 111"/>
                <a:gd name="T88" fmla="*/ 0 w 113"/>
                <a:gd name="T89" fmla="*/ 100 h 111"/>
                <a:gd name="T90" fmla="*/ 0 w 113"/>
                <a:gd name="T91" fmla="*/ 95 h 111"/>
                <a:gd name="T92" fmla="*/ 0 w 113"/>
                <a:gd name="T93" fmla="*/ 88 h 111"/>
                <a:gd name="T94" fmla="*/ 0 w 113"/>
                <a:gd name="T95" fmla="*/ 82 h 111"/>
                <a:gd name="T96" fmla="*/ 0 w 113"/>
                <a:gd name="T97" fmla="*/ 76 h 111"/>
                <a:gd name="T98" fmla="*/ 0 w 113"/>
                <a:gd name="T99" fmla="*/ 70 h 111"/>
                <a:gd name="T100" fmla="*/ 2 w 113"/>
                <a:gd name="T101" fmla="*/ 65 h 111"/>
                <a:gd name="T102" fmla="*/ 5 w 113"/>
                <a:gd name="T103" fmla="*/ 58 h 111"/>
                <a:gd name="T104" fmla="*/ 9 w 113"/>
                <a:gd name="T105" fmla="*/ 53 h 111"/>
                <a:gd name="T106" fmla="*/ 15 w 113"/>
                <a:gd name="T107" fmla="*/ 48 h 111"/>
                <a:gd name="T108" fmla="*/ 21 w 113"/>
                <a:gd name="T109" fmla="*/ 45 h 111"/>
                <a:gd name="T110" fmla="*/ 27 w 113"/>
                <a:gd name="T111" fmla="*/ 42 h 111"/>
                <a:gd name="T112" fmla="*/ 35 w 113"/>
                <a:gd name="T113" fmla="*/ 38 h 111"/>
                <a:gd name="T114" fmla="*/ 41 w 113"/>
                <a:gd name="T115" fmla="*/ 35 h 111"/>
                <a:gd name="T116" fmla="*/ 48 w 113"/>
                <a:gd name="T117" fmla="*/ 33 h 111"/>
                <a:gd name="T118" fmla="*/ 56 w 113"/>
                <a:gd name="T119" fmla="*/ 30 h 111"/>
                <a:gd name="T120" fmla="*/ 63 w 113"/>
                <a:gd name="T121" fmla="*/ 26 h 111"/>
                <a:gd name="T122" fmla="*/ 84 w 113"/>
                <a:gd name="T123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" h="111">
                  <a:moveTo>
                    <a:pt x="84" y="6"/>
                  </a:moveTo>
                  <a:lnTo>
                    <a:pt x="85" y="5"/>
                  </a:lnTo>
                  <a:lnTo>
                    <a:pt x="88" y="4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93" y="2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8" y="0"/>
                  </a:lnTo>
                  <a:lnTo>
                    <a:pt x="100" y="1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09" y="7"/>
                  </a:lnTo>
                  <a:lnTo>
                    <a:pt x="110" y="10"/>
                  </a:lnTo>
                  <a:lnTo>
                    <a:pt x="111" y="14"/>
                  </a:lnTo>
                  <a:lnTo>
                    <a:pt x="111" y="17"/>
                  </a:lnTo>
                  <a:lnTo>
                    <a:pt x="112" y="20"/>
                  </a:lnTo>
                  <a:lnTo>
                    <a:pt x="112" y="23"/>
                  </a:lnTo>
                  <a:lnTo>
                    <a:pt x="111" y="26"/>
                  </a:lnTo>
                  <a:lnTo>
                    <a:pt x="110" y="29"/>
                  </a:lnTo>
                  <a:lnTo>
                    <a:pt x="108" y="35"/>
                  </a:lnTo>
                  <a:lnTo>
                    <a:pt x="104" y="42"/>
                  </a:lnTo>
                  <a:lnTo>
                    <a:pt x="100" y="48"/>
                  </a:lnTo>
                  <a:lnTo>
                    <a:pt x="96" y="55"/>
                  </a:lnTo>
                  <a:lnTo>
                    <a:pt x="91" y="61"/>
                  </a:lnTo>
                  <a:lnTo>
                    <a:pt x="88" y="67"/>
                  </a:lnTo>
                  <a:lnTo>
                    <a:pt x="84" y="74"/>
                  </a:lnTo>
                  <a:lnTo>
                    <a:pt x="80" y="80"/>
                  </a:lnTo>
                  <a:lnTo>
                    <a:pt x="77" y="88"/>
                  </a:lnTo>
                  <a:lnTo>
                    <a:pt x="75" y="95"/>
                  </a:lnTo>
                  <a:lnTo>
                    <a:pt x="69" y="97"/>
                  </a:lnTo>
                  <a:lnTo>
                    <a:pt x="62" y="100"/>
                  </a:lnTo>
                  <a:lnTo>
                    <a:pt x="55" y="102"/>
                  </a:lnTo>
                  <a:lnTo>
                    <a:pt x="46" y="103"/>
                  </a:lnTo>
                  <a:lnTo>
                    <a:pt x="38" y="105"/>
                  </a:lnTo>
                  <a:lnTo>
                    <a:pt x="31" y="106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2" y="109"/>
                  </a:lnTo>
                  <a:lnTo>
                    <a:pt x="8" y="110"/>
                  </a:lnTo>
                  <a:lnTo>
                    <a:pt x="6" y="109"/>
                  </a:lnTo>
                  <a:lnTo>
                    <a:pt x="3" y="108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5" y="58"/>
                  </a:lnTo>
                  <a:lnTo>
                    <a:pt x="9" y="53"/>
                  </a:lnTo>
                  <a:lnTo>
                    <a:pt x="15" y="48"/>
                  </a:lnTo>
                  <a:lnTo>
                    <a:pt x="21" y="45"/>
                  </a:lnTo>
                  <a:lnTo>
                    <a:pt x="27" y="42"/>
                  </a:lnTo>
                  <a:lnTo>
                    <a:pt x="35" y="38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56" y="30"/>
                  </a:lnTo>
                  <a:lnTo>
                    <a:pt x="63" y="26"/>
                  </a:lnTo>
                  <a:lnTo>
                    <a:pt x="84" y="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4" name="Freeform 174"/>
            <p:cNvSpPr>
              <a:spLocks/>
            </p:cNvSpPr>
            <p:nvPr/>
          </p:nvSpPr>
          <p:spPr bwMode="auto">
            <a:xfrm>
              <a:off x="908" y="2145"/>
              <a:ext cx="115" cy="115"/>
            </a:xfrm>
            <a:custGeom>
              <a:avLst/>
              <a:gdLst>
                <a:gd name="T0" fmla="*/ 86 w 116"/>
                <a:gd name="T1" fmla="*/ 6 h 114"/>
                <a:gd name="T2" fmla="*/ 87 w 116"/>
                <a:gd name="T3" fmla="*/ 5 h 114"/>
                <a:gd name="T4" fmla="*/ 89 w 116"/>
                <a:gd name="T5" fmla="*/ 4 h 114"/>
                <a:gd name="T6" fmla="*/ 92 w 116"/>
                <a:gd name="T7" fmla="*/ 3 h 114"/>
                <a:gd name="T8" fmla="*/ 93 w 116"/>
                <a:gd name="T9" fmla="*/ 3 h 114"/>
                <a:gd name="T10" fmla="*/ 95 w 116"/>
                <a:gd name="T11" fmla="*/ 2 h 114"/>
                <a:gd name="T12" fmla="*/ 97 w 116"/>
                <a:gd name="T13" fmla="*/ 1 h 114"/>
                <a:gd name="T14" fmla="*/ 99 w 116"/>
                <a:gd name="T15" fmla="*/ 1 h 114"/>
                <a:gd name="T16" fmla="*/ 100 w 116"/>
                <a:gd name="T17" fmla="*/ 0 h 114"/>
                <a:gd name="T18" fmla="*/ 102 w 116"/>
                <a:gd name="T19" fmla="*/ 1 h 114"/>
                <a:gd name="T20" fmla="*/ 104 w 116"/>
                <a:gd name="T21" fmla="*/ 0 h 114"/>
                <a:gd name="T22" fmla="*/ 106 w 116"/>
                <a:gd name="T23" fmla="*/ 2 h 114"/>
                <a:gd name="T24" fmla="*/ 108 w 116"/>
                <a:gd name="T25" fmla="*/ 4 h 114"/>
                <a:gd name="T26" fmla="*/ 111 w 116"/>
                <a:gd name="T27" fmla="*/ 8 h 114"/>
                <a:gd name="T28" fmla="*/ 113 w 116"/>
                <a:gd name="T29" fmla="*/ 11 h 114"/>
                <a:gd name="T30" fmla="*/ 114 w 116"/>
                <a:gd name="T31" fmla="*/ 15 h 114"/>
                <a:gd name="T32" fmla="*/ 114 w 116"/>
                <a:gd name="T33" fmla="*/ 18 h 114"/>
                <a:gd name="T34" fmla="*/ 114 w 116"/>
                <a:gd name="T35" fmla="*/ 21 h 114"/>
                <a:gd name="T36" fmla="*/ 115 w 116"/>
                <a:gd name="T37" fmla="*/ 24 h 114"/>
                <a:gd name="T38" fmla="*/ 114 w 116"/>
                <a:gd name="T39" fmla="*/ 27 h 114"/>
                <a:gd name="T40" fmla="*/ 113 w 116"/>
                <a:gd name="T41" fmla="*/ 30 h 114"/>
                <a:gd name="T42" fmla="*/ 110 w 116"/>
                <a:gd name="T43" fmla="*/ 37 h 114"/>
                <a:gd name="T44" fmla="*/ 107 w 116"/>
                <a:gd name="T45" fmla="*/ 43 h 114"/>
                <a:gd name="T46" fmla="*/ 102 w 116"/>
                <a:gd name="T47" fmla="*/ 49 h 114"/>
                <a:gd name="T48" fmla="*/ 98 w 116"/>
                <a:gd name="T49" fmla="*/ 57 h 114"/>
                <a:gd name="T50" fmla="*/ 93 w 116"/>
                <a:gd name="T51" fmla="*/ 63 h 114"/>
                <a:gd name="T52" fmla="*/ 90 w 116"/>
                <a:gd name="T53" fmla="*/ 69 h 114"/>
                <a:gd name="T54" fmla="*/ 86 w 116"/>
                <a:gd name="T55" fmla="*/ 76 h 114"/>
                <a:gd name="T56" fmla="*/ 83 w 116"/>
                <a:gd name="T57" fmla="*/ 83 h 114"/>
                <a:gd name="T58" fmla="*/ 79 w 116"/>
                <a:gd name="T59" fmla="*/ 90 h 114"/>
                <a:gd name="T60" fmla="*/ 78 w 116"/>
                <a:gd name="T61" fmla="*/ 98 h 114"/>
                <a:gd name="T62" fmla="*/ 71 w 116"/>
                <a:gd name="T63" fmla="*/ 101 h 114"/>
                <a:gd name="T64" fmla="*/ 63 w 116"/>
                <a:gd name="T65" fmla="*/ 103 h 114"/>
                <a:gd name="T66" fmla="*/ 56 w 116"/>
                <a:gd name="T67" fmla="*/ 105 h 114"/>
                <a:gd name="T68" fmla="*/ 47 w 116"/>
                <a:gd name="T69" fmla="*/ 106 h 114"/>
                <a:gd name="T70" fmla="*/ 39 w 116"/>
                <a:gd name="T71" fmla="*/ 109 h 114"/>
                <a:gd name="T72" fmla="*/ 31 w 116"/>
                <a:gd name="T73" fmla="*/ 109 h 114"/>
                <a:gd name="T74" fmla="*/ 25 w 116"/>
                <a:gd name="T75" fmla="*/ 110 h 114"/>
                <a:gd name="T76" fmla="*/ 19 w 116"/>
                <a:gd name="T77" fmla="*/ 111 h 114"/>
                <a:gd name="T78" fmla="*/ 13 w 116"/>
                <a:gd name="T79" fmla="*/ 112 h 114"/>
                <a:gd name="T80" fmla="*/ 9 w 116"/>
                <a:gd name="T81" fmla="*/ 113 h 114"/>
                <a:gd name="T82" fmla="*/ 7 w 116"/>
                <a:gd name="T83" fmla="*/ 113 h 114"/>
                <a:gd name="T84" fmla="*/ 4 w 116"/>
                <a:gd name="T85" fmla="*/ 111 h 114"/>
                <a:gd name="T86" fmla="*/ 2 w 116"/>
                <a:gd name="T87" fmla="*/ 107 h 114"/>
                <a:gd name="T88" fmla="*/ 1 w 116"/>
                <a:gd name="T89" fmla="*/ 102 h 114"/>
                <a:gd name="T90" fmla="*/ 0 w 116"/>
                <a:gd name="T91" fmla="*/ 98 h 114"/>
                <a:gd name="T92" fmla="*/ 0 w 116"/>
                <a:gd name="T93" fmla="*/ 91 h 114"/>
                <a:gd name="T94" fmla="*/ 0 w 116"/>
                <a:gd name="T95" fmla="*/ 85 h 114"/>
                <a:gd name="T96" fmla="*/ 0 w 116"/>
                <a:gd name="T97" fmla="*/ 79 h 114"/>
                <a:gd name="T98" fmla="*/ 1 w 116"/>
                <a:gd name="T99" fmla="*/ 72 h 114"/>
                <a:gd name="T100" fmla="*/ 2 w 116"/>
                <a:gd name="T101" fmla="*/ 67 h 114"/>
                <a:gd name="T102" fmla="*/ 6 w 116"/>
                <a:gd name="T103" fmla="*/ 60 h 114"/>
                <a:gd name="T104" fmla="*/ 10 w 116"/>
                <a:gd name="T105" fmla="*/ 54 h 114"/>
                <a:gd name="T106" fmla="*/ 15 w 116"/>
                <a:gd name="T107" fmla="*/ 49 h 114"/>
                <a:gd name="T108" fmla="*/ 22 w 116"/>
                <a:gd name="T109" fmla="*/ 46 h 114"/>
                <a:gd name="T110" fmla="*/ 29 w 116"/>
                <a:gd name="T111" fmla="*/ 43 h 114"/>
                <a:gd name="T112" fmla="*/ 36 w 116"/>
                <a:gd name="T113" fmla="*/ 40 h 114"/>
                <a:gd name="T114" fmla="*/ 43 w 116"/>
                <a:gd name="T115" fmla="*/ 36 h 114"/>
                <a:gd name="T116" fmla="*/ 50 w 116"/>
                <a:gd name="T117" fmla="*/ 34 h 114"/>
                <a:gd name="T118" fmla="*/ 57 w 116"/>
                <a:gd name="T119" fmla="*/ 31 h 114"/>
                <a:gd name="T120" fmla="*/ 64 w 116"/>
                <a:gd name="T121" fmla="*/ 27 h 114"/>
                <a:gd name="T122" fmla="*/ 86 w 116"/>
                <a:gd name="T123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4">
                  <a:moveTo>
                    <a:pt x="86" y="6"/>
                  </a:moveTo>
                  <a:lnTo>
                    <a:pt x="87" y="5"/>
                  </a:lnTo>
                  <a:lnTo>
                    <a:pt x="89" y="4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1"/>
                  </a:lnTo>
                  <a:lnTo>
                    <a:pt x="104" y="0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11" y="8"/>
                  </a:lnTo>
                  <a:lnTo>
                    <a:pt x="113" y="11"/>
                  </a:lnTo>
                  <a:lnTo>
                    <a:pt x="114" y="15"/>
                  </a:lnTo>
                  <a:lnTo>
                    <a:pt x="114" y="18"/>
                  </a:lnTo>
                  <a:lnTo>
                    <a:pt x="114" y="21"/>
                  </a:lnTo>
                  <a:lnTo>
                    <a:pt x="115" y="24"/>
                  </a:lnTo>
                  <a:lnTo>
                    <a:pt x="114" y="27"/>
                  </a:lnTo>
                  <a:lnTo>
                    <a:pt x="113" y="30"/>
                  </a:lnTo>
                  <a:lnTo>
                    <a:pt x="110" y="37"/>
                  </a:lnTo>
                  <a:lnTo>
                    <a:pt x="107" y="43"/>
                  </a:lnTo>
                  <a:lnTo>
                    <a:pt x="102" y="49"/>
                  </a:lnTo>
                  <a:lnTo>
                    <a:pt x="98" y="57"/>
                  </a:lnTo>
                  <a:lnTo>
                    <a:pt x="93" y="63"/>
                  </a:lnTo>
                  <a:lnTo>
                    <a:pt x="90" y="69"/>
                  </a:lnTo>
                  <a:lnTo>
                    <a:pt x="86" y="76"/>
                  </a:lnTo>
                  <a:lnTo>
                    <a:pt x="83" y="83"/>
                  </a:lnTo>
                  <a:lnTo>
                    <a:pt x="79" y="90"/>
                  </a:lnTo>
                  <a:lnTo>
                    <a:pt x="78" y="98"/>
                  </a:lnTo>
                  <a:lnTo>
                    <a:pt x="71" y="101"/>
                  </a:lnTo>
                  <a:lnTo>
                    <a:pt x="63" y="103"/>
                  </a:lnTo>
                  <a:lnTo>
                    <a:pt x="56" y="105"/>
                  </a:lnTo>
                  <a:lnTo>
                    <a:pt x="47" y="106"/>
                  </a:lnTo>
                  <a:lnTo>
                    <a:pt x="39" y="109"/>
                  </a:lnTo>
                  <a:lnTo>
                    <a:pt x="31" y="109"/>
                  </a:lnTo>
                  <a:lnTo>
                    <a:pt x="25" y="110"/>
                  </a:lnTo>
                  <a:lnTo>
                    <a:pt x="19" y="111"/>
                  </a:lnTo>
                  <a:lnTo>
                    <a:pt x="13" y="112"/>
                  </a:lnTo>
                  <a:lnTo>
                    <a:pt x="9" y="113"/>
                  </a:lnTo>
                  <a:lnTo>
                    <a:pt x="7" y="113"/>
                  </a:lnTo>
                  <a:lnTo>
                    <a:pt x="4" y="111"/>
                  </a:lnTo>
                  <a:lnTo>
                    <a:pt x="2" y="107"/>
                  </a:lnTo>
                  <a:lnTo>
                    <a:pt x="1" y="102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2" y="67"/>
                  </a:lnTo>
                  <a:lnTo>
                    <a:pt x="6" y="60"/>
                  </a:lnTo>
                  <a:lnTo>
                    <a:pt x="10" y="54"/>
                  </a:lnTo>
                  <a:lnTo>
                    <a:pt x="15" y="49"/>
                  </a:lnTo>
                  <a:lnTo>
                    <a:pt x="22" y="46"/>
                  </a:lnTo>
                  <a:lnTo>
                    <a:pt x="29" y="43"/>
                  </a:lnTo>
                  <a:lnTo>
                    <a:pt x="36" y="40"/>
                  </a:lnTo>
                  <a:lnTo>
                    <a:pt x="43" y="36"/>
                  </a:lnTo>
                  <a:lnTo>
                    <a:pt x="50" y="34"/>
                  </a:lnTo>
                  <a:lnTo>
                    <a:pt x="57" y="31"/>
                  </a:lnTo>
                  <a:lnTo>
                    <a:pt x="64" y="27"/>
                  </a:lnTo>
                  <a:lnTo>
                    <a:pt x="86" y="6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5" name="Freeform 175"/>
            <p:cNvSpPr>
              <a:spLocks/>
            </p:cNvSpPr>
            <p:nvPr/>
          </p:nvSpPr>
          <p:spPr bwMode="auto">
            <a:xfrm>
              <a:off x="874" y="2090"/>
              <a:ext cx="89" cy="65"/>
            </a:xfrm>
            <a:custGeom>
              <a:avLst/>
              <a:gdLst>
                <a:gd name="T0" fmla="*/ 1 w 90"/>
                <a:gd name="T1" fmla="*/ 56 h 65"/>
                <a:gd name="T2" fmla="*/ 3 w 90"/>
                <a:gd name="T3" fmla="*/ 59 h 65"/>
                <a:gd name="T4" fmla="*/ 6 w 90"/>
                <a:gd name="T5" fmla="*/ 62 h 65"/>
                <a:gd name="T6" fmla="*/ 9 w 90"/>
                <a:gd name="T7" fmla="*/ 63 h 65"/>
                <a:gd name="T8" fmla="*/ 13 w 90"/>
                <a:gd name="T9" fmla="*/ 64 h 65"/>
                <a:gd name="T10" fmla="*/ 17 w 90"/>
                <a:gd name="T11" fmla="*/ 64 h 65"/>
                <a:gd name="T12" fmla="*/ 22 w 90"/>
                <a:gd name="T13" fmla="*/ 63 h 65"/>
                <a:gd name="T14" fmla="*/ 26 w 90"/>
                <a:gd name="T15" fmla="*/ 62 h 65"/>
                <a:gd name="T16" fmla="*/ 31 w 90"/>
                <a:gd name="T17" fmla="*/ 60 h 65"/>
                <a:gd name="T18" fmla="*/ 34 w 90"/>
                <a:gd name="T19" fmla="*/ 58 h 65"/>
                <a:gd name="T20" fmla="*/ 37 w 90"/>
                <a:gd name="T21" fmla="*/ 56 h 65"/>
                <a:gd name="T22" fmla="*/ 40 w 90"/>
                <a:gd name="T23" fmla="*/ 53 h 65"/>
                <a:gd name="T24" fmla="*/ 44 w 90"/>
                <a:gd name="T25" fmla="*/ 51 h 65"/>
                <a:gd name="T26" fmla="*/ 49 w 90"/>
                <a:gd name="T27" fmla="*/ 49 h 65"/>
                <a:gd name="T28" fmla="*/ 56 w 90"/>
                <a:gd name="T29" fmla="*/ 48 h 65"/>
                <a:gd name="T30" fmla="*/ 63 w 90"/>
                <a:gd name="T31" fmla="*/ 46 h 65"/>
                <a:gd name="T32" fmla="*/ 69 w 90"/>
                <a:gd name="T33" fmla="*/ 44 h 65"/>
                <a:gd name="T34" fmla="*/ 74 w 90"/>
                <a:gd name="T35" fmla="*/ 42 h 65"/>
                <a:gd name="T36" fmla="*/ 79 w 90"/>
                <a:gd name="T37" fmla="*/ 41 h 65"/>
                <a:gd name="T38" fmla="*/ 82 w 90"/>
                <a:gd name="T39" fmla="*/ 40 h 65"/>
                <a:gd name="T40" fmla="*/ 83 w 90"/>
                <a:gd name="T41" fmla="*/ 40 h 65"/>
                <a:gd name="T42" fmla="*/ 83 w 90"/>
                <a:gd name="T43" fmla="*/ 40 h 65"/>
                <a:gd name="T44" fmla="*/ 85 w 90"/>
                <a:gd name="T45" fmla="*/ 39 h 65"/>
                <a:gd name="T46" fmla="*/ 86 w 90"/>
                <a:gd name="T47" fmla="*/ 38 h 65"/>
                <a:gd name="T48" fmla="*/ 87 w 90"/>
                <a:gd name="T49" fmla="*/ 35 h 65"/>
                <a:gd name="T50" fmla="*/ 88 w 90"/>
                <a:gd name="T51" fmla="*/ 33 h 65"/>
                <a:gd name="T52" fmla="*/ 89 w 90"/>
                <a:gd name="T53" fmla="*/ 30 h 65"/>
                <a:gd name="T54" fmla="*/ 89 w 90"/>
                <a:gd name="T55" fmla="*/ 27 h 65"/>
                <a:gd name="T56" fmla="*/ 87 w 90"/>
                <a:gd name="T57" fmla="*/ 22 h 65"/>
                <a:gd name="T58" fmla="*/ 83 w 90"/>
                <a:gd name="T59" fmla="*/ 19 h 65"/>
                <a:gd name="T60" fmla="*/ 78 w 90"/>
                <a:gd name="T61" fmla="*/ 15 h 65"/>
                <a:gd name="T62" fmla="*/ 74 w 90"/>
                <a:gd name="T63" fmla="*/ 12 h 65"/>
                <a:gd name="T64" fmla="*/ 69 w 90"/>
                <a:gd name="T65" fmla="*/ 10 h 65"/>
                <a:gd name="T66" fmla="*/ 64 w 90"/>
                <a:gd name="T67" fmla="*/ 8 h 65"/>
                <a:gd name="T68" fmla="*/ 57 w 90"/>
                <a:gd name="T69" fmla="*/ 6 h 65"/>
                <a:gd name="T70" fmla="*/ 50 w 90"/>
                <a:gd name="T71" fmla="*/ 4 h 65"/>
                <a:gd name="T72" fmla="*/ 43 w 90"/>
                <a:gd name="T73" fmla="*/ 2 h 65"/>
                <a:gd name="T74" fmla="*/ 36 w 90"/>
                <a:gd name="T75" fmla="*/ 1 h 65"/>
                <a:gd name="T76" fmla="*/ 31 w 90"/>
                <a:gd name="T77" fmla="*/ 1 h 65"/>
                <a:gd name="T78" fmla="*/ 24 w 90"/>
                <a:gd name="T79" fmla="*/ 1 h 65"/>
                <a:gd name="T80" fmla="*/ 20 w 90"/>
                <a:gd name="T81" fmla="*/ 0 h 65"/>
                <a:gd name="T82" fmla="*/ 16 w 90"/>
                <a:gd name="T83" fmla="*/ 0 h 65"/>
                <a:gd name="T84" fmla="*/ 13 w 90"/>
                <a:gd name="T85" fmla="*/ 1 h 65"/>
                <a:gd name="T86" fmla="*/ 9 w 90"/>
                <a:gd name="T87" fmla="*/ 2 h 65"/>
                <a:gd name="T88" fmla="*/ 6 w 90"/>
                <a:gd name="T89" fmla="*/ 4 h 65"/>
                <a:gd name="T90" fmla="*/ 3 w 90"/>
                <a:gd name="T91" fmla="*/ 7 h 65"/>
                <a:gd name="T92" fmla="*/ 2 w 90"/>
                <a:gd name="T93" fmla="*/ 9 h 65"/>
                <a:gd name="T94" fmla="*/ 0 w 90"/>
                <a:gd name="T95" fmla="*/ 11 h 65"/>
                <a:gd name="T96" fmla="*/ 0 w 90"/>
                <a:gd name="T97" fmla="*/ 13 h 65"/>
                <a:gd name="T98" fmla="*/ 0 w 90"/>
                <a:gd name="T99" fmla="*/ 16 h 65"/>
                <a:gd name="T100" fmla="*/ 0 w 90"/>
                <a:gd name="T101" fmla="*/ 19 h 65"/>
                <a:gd name="T102" fmla="*/ 0 w 90"/>
                <a:gd name="T103" fmla="*/ 21 h 65"/>
                <a:gd name="T104" fmla="*/ 1 w 90"/>
                <a:gd name="T105" fmla="*/ 24 h 65"/>
                <a:gd name="T106" fmla="*/ 2 w 90"/>
                <a:gd name="T107" fmla="*/ 29 h 65"/>
                <a:gd name="T108" fmla="*/ 1 w 90"/>
                <a:gd name="T109" fmla="*/ 31 h 65"/>
                <a:gd name="T110" fmla="*/ 1 w 90"/>
                <a:gd name="T111" fmla="*/ 35 h 65"/>
                <a:gd name="T112" fmla="*/ 1 w 90"/>
                <a:gd name="T113" fmla="*/ 39 h 65"/>
                <a:gd name="T114" fmla="*/ 0 w 90"/>
                <a:gd name="T115" fmla="*/ 43 h 65"/>
                <a:gd name="T116" fmla="*/ 1 w 90"/>
                <a:gd name="T117" fmla="*/ 48 h 65"/>
                <a:gd name="T118" fmla="*/ 0 w 90"/>
                <a:gd name="T119" fmla="*/ 52 h 65"/>
                <a:gd name="T120" fmla="*/ 1 w 90"/>
                <a:gd name="T121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65">
                  <a:moveTo>
                    <a:pt x="1" y="56"/>
                  </a:moveTo>
                  <a:lnTo>
                    <a:pt x="3" y="59"/>
                  </a:lnTo>
                  <a:lnTo>
                    <a:pt x="6" y="62"/>
                  </a:lnTo>
                  <a:lnTo>
                    <a:pt x="9" y="63"/>
                  </a:lnTo>
                  <a:lnTo>
                    <a:pt x="13" y="64"/>
                  </a:lnTo>
                  <a:lnTo>
                    <a:pt x="17" y="64"/>
                  </a:lnTo>
                  <a:lnTo>
                    <a:pt x="22" y="63"/>
                  </a:lnTo>
                  <a:lnTo>
                    <a:pt x="26" y="62"/>
                  </a:lnTo>
                  <a:lnTo>
                    <a:pt x="31" y="60"/>
                  </a:lnTo>
                  <a:lnTo>
                    <a:pt x="34" y="58"/>
                  </a:lnTo>
                  <a:lnTo>
                    <a:pt x="37" y="56"/>
                  </a:lnTo>
                  <a:lnTo>
                    <a:pt x="40" y="53"/>
                  </a:lnTo>
                  <a:lnTo>
                    <a:pt x="44" y="51"/>
                  </a:lnTo>
                  <a:lnTo>
                    <a:pt x="49" y="49"/>
                  </a:lnTo>
                  <a:lnTo>
                    <a:pt x="56" y="48"/>
                  </a:lnTo>
                  <a:lnTo>
                    <a:pt x="63" y="46"/>
                  </a:lnTo>
                  <a:lnTo>
                    <a:pt x="69" y="44"/>
                  </a:lnTo>
                  <a:lnTo>
                    <a:pt x="74" y="42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5" y="39"/>
                  </a:lnTo>
                  <a:lnTo>
                    <a:pt x="86" y="38"/>
                  </a:lnTo>
                  <a:lnTo>
                    <a:pt x="87" y="35"/>
                  </a:lnTo>
                  <a:lnTo>
                    <a:pt x="88" y="33"/>
                  </a:lnTo>
                  <a:lnTo>
                    <a:pt x="89" y="30"/>
                  </a:lnTo>
                  <a:lnTo>
                    <a:pt x="89" y="27"/>
                  </a:lnTo>
                  <a:lnTo>
                    <a:pt x="87" y="22"/>
                  </a:lnTo>
                  <a:lnTo>
                    <a:pt x="83" y="19"/>
                  </a:lnTo>
                  <a:lnTo>
                    <a:pt x="78" y="15"/>
                  </a:lnTo>
                  <a:lnTo>
                    <a:pt x="74" y="12"/>
                  </a:lnTo>
                  <a:lnTo>
                    <a:pt x="69" y="10"/>
                  </a:lnTo>
                  <a:lnTo>
                    <a:pt x="64" y="8"/>
                  </a:lnTo>
                  <a:lnTo>
                    <a:pt x="57" y="6"/>
                  </a:lnTo>
                  <a:lnTo>
                    <a:pt x="50" y="4"/>
                  </a:lnTo>
                  <a:lnTo>
                    <a:pt x="43" y="2"/>
                  </a:lnTo>
                  <a:lnTo>
                    <a:pt x="36" y="1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2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1" y="48"/>
                  </a:lnTo>
                  <a:lnTo>
                    <a:pt x="0" y="52"/>
                  </a:lnTo>
                  <a:lnTo>
                    <a:pt x="1" y="5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6" name="Freeform 176"/>
            <p:cNvSpPr>
              <a:spLocks/>
            </p:cNvSpPr>
            <p:nvPr/>
          </p:nvSpPr>
          <p:spPr bwMode="auto">
            <a:xfrm>
              <a:off x="871" y="2090"/>
              <a:ext cx="93" cy="69"/>
            </a:xfrm>
            <a:custGeom>
              <a:avLst/>
              <a:gdLst>
                <a:gd name="T0" fmla="*/ 1 w 93"/>
                <a:gd name="T1" fmla="*/ 59 h 69"/>
                <a:gd name="T2" fmla="*/ 3 w 93"/>
                <a:gd name="T3" fmla="*/ 62 h 69"/>
                <a:gd name="T4" fmla="*/ 6 w 93"/>
                <a:gd name="T5" fmla="*/ 65 h 69"/>
                <a:gd name="T6" fmla="*/ 9 w 93"/>
                <a:gd name="T7" fmla="*/ 67 h 69"/>
                <a:gd name="T8" fmla="*/ 14 w 93"/>
                <a:gd name="T9" fmla="*/ 68 h 69"/>
                <a:gd name="T10" fmla="*/ 18 w 93"/>
                <a:gd name="T11" fmla="*/ 67 h 69"/>
                <a:gd name="T12" fmla="*/ 23 w 93"/>
                <a:gd name="T13" fmla="*/ 67 h 69"/>
                <a:gd name="T14" fmla="*/ 27 w 93"/>
                <a:gd name="T15" fmla="*/ 65 h 69"/>
                <a:gd name="T16" fmla="*/ 32 w 93"/>
                <a:gd name="T17" fmla="*/ 63 h 69"/>
                <a:gd name="T18" fmla="*/ 35 w 93"/>
                <a:gd name="T19" fmla="*/ 61 h 69"/>
                <a:gd name="T20" fmla="*/ 38 w 93"/>
                <a:gd name="T21" fmla="*/ 59 h 69"/>
                <a:gd name="T22" fmla="*/ 41 w 93"/>
                <a:gd name="T23" fmla="*/ 57 h 69"/>
                <a:gd name="T24" fmla="*/ 46 w 93"/>
                <a:gd name="T25" fmla="*/ 54 h 69"/>
                <a:gd name="T26" fmla="*/ 51 w 93"/>
                <a:gd name="T27" fmla="*/ 52 h 69"/>
                <a:gd name="T28" fmla="*/ 58 w 93"/>
                <a:gd name="T29" fmla="*/ 50 h 69"/>
                <a:gd name="T30" fmla="*/ 65 w 93"/>
                <a:gd name="T31" fmla="*/ 48 h 69"/>
                <a:gd name="T32" fmla="*/ 71 w 93"/>
                <a:gd name="T33" fmla="*/ 47 h 69"/>
                <a:gd name="T34" fmla="*/ 77 w 93"/>
                <a:gd name="T35" fmla="*/ 45 h 69"/>
                <a:gd name="T36" fmla="*/ 82 w 93"/>
                <a:gd name="T37" fmla="*/ 44 h 69"/>
                <a:gd name="T38" fmla="*/ 85 w 93"/>
                <a:gd name="T39" fmla="*/ 43 h 69"/>
                <a:gd name="T40" fmla="*/ 86 w 93"/>
                <a:gd name="T41" fmla="*/ 43 h 69"/>
                <a:gd name="T42" fmla="*/ 86 w 93"/>
                <a:gd name="T43" fmla="*/ 43 h 69"/>
                <a:gd name="T44" fmla="*/ 88 w 93"/>
                <a:gd name="T45" fmla="*/ 42 h 69"/>
                <a:gd name="T46" fmla="*/ 89 w 93"/>
                <a:gd name="T47" fmla="*/ 40 h 69"/>
                <a:gd name="T48" fmla="*/ 90 w 93"/>
                <a:gd name="T49" fmla="*/ 38 h 69"/>
                <a:gd name="T50" fmla="*/ 91 w 93"/>
                <a:gd name="T51" fmla="*/ 36 h 69"/>
                <a:gd name="T52" fmla="*/ 92 w 93"/>
                <a:gd name="T53" fmla="*/ 32 h 69"/>
                <a:gd name="T54" fmla="*/ 91 w 93"/>
                <a:gd name="T55" fmla="*/ 29 h 69"/>
                <a:gd name="T56" fmla="*/ 89 w 93"/>
                <a:gd name="T57" fmla="*/ 25 h 69"/>
                <a:gd name="T58" fmla="*/ 85 w 93"/>
                <a:gd name="T59" fmla="*/ 21 h 69"/>
                <a:gd name="T60" fmla="*/ 81 w 93"/>
                <a:gd name="T61" fmla="*/ 16 h 69"/>
                <a:gd name="T62" fmla="*/ 76 w 93"/>
                <a:gd name="T63" fmla="*/ 13 h 69"/>
                <a:gd name="T64" fmla="*/ 71 w 93"/>
                <a:gd name="T65" fmla="*/ 12 h 69"/>
                <a:gd name="T66" fmla="*/ 66 w 93"/>
                <a:gd name="T67" fmla="*/ 9 h 69"/>
                <a:gd name="T68" fmla="*/ 59 w 93"/>
                <a:gd name="T69" fmla="*/ 7 h 69"/>
                <a:gd name="T70" fmla="*/ 51 w 93"/>
                <a:gd name="T71" fmla="*/ 6 h 69"/>
                <a:gd name="T72" fmla="*/ 44 w 93"/>
                <a:gd name="T73" fmla="*/ 4 h 69"/>
                <a:gd name="T74" fmla="*/ 37 w 93"/>
                <a:gd name="T75" fmla="*/ 2 h 69"/>
                <a:gd name="T76" fmla="*/ 32 w 93"/>
                <a:gd name="T77" fmla="*/ 1 h 69"/>
                <a:gd name="T78" fmla="*/ 25 w 93"/>
                <a:gd name="T79" fmla="*/ 1 h 69"/>
                <a:gd name="T80" fmla="*/ 20 w 93"/>
                <a:gd name="T81" fmla="*/ 0 h 69"/>
                <a:gd name="T82" fmla="*/ 16 w 93"/>
                <a:gd name="T83" fmla="*/ 0 h 69"/>
                <a:gd name="T84" fmla="*/ 13 w 93"/>
                <a:gd name="T85" fmla="*/ 1 h 69"/>
                <a:gd name="T86" fmla="*/ 9 w 93"/>
                <a:gd name="T87" fmla="*/ 3 h 69"/>
                <a:gd name="T88" fmla="*/ 6 w 93"/>
                <a:gd name="T89" fmla="*/ 4 h 69"/>
                <a:gd name="T90" fmla="*/ 3 w 93"/>
                <a:gd name="T91" fmla="*/ 7 h 69"/>
                <a:gd name="T92" fmla="*/ 2 w 93"/>
                <a:gd name="T93" fmla="*/ 10 h 69"/>
                <a:gd name="T94" fmla="*/ 0 w 93"/>
                <a:gd name="T95" fmla="*/ 12 h 69"/>
                <a:gd name="T96" fmla="*/ 0 w 93"/>
                <a:gd name="T97" fmla="*/ 14 h 69"/>
                <a:gd name="T98" fmla="*/ 0 w 93"/>
                <a:gd name="T99" fmla="*/ 18 h 69"/>
                <a:gd name="T100" fmla="*/ 0 w 93"/>
                <a:gd name="T101" fmla="*/ 20 h 69"/>
                <a:gd name="T102" fmla="*/ 1 w 93"/>
                <a:gd name="T103" fmla="*/ 23 h 69"/>
                <a:gd name="T104" fmla="*/ 1 w 93"/>
                <a:gd name="T105" fmla="*/ 26 h 69"/>
                <a:gd name="T106" fmla="*/ 1 w 93"/>
                <a:gd name="T107" fmla="*/ 30 h 69"/>
                <a:gd name="T108" fmla="*/ 1 w 93"/>
                <a:gd name="T109" fmla="*/ 34 h 69"/>
                <a:gd name="T110" fmla="*/ 1 w 93"/>
                <a:gd name="T111" fmla="*/ 38 h 69"/>
                <a:gd name="T112" fmla="*/ 1 w 93"/>
                <a:gd name="T113" fmla="*/ 41 h 69"/>
                <a:gd name="T114" fmla="*/ 0 w 93"/>
                <a:gd name="T115" fmla="*/ 45 h 69"/>
                <a:gd name="T116" fmla="*/ 0 w 93"/>
                <a:gd name="T117" fmla="*/ 50 h 69"/>
                <a:gd name="T118" fmla="*/ 0 w 93"/>
                <a:gd name="T119" fmla="*/ 55 h 69"/>
                <a:gd name="T120" fmla="*/ 1 w 93"/>
                <a:gd name="T12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69">
                  <a:moveTo>
                    <a:pt x="1" y="59"/>
                  </a:moveTo>
                  <a:lnTo>
                    <a:pt x="3" y="62"/>
                  </a:lnTo>
                  <a:lnTo>
                    <a:pt x="6" y="65"/>
                  </a:lnTo>
                  <a:lnTo>
                    <a:pt x="9" y="67"/>
                  </a:lnTo>
                  <a:lnTo>
                    <a:pt x="14" y="68"/>
                  </a:lnTo>
                  <a:lnTo>
                    <a:pt x="18" y="67"/>
                  </a:lnTo>
                  <a:lnTo>
                    <a:pt x="23" y="67"/>
                  </a:lnTo>
                  <a:lnTo>
                    <a:pt x="27" y="65"/>
                  </a:lnTo>
                  <a:lnTo>
                    <a:pt x="32" y="63"/>
                  </a:lnTo>
                  <a:lnTo>
                    <a:pt x="35" y="61"/>
                  </a:lnTo>
                  <a:lnTo>
                    <a:pt x="38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2"/>
                  </a:lnTo>
                  <a:lnTo>
                    <a:pt x="58" y="50"/>
                  </a:lnTo>
                  <a:lnTo>
                    <a:pt x="65" y="48"/>
                  </a:lnTo>
                  <a:lnTo>
                    <a:pt x="71" y="47"/>
                  </a:lnTo>
                  <a:lnTo>
                    <a:pt x="77" y="45"/>
                  </a:lnTo>
                  <a:lnTo>
                    <a:pt x="82" y="44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38"/>
                  </a:lnTo>
                  <a:lnTo>
                    <a:pt x="91" y="36"/>
                  </a:lnTo>
                  <a:lnTo>
                    <a:pt x="92" y="32"/>
                  </a:lnTo>
                  <a:lnTo>
                    <a:pt x="91" y="29"/>
                  </a:lnTo>
                  <a:lnTo>
                    <a:pt x="89" y="25"/>
                  </a:lnTo>
                  <a:lnTo>
                    <a:pt x="85" y="21"/>
                  </a:lnTo>
                  <a:lnTo>
                    <a:pt x="81" y="16"/>
                  </a:lnTo>
                  <a:lnTo>
                    <a:pt x="76" y="13"/>
                  </a:lnTo>
                  <a:lnTo>
                    <a:pt x="71" y="12"/>
                  </a:lnTo>
                  <a:lnTo>
                    <a:pt x="66" y="9"/>
                  </a:lnTo>
                  <a:lnTo>
                    <a:pt x="59" y="7"/>
                  </a:lnTo>
                  <a:lnTo>
                    <a:pt x="51" y="6"/>
                  </a:lnTo>
                  <a:lnTo>
                    <a:pt x="44" y="4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1" y="59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7" name="Freeform 177"/>
            <p:cNvSpPr>
              <a:spLocks/>
            </p:cNvSpPr>
            <p:nvPr/>
          </p:nvSpPr>
          <p:spPr bwMode="auto">
            <a:xfrm>
              <a:off x="815" y="1917"/>
              <a:ext cx="111" cy="104"/>
            </a:xfrm>
            <a:custGeom>
              <a:avLst/>
              <a:gdLst>
                <a:gd name="T0" fmla="*/ 2 w 110"/>
                <a:gd name="T1" fmla="*/ 36 h 103"/>
                <a:gd name="T2" fmla="*/ 0 w 110"/>
                <a:gd name="T3" fmla="*/ 40 h 103"/>
                <a:gd name="T4" fmla="*/ 0 w 110"/>
                <a:gd name="T5" fmla="*/ 46 h 103"/>
                <a:gd name="T6" fmla="*/ 0 w 110"/>
                <a:gd name="T7" fmla="*/ 54 h 103"/>
                <a:gd name="T8" fmla="*/ 2 w 110"/>
                <a:gd name="T9" fmla="*/ 63 h 103"/>
                <a:gd name="T10" fmla="*/ 5 w 110"/>
                <a:gd name="T11" fmla="*/ 71 h 103"/>
                <a:gd name="T12" fmla="*/ 7 w 110"/>
                <a:gd name="T13" fmla="*/ 81 h 103"/>
                <a:gd name="T14" fmla="*/ 10 w 110"/>
                <a:gd name="T15" fmla="*/ 88 h 103"/>
                <a:gd name="T16" fmla="*/ 12 w 110"/>
                <a:gd name="T17" fmla="*/ 95 h 103"/>
                <a:gd name="T18" fmla="*/ 14 w 110"/>
                <a:gd name="T19" fmla="*/ 100 h 103"/>
                <a:gd name="T20" fmla="*/ 15 w 110"/>
                <a:gd name="T21" fmla="*/ 101 h 103"/>
                <a:gd name="T22" fmla="*/ 15 w 110"/>
                <a:gd name="T23" fmla="*/ 101 h 103"/>
                <a:gd name="T24" fmla="*/ 16 w 110"/>
                <a:gd name="T25" fmla="*/ 101 h 103"/>
                <a:gd name="T26" fmla="*/ 18 w 110"/>
                <a:gd name="T27" fmla="*/ 101 h 103"/>
                <a:gd name="T28" fmla="*/ 20 w 110"/>
                <a:gd name="T29" fmla="*/ 101 h 103"/>
                <a:gd name="T30" fmla="*/ 23 w 110"/>
                <a:gd name="T31" fmla="*/ 102 h 103"/>
                <a:gd name="T32" fmla="*/ 25 w 110"/>
                <a:gd name="T33" fmla="*/ 101 h 103"/>
                <a:gd name="T34" fmla="*/ 28 w 110"/>
                <a:gd name="T35" fmla="*/ 100 h 103"/>
                <a:gd name="T36" fmla="*/ 31 w 110"/>
                <a:gd name="T37" fmla="*/ 99 h 103"/>
                <a:gd name="T38" fmla="*/ 35 w 110"/>
                <a:gd name="T39" fmla="*/ 97 h 103"/>
                <a:gd name="T40" fmla="*/ 38 w 110"/>
                <a:gd name="T41" fmla="*/ 94 h 103"/>
                <a:gd name="T42" fmla="*/ 41 w 110"/>
                <a:gd name="T43" fmla="*/ 90 h 103"/>
                <a:gd name="T44" fmla="*/ 47 w 110"/>
                <a:gd name="T45" fmla="*/ 86 h 103"/>
                <a:gd name="T46" fmla="*/ 55 w 110"/>
                <a:gd name="T47" fmla="*/ 81 h 103"/>
                <a:gd name="T48" fmla="*/ 63 w 110"/>
                <a:gd name="T49" fmla="*/ 73 h 103"/>
                <a:gd name="T50" fmla="*/ 73 w 110"/>
                <a:gd name="T51" fmla="*/ 68 h 103"/>
                <a:gd name="T52" fmla="*/ 83 w 110"/>
                <a:gd name="T53" fmla="*/ 60 h 103"/>
                <a:gd name="T54" fmla="*/ 91 w 110"/>
                <a:gd name="T55" fmla="*/ 56 h 103"/>
                <a:gd name="T56" fmla="*/ 98 w 110"/>
                <a:gd name="T57" fmla="*/ 50 h 103"/>
                <a:gd name="T58" fmla="*/ 102 w 110"/>
                <a:gd name="T59" fmla="*/ 45 h 103"/>
                <a:gd name="T60" fmla="*/ 106 w 110"/>
                <a:gd name="T61" fmla="*/ 42 h 103"/>
                <a:gd name="T62" fmla="*/ 107 w 110"/>
                <a:gd name="T63" fmla="*/ 39 h 103"/>
                <a:gd name="T64" fmla="*/ 108 w 110"/>
                <a:gd name="T65" fmla="*/ 35 h 103"/>
                <a:gd name="T66" fmla="*/ 108 w 110"/>
                <a:gd name="T67" fmla="*/ 32 h 103"/>
                <a:gd name="T68" fmla="*/ 108 w 110"/>
                <a:gd name="T69" fmla="*/ 27 h 103"/>
                <a:gd name="T70" fmla="*/ 109 w 110"/>
                <a:gd name="T71" fmla="*/ 23 h 103"/>
                <a:gd name="T72" fmla="*/ 109 w 110"/>
                <a:gd name="T73" fmla="*/ 19 h 103"/>
                <a:gd name="T74" fmla="*/ 108 w 110"/>
                <a:gd name="T75" fmla="*/ 16 h 103"/>
                <a:gd name="T76" fmla="*/ 108 w 110"/>
                <a:gd name="T77" fmla="*/ 12 h 103"/>
                <a:gd name="T78" fmla="*/ 108 w 110"/>
                <a:gd name="T79" fmla="*/ 11 h 103"/>
                <a:gd name="T80" fmla="*/ 108 w 110"/>
                <a:gd name="T81" fmla="*/ 10 h 103"/>
                <a:gd name="T82" fmla="*/ 107 w 110"/>
                <a:gd name="T83" fmla="*/ 11 h 103"/>
                <a:gd name="T84" fmla="*/ 104 w 110"/>
                <a:gd name="T85" fmla="*/ 10 h 103"/>
                <a:gd name="T86" fmla="*/ 100 w 110"/>
                <a:gd name="T87" fmla="*/ 8 h 103"/>
                <a:gd name="T88" fmla="*/ 93 w 110"/>
                <a:gd name="T89" fmla="*/ 7 h 103"/>
                <a:gd name="T90" fmla="*/ 86 w 110"/>
                <a:gd name="T91" fmla="*/ 6 h 103"/>
                <a:gd name="T92" fmla="*/ 77 w 110"/>
                <a:gd name="T93" fmla="*/ 6 h 103"/>
                <a:gd name="T94" fmla="*/ 69 w 110"/>
                <a:gd name="T95" fmla="*/ 3 h 103"/>
                <a:gd name="T96" fmla="*/ 58 w 110"/>
                <a:gd name="T97" fmla="*/ 2 h 103"/>
                <a:gd name="T98" fmla="*/ 47 w 110"/>
                <a:gd name="T99" fmla="*/ 1 h 103"/>
                <a:gd name="T100" fmla="*/ 36 w 110"/>
                <a:gd name="T101" fmla="*/ 0 h 103"/>
                <a:gd name="T102" fmla="*/ 32 w 110"/>
                <a:gd name="T103" fmla="*/ 1 h 103"/>
                <a:gd name="T104" fmla="*/ 29 w 110"/>
                <a:gd name="T105" fmla="*/ 3 h 103"/>
                <a:gd name="T106" fmla="*/ 26 w 110"/>
                <a:gd name="T107" fmla="*/ 6 h 103"/>
                <a:gd name="T108" fmla="*/ 23 w 110"/>
                <a:gd name="T109" fmla="*/ 10 h 103"/>
                <a:gd name="T110" fmla="*/ 20 w 110"/>
                <a:gd name="T111" fmla="*/ 14 h 103"/>
                <a:gd name="T112" fmla="*/ 16 w 110"/>
                <a:gd name="T113" fmla="*/ 19 h 103"/>
                <a:gd name="T114" fmla="*/ 12 w 110"/>
                <a:gd name="T115" fmla="*/ 24 h 103"/>
                <a:gd name="T116" fmla="*/ 9 w 110"/>
                <a:gd name="T117" fmla="*/ 29 h 103"/>
                <a:gd name="T118" fmla="*/ 6 w 110"/>
                <a:gd name="T119" fmla="*/ 33 h 103"/>
                <a:gd name="T120" fmla="*/ 2 w 110"/>
                <a:gd name="T121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03">
                  <a:moveTo>
                    <a:pt x="2" y="36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2" y="63"/>
                  </a:lnTo>
                  <a:lnTo>
                    <a:pt x="5" y="71"/>
                  </a:lnTo>
                  <a:lnTo>
                    <a:pt x="7" y="81"/>
                  </a:lnTo>
                  <a:lnTo>
                    <a:pt x="10" y="88"/>
                  </a:lnTo>
                  <a:lnTo>
                    <a:pt x="12" y="95"/>
                  </a:lnTo>
                  <a:lnTo>
                    <a:pt x="14" y="100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6" y="101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3" y="102"/>
                  </a:lnTo>
                  <a:lnTo>
                    <a:pt x="25" y="101"/>
                  </a:lnTo>
                  <a:lnTo>
                    <a:pt x="28" y="100"/>
                  </a:lnTo>
                  <a:lnTo>
                    <a:pt x="31" y="99"/>
                  </a:lnTo>
                  <a:lnTo>
                    <a:pt x="35" y="97"/>
                  </a:lnTo>
                  <a:lnTo>
                    <a:pt x="38" y="94"/>
                  </a:lnTo>
                  <a:lnTo>
                    <a:pt x="41" y="90"/>
                  </a:lnTo>
                  <a:lnTo>
                    <a:pt x="47" y="86"/>
                  </a:lnTo>
                  <a:lnTo>
                    <a:pt x="55" y="81"/>
                  </a:lnTo>
                  <a:lnTo>
                    <a:pt x="63" y="73"/>
                  </a:lnTo>
                  <a:lnTo>
                    <a:pt x="73" y="68"/>
                  </a:lnTo>
                  <a:lnTo>
                    <a:pt x="83" y="60"/>
                  </a:lnTo>
                  <a:lnTo>
                    <a:pt x="91" y="56"/>
                  </a:lnTo>
                  <a:lnTo>
                    <a:pt x="98" y="50"/>
                  </a:lnTo>
                  <a:lnTo>
                    <a:pt x="102" y="45"/>
                  </a:lnTo>
                  <a:lnTo>
                    <a:pt x="106" y="42"/>
                  </a:lnTo>
                  <a:lnTo>
                    <a:pt x="107" y="39"/>
                  </a:lnTo>
                  <a:lnTo>
                    <a:pt x="108" y="35"/>
                  </a:lnTo>
                  <a:lnTo>
                    <a:pt x="108" y="32"/>
                  </a:lnTo>
                  <a:lnTo>
                    <a:pt x="108" y="27"/>
                  </a:lnTo>
                  <a:lnTo>
                    <a:pt x="109" y="23"/>
                  </a:lnTo>
                  <a:lnTo>
                    <a:pt x="109" y="19"/>
                  </a:lnTo>
                  <a:lnTo>
                    <a:pt x="108" y="16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7" y="11"/>
                  </a:lnTo>
                  <a:lnTo>
                    <a:pt x="104" y="10"/>
                  </a:lnTo>
                  <a:lnTo>
                    <a:pt x="100" y="8"/>
                  </a:lnTo>
                  <a:lnTo>
                    <a:pt x="93" y="7"/>
                  </a:lnTo>
                  <a:lnTo>
                    <a:pt x="86" y="6"/>
                  </a:lnTo>
                  <a:lnTo>
                    <a:pt x="77" y="6"/>
                  </a:lnTo>
                  <a:lnTo>
                    <a:pt x="69" y="3"/>
                  </a:lnTo>
                  <a:lnTo>
                    <a:pt x="58" y="2"/>
                  </a:lnTo>
                  <a:lnTo>
                    <a:pt x="47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3" y="10"/>
                  </a:lnTo>
                  <a:lnTo>
                    <a:pt x="20" y="14"/>
                  </a:lnTo>
                  <a:lnTo>
                    <a:pt x="16" y="19"/>
                  </a:lnTo>
                  <a:lnTo>
                    <a:pt x="12" y="24"/>
                  </a:lnTo>
                  <a:lnTo>
                    <a:pt x="9" y="29"/>
                  </a:lnTo>
                  <a:lnTo>
                    <a:pt x="6" y="33"/>
                  </a:lnTo>
                  <a:lnTo>
                    <a:pt x="2" y="36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8" name="Freeform 178"/>
            <p:cNvSpPr>
              <a:spLocks/>
            </p:cNvSpPr>
            <p:nvPr/>
          </p:nvSpPr>
          <p:spPr bwMode="auto">
            <a:xfrm>
              <a:off x="848" y="1714"/>
              <a:ext cx="139" cy="102"/>
            </a:xfrm>
            <a:custGeom>
              <a:avLst/>
              <a:gdLst>
                <a:gd name="T0" fmla="*/ 24 w 140"/>
                <a:gd name="T1" fmla="*/ 7 h 101"/>
                <a:gd name="T2" fmla="*/ 36 w 140"/>
                <a:gd name="T3" fmla="*/ 2 h 101"/>
                <a:gd name="T4" fmla="*/ 47 w 140"/>
                <a:gd name="T5" fmla="*/ 0 h 101"/>
                <a:gd name="T6" fmla="*/ 57 w 140"/>
                <a:gd name="T7" fmla="*/ 2 h 101"/>
                <a:gd name="T8" fmla="*/ 69 w 140"/>
                <a:gd name="T9" fmla="*/ 7 h 101"/>
                <a:gd name="T10" fmla="*/ 79 w 140"/>
                <a:gd name="T11" fmla="*/ 13 h 101"/>
                <a:gd name="T12" fmla="*/ 89 w 140"/>
                <a:gd name="T13" fmla="*/ 22 h 101"/>
                <a:gd name="T14" fmla="*/ 98 w 140"/>
                <a:gd name="T15" fmla="*/ 33 h 101"/>
                <a:gd name="T16" fmla="*/ 108 w 140"/>
                <a:gd name="T17" fmla="*/ 43 h 101"/>
                <a:gd name="T18" fmla="*/ 116 w 140"/>
                <a:gd name="T19" fmla="*/ 52 h 101"/>
                <a:gd name="T20" fmla="*/ 122 w 140"/>
                <a:gd name="T21" fmla="*/ 63 h 101"/>
                <a:gd name="T22" fmla="*/ 123 w 140"/>
                <a:gd name="T23" fmla="*/ 65 h 101"/>
                <a:gd name="T24" fmla="*/ 124 w 140"/>
                <a:gd name="T25" fmla="*/ 65 h 101"/>
                <a:gd name="T26" fmla="*/ 125 w 140"/>
                <a:gd name="T27" fmla="*/ 67 h 101"/>
                <a:gd name="T28" fmla="*/ 125 w 140"/>
                <a:gd name="T29" fmla="*/ 68 h 101"/>
                <a:gd name="T30" fmla="*/ 128 w 140"/>
                <a:gd name="T31" fmla="*/ 69 h 101"/>
                <a:gd name="T32" fmla="*/ 129 w 140"/>
                <a:gd name="T33" fmla="*/ 70 h 101"/>
                <a:gd name="T34" fmla="*/ 130 w 140"/>
                <a:gd name="T35" fmla="*/ 71 h 101"/>
                <a:gd name="T36" fmla="*/ 131 w 140"/>
                <a:gd name="T37" fmla="*/ 71 h 101"/>
                <a:gd name="T38" fmla="*/ 133 w 140"/>
                <a:gd name="T39" fmla="*/ 74 h 101"/>
                <a:gd name="T40" fmla="*/ 135 w 140"/>
                <a:gd name="T41" fmla="*/ 75 h 101"/>
                <a:gd name="T42" fmla="*/ 136 w 140"/>
                <a:gd name="T43" fmla="*/ 76 h 101"/>
                <a:gd name="T44" fmla="*/ 136 w 140"/>
                <a:gd name="T45" fmla="*/ 79 h 101"/>
                <a:gd name="T46" fmla="*/ 137 w 140"/>
                <a:gd name="T47" fmla="*/ 80 h 101"/>
                <a:gd name="T48" fmla="*/ 137 w 140"/>
                <a:gd name="T49" fmla="*/ 81 h 101"/>
                <a:gd name="T50" fmla="*/ 137 w 140"/>
                <a:gd name="T51" fmla="*/ 84 h 101"/>
                <a:gd name="T52" fmla="*/ 138 w 140"/>
                <a:gd name="T53" fmla="*/ 85 h 101"/>
                <a:gd name="T54" fmla="*/ 138 w 140"/>
                <a:gd name="T55" fmla="*/ 87 h 101"/>
                <a:gd name="T56" fmla="*/ 138 w 140"/>
                <a:gd name="T57" fmla="*/ 88 h 101"/>
                <a:gd name="T58" fmla="*/ 139 w 140"/>
                <a:gd name="T59" fmla="*/ 89 h 101"/>
                <a:gd name="T60" fmla="*/ 129 w 140"/>
                <a:gd name="T61" fmla="*/ 93 h 101"/>
                <a:gd name="T62" fmla="*/ 119 w 140"/>
                <a:gd name="T63" fmla="*/ 96 h 101"/>
                <a:gd name="T64" fmla="*/ 108 w 140"/>
                <a:gd name="T65" fmla="*/ 97 h 101"/>
                <a:gd name="T66" fmla="*/ 98 w 140"/>
                <a:gd name="T67" fmla="*/ 98 h 101"/>
                <a:gd name="T68" fmla="*/ 86 w 140"/>
                <a:gd name="T69" fmla="*/ 98 h 101"/>
                <a:gd name="T70" fmla="*/ 77 w 140"/>
                <a:gd name="T71" fmla="*/ 99 h 101"/>
                <a:gd name="T72" fmla="*/ 65 w 140"/>
                <a:gd name="T73" fmla="*/ 98 h 101"/>
                <a:gd name="T74" fmla="*/ 55 w 140"/>
                <a:gd name="T75" fmla="*/ 98 h 101"/>
                <a:gd name="T76" fmla="*/ 44 w 140"/>
                <a:gd name="T77" fmla="*/ 99 h 101"/>
                <a:gd name="T78" fmla="*/ 32 w 140"/>
                <a:gd name="T79" fmla="*/ 100 h 101"/>
                <a:gd name="T80" fmla="*/ 26 w 140"/>
                <a:gd name="T81" fmla="*/ 99 h 101"/>
                <a:gd name="T82" fmla="*/ 22 w 140"/>
                <a:gd name="T83" fmla="*/ 96 h 101"/>
                <a:gd name="T84" fmla="*/ 16 w 140"/>
                <a:gd name="T85" fmla="*/ 92 h 101"/>
                <a:gd name="T86" fmla="*/ 13 w 140"/>
                <a:gd name="T87" fmla="*/ 85 h 101"/>
                <a:gd name="T88" fmla="*/ 9 w 140"/>
                <a:gd name="T89" fmla="*/ 79 h 101"/>
                <a:gd name="T90" fmla="*/ 7 w 140"/>
                <a:gd name="T91" fmla="*/ 70 h 101"/>
                <a:gd name="T92" fmla="*/ 5 w 140"/>
                <a:gd name="T93" fmla="*/ 61 h 101"/>
                <a:gd name="T94" fmla="*/ 2 w 140"/>
                <a:gd name="T95" fmla="*/ 53 h 101"/>
                <a:gd name="T96" fmla="*/ 0 w 140"/>
                <a:gd name="T97" fmla="*/ 44 h 101"/>
                <a:gd name="T98" fmla="*/ 0 w 140"/>
                <a:gd name="T99" fmla="*/ 37 h 101"/>
                <a:gd name="T100" fmla="*/ 3 w 140"/>
                <a:gd name="T101" fmla="*/ 35 h 101"/>
                <a:gd name="T102" fmla="*/ 24 w 140"/>
                <a:gd name="T103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01">
                  <a:moveTo>
                    <a:pt x="24" y="7"/>
                  </a:moveTo>
                  <a:lnTo>
                    <a:pt x="36" y="2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9" y="7"/>
                  </a:lnTo>
                  <a:lnTo>
                    <a:pt x="79" y="13"/>
                  </a:lnTo>
                  <a:lnTo>
                    <a:pt x="89" y="22"/>
                  </a:lnTo>
                  <a:lnTo>
                    <a:pt x="98" y="33"/>
                  </a:lnTo>
                  <a:lnTo>
                    <a:pt x="108" y="43"/>
                  </a:lnTo>
                  <a:lnTo>
                    <a:pt x="116" y="52"/>
                  </a:lnTo>
                  <a:lnTo>
                    <a:pt x="122" y="63"/>
                  </a:lnTo>
                  <a:lnTo>
                    <a:pt x="123" y="65"/>
                  </a:lnTo>
                  <a:lnTo>
                    <a:pt x="124" y="65"/>
                  </a:lnTo>
                  <a:lnTo>
                    <a:pt x="125" y="67"/>
                  </a:lnTo>
                  <a:lnTo>
                    <a:pt x="125" y="68"/>
                  </a:lnTo>
                  <a:lnTo>
                    <a:pt x="128" y="69"/>
                  </a:lnTo>
                  <a:lnTo>
                    <a:pt x="129" y="70"/>
                  </a:lnTo>
                  <a:lnTo>
                    <a:pt x="130" y="71"/>
                  </a:lnTo>
                  <a:lnTo>
                    <a:pt x="131" y="71"/>
                  </a:lnTo>
                  <a:lnTo>
                    <a:pt x="133" y="74"/>
                  </a:lnTo>
                  <a:lnTo>
                    <a:pt x="135" y="75"/>
                  </a:lnTo>
                  <a:lnTo>
                    <a:pt x="136" y="76"/>
                  </a:lnTo>
                  <a:lnTo>
                    <a:pt x="136" y="79"/>
                  </a:lnTo>
                  <a:lnTo>
                    <a:pt x="137" y="80"/>
                  </a:lnTo>
                  <a:lnTo>
                    <a:pt x="137" y="81"/>
                  </a:lnTo>
                  <a:lnTo>
                    <a:pt x="137" y="84"/>
                  </a:lnTo>
                  <a:lnTo>
                    <a:pt x="138" y="85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9" y="89"/>
                  </a:lnTo>
                  <a:lnTo>
                    <a:pt x="129" y="93"/>
                  </a:lnTo>
                  <a:lnTo>
                    <a:pt x="119" y="96"/>
                  </a:lnTo>
                  <a:lnTo>
                    <a:pt x="108" y="97"/>
                  </a:lnTo>
                  <a:lnTo>
                    <a:pt x="98" y="98"/>
                  </a:lnTo>
                  <a:lnTo>
                    <a:pt x="86" y="98"/>
                  </a:lnTo>
                  <a:lnTo>
                    <a:pt x="77" y="99"/>
                  </a:lnTo>
                  <a:lnTo>
                    <a:pt x="65" y="98"/>
                  </a:lnTo>
                  <a:lnTo>
                    <a:pt x="55" y="98"/>
                  </a:lnTo>
                  <a:lnTo>
                    <a:pt x="44" y="99"/>
                  </a:lnTo>
                  <a:lnTo>
                    <a:pt x="32" y="100"/>
                  </a:lnTo>
                  <a:lnTo>
                    <a:pt x="26" y="99"/>
                  </a:lnTo>
                  <a:lnTo>
                    <a:pt x="22" y="96"/>
                  </a:lnTo>
                  <a:lnTo>
                    <a:pt x="16" y="92"/>
                  </a:lnTo>
                  <a:lnTo>
                    <a:pt x="13" y="85"/>
                  </a:lnTo>
                  <a:lnTo>
                    <a:pt x="9" y="79"/>
                  </a:lnTo>
                  <a:lnTo>
                    <a:pt x="7" y="70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24" y="7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19" name="Freeform 179"/>
            <p:cNvSpPr>
              <a:spLocks/>
            </p:cNvSpPr>
            <p:nvPr/>
          </p:nvSpPr>
          <p:spPr bwMode="auto">
            <a:xfrm>
              <a:off x="845" y="1716"/>
              <a:ext cx="145" cy="104"/>
            </a:xfrm>
            <a:custGeom>
              <a:avLst/>
              <a:gdLst>
                <a:gd name="T0" fmla="*/ 25 w 144"/>
                <a:gd name="T1" fmla="*/ 7 h 104"/>
                <a:gd name="T2" fmla="*/ 37 w 144"/>
                <a:gd name="T3" fmla="*/ 2 h 104"/>
                <a:gd name="T4" fmla="*/ 48 w 144"/>
                <a:gd name="T5" fmla="*/ 0 h 104"/>
                <a:gd name="T6" fmla="*/ 59 w 144"/>
                <a:gd name="T7" fmla="*/ 2 h 104"/>
                <a:gd name="T8" fmla="*/ 71 w 144"/>
                <a:gd name="T9" fmla="*/ 7 h 104"/>
                <a:gd name="T10" fmla="*/ 82 w 144"/>
                <a:gd name="T11" fmla="*/ 14 h 104"/>
                <a:gd name="T12" fmla="*/ 92 w 144"/>
                <a:gd name="T13" fmla="*/ 23 h 104"/>
                <a:gd name="T14" fmla="*/ 102 w 144"/>
                <a:gd name="T15" fmla="*/ 33 h 104"/>
                <a:gd name="T16" fmla="*/ 111 w 144"/>
                <a:gd name="T17" fmla="*/ 44 h 104"/>
                <a:gd name="T18" fmla="*/ 119 w 144"/>
                <a:gd name="T19" fmla="*/ 54 h 104"/>
                <a:gd name="T20" fmla="*/ 126 w 144"/>
                <a:gd name="T21" fmla="*/ 65 h 104"/>
                <a:gd name="T22" fmla="*/ 127 w 144"/>
                <a:gd name="T23" fmla="*/ 66 h 104"/>
                <a:gd name="T24" fmla="*/ 128 w 144"/>
                <a:gd name="T25" fmla="*/ 68 h 104"/>
                <a:gd name="T26" fmla="*/ 129 w 144"/>
                <a:gd name="T27" fmla="*/ 69 h 104"/>
                <a:gd name="T28" fmla="*/ 130 w 144"/>
                <a:gd name="T29" fmla="*/ 70 h 104"/>
                <a:gd name="T30" fmla="*/ 132 w 144"/>
                <a:gd name="T31" fmla="*/ 71 h 104"/>
                <a:gd name="T32" fmla="*/ 133 w 144"/>
                <a:gd name="T33" fmla="*/ 72 h 104"/>
                <a:gd name="T34" fmla="*/ 134 w 144"/>
                <a:gd name="T35" fmla="*/ 74 h 104"/>
                <a:gd name="T36" fmla="*/ 135 w 144"/>
                <a:gd name="T37" fmla="*/ 74 h 104"/>
                <a:gd name="T38" fmla="*/ 137 w 144"/>
                <a:gd name="T39" fmla="*/ 76 h 104"/>
                <a:gd name="T40" fmla="*/ 139 w 144"/>
                <a:gd name="T41" fmla="*/ 77 h 104"/>
                <a:gd name="T42" fmla="*/ 139 w 144"/>
                <a:gd name="T43" fmla="*/ 79 h 104"/>
                <a:gd name="T44" fmla="*/ 140 w 144"/>
                <a:gd name="T45" fmla="*/ 80 h 104"/>
                <a:gd name="T46" fmla="*/ 140 w 144"/>
                <a:gd name="T47" fmla="*/ 82 h 104"/>
                <a:gd name="T48" fmla="*/ 141 w 144"/>
                <a:gd name="T49" fmla="*/ 84 h 104"/>
                <a:gd name="T50" fmla="*/ 141 w 144"/>
                <a:gd name="T51" fmla="*/ 87 h 104"/>
                <a:gd name="T52" fmla="*/ 142 w 144"/>
                <a:gd name="T53" fmla="*/ 88 h 104"/>
                <a:gd name="T54" fmla="*/ 142 w 144"/>
                <a:gd name="T55" fmla="*/ 90 h 104"/>
                <a:gd name="T56" fmla="*/ 142 w 144"/>
                <a:gd name="T57" fmla="*/ 91 h 104"/>
                <a:gd name="T58" fmla="*/ 143 w 144"/>
                <a:gd name="T59" fmla="*/ 92 h 104"/>
                <a:gd name="T60" fmla="*/ 133 w 144"/>
                <a:gd name="T61" fmla="*/ 96 h 104"/>
                <a:gd name="T62" fmla="*/ 122 w 144"/>
                <a:gd name="T63" fmla="*/ 99 h 104"/>
                <a:gd name="T64" fmla="*/ 111 w 144"/>
                <a:gd name="T65" fmla="*/ 101 h 104"/>
                <a:gd name="T66" fmla="*/ 100 w 144"/>
                <a:gd name="T67" fmla="*/ 101 h 104"/>
                <a:gd name="T68" fmla="*/ 89 w 144"/>
                <a:gd name="T69" fmla="*/ 102 h 104"/>
                <a:gd name="T70" fmla="*/ 78 w 144"/>
                <a:gd name="T71" fmla="*/ 101 h 104"/>
                <a:gd name="T72" fmla="*/ 67 w 144"/>
                <a:gd name="T73" fmla="*/ 101 h 104"/>
                <a:gd name="T74" fmla="*/ 57 w 144"/>
                <a:gd name="T75" fmla="*/ 101 h 104"/>
                <a:gd name="T76" fmla="*/ 45 w 144"/>
                <a:gd name="T77" fmla="*/ 101 h 104"/>
                <a:gd name="T78" fmla="*/ 34 w 144"/>
                <a:gd name="T79" fmla="*/ 103 h 104"/>
                <a:gd name="T80" fmla="*/ 27 w 144"/>
                <a:gd name="T81" fmla="*/ 102 h 104"/>
                <a:gd name="T82" fmla="*/ 22 w 144"/>
                <a:gd name="T83" fmla="*/ 100 h 104"/>
                <a:gd name="T84" fmla="*/ 17 w 144"/>
                <a:gd name="T85" fmla="*/ 94 h 104"/>
                <a:gd name="T86" fmla="*/ 14 w 144"/>
                <a:gd name="T87" fmla="*/ 88 h 104"/>
                <a:gd name="T88" fmla="*/ 10 w 144"/>
                <a:gd name="T89" fmla="*/ 80 h 104"/>
                <a:gd name="T90" fmla="*/ 8 w 144"/>
                <a:gd name="T91" fmla="*/ 72 h 104"/>
                <a:gd name="T92" fmla="*/ 5 w 144"/>
                <a:gd name="T93" fmla="*/ 64 h 104"/>
                <a:gd name="T94" fmla="*/ 3 w 144"/>
                <a:gd name="T95" fmla="*/ 54 h 104"/>
                <a:gd name="T96" fmla="*/ 1 w 144"/>
                <a:gd name="T97" fmla="*/ 44 h 104"/>
                <a:gd name="T98" fmla="*/ 0 w 144"/>
                <a:gd name="T99" fmla="*/ 37 h 104"/>
                <a:gd name="T100" fmla="*/ 4 w 144"/>
                <a:gd name="T101" fmla="*/ 35 h 104"/>
                <a:gd name="T102" fmla="*/ 25 w 144"/>
                <a:gd name="T103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04">
                  <a:moveTo>
                    <a:pt x="25" y="7"/>
                  </a:moveTo>
                  <a:lnTo>
                    <a:pt x="37" y="2"/>
                  </a:lnTo>
                  <a:lnTo>
                    <a:pt x="48" y="0"/>
                  </a:lnTo>
                  <a:lnTo>
                    <a:pt x="59" y="2"/>
                  </a:lnTo>
                  <a:lnTo>
                    <a:pt x="71" y="7"/>
                  </a:lnTo>
                  <a:lnTo>
                    <a:pt x="82" y="14"/>
                  </a:lnTo>
                  <a:lnTo>
                    <a:pt x="92" y="23"/>
                  </a:lnTo>
                  <a:lnTo>
                    <a:pt x="102" y="33"/>
                  </a:lnTo>
                  <a:lnTo>
                    <a:pt x="111" y="44"/>
                  </a:lnTo>
                  <a:lnTo>
                    <a:pt x="119" y="54"/>
                  </a:lnTo>
                  <a:lnTo>
                    <a:pt x="126" y="65"/>
                  </a:lnTo>
                  <a:lnTo>
                    <a:pt x="127" y="66"/>
                  </a:lnTo>
                  <a:lnTo>
                    <a:pt x="128" y="68"/>
                  </a:lnTo>
                  <a:lnTo>
                    <a:pt x="129" y="69"/>
                  </a:lnTo>
                  <a:lnTo>
                    <a:pt x="130" y="70"/>
                  </a:lnTo>
                  <a:lnTo>
                    <a:pt x="132" y="71"/>
                  </a:lnTo>
                  <a:lnTo>
                    <a:pt x="133" y="72"/>
                  </a:lnTo>
                  <a:lnTo>
                    <a:pt x="134" y="74"/>
                  </a:lnTo>
                  <a:lnTo>
                    <a:pt x="135" y="74"/>
                  </a:lnTo>
                  <a:lnTo>
                    <a:pt x="137" y="76"/>
                  </a:lnTo>
                  <a:lnTo>
                    <a:pt x="139" y="77"/>
                  </a:lnTo>
                  <a:lnTo>
                    <a:pt x="139" y="79"/>
                  </a:lnTo>
                  <a:lnTo>
                    <a:pt x="140" y="80"/>
                  </a:lnTo>
                  <a:lnTo>
                    <a:pt x="140" y="82"/>
                  </a:lnTo>
                  <a:lnTo>
                    <a:pt x="141" y="84"/>
                  </a:lnTo>
                  <a:lnTo>
                    <a:pt x="141" y="87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2" y="91"/>
                  </a:lnTo>
                  <a:lnTo>
                    <a:pt x="143" y="92"/>
                  </a:lnTo>
                  <a:lnTo>
                    <a:pt x="133" y="96"/>
                  </a:lnTo>
                  <a:lnTo>
                    <a:pt x="122" y="99"/>
                  </a:lnTo>
                  <a:lnTo>
                    <a:pt x="111" y="101"/>
                  </a:lnTo>
                  <a:lnTo>
                    <a:pt x="100" y="101"/>
                  </a:lnTo>
                  <a:lnTo>
                    <a:pt x="89" y="102"/>
                  </a:lnTo>
                  <a:lnTo>
                    <a:pt x="78" y="101"/>
                  </a:lnTo>
                  <a:lnTo>
                    <a:pt x="67" y="101"/>
                  </a:lnTo>
                  <a:lnTo>
                    <a:pt x="57" y="101"/>
                  </a:lnTo>
                  <a:lnTo>
                    <a:pt x="45" y="101"/>
                  </a:lnTo>
                  <a:lnTo>
                    <a:pt x="34" y="103"/>
                  </a:lnTo>
                  <a:lnTo>
                    <a:pt x="27" y="102"/>
                  </a:lnTo>
                  <a:lnTo>
                    <a:pt x="22" y="100"/>
                  </a:lnTo>
                  <a:lnTo>
                    <a:pt x="17" y="94"/>
                  </a:lnTo>
                  <a:lnTo>
                    <a:pt x="14" y="88"/>
                  </a:lnTo>
                  <a:lnTo>
                    <a:pt x="10" y="80"/>
                  </a:lnTo>
                  <a:lnTo>
                    <a:pt x="8" y="72"/>
                  </a:lnTo>
                  <a:lnTo>
                    <a:pt x="5" y="64"/>
                  </a:lnTo>
                  <a:lnTo>
                    <a:pt x="3" y="54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25" y="7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0" name="Freeform 180"/>
            <p:cNvSpPr>
              <a:spLocks/>
            </p:cNvSpPr>
            <p:nvPr/>
          </p:nvSpPr>
          <p:spPr bwMode="auto">
            <a:xfrm>
              <a:off x="973" y="1833"/>
              <a:ext cx="89" cy="52"/>
            </a:xfrm>
            <a:custGeom>
              <a:avLst/>
              <a:gdLst>
                <a:gd name="T0" fmla="*/ 78 w 90"/>
                <a:gd name="T1" fmla="*/ 13 h 52"/>
                <a:gd name="T2" fmla="*/ 79 w 90"/>
                <a:gd name="T3" fmla="*/ 17 h 52"/>
                <a:gd name="T4" fmla="*/ 80 w 90"/>
                <a:gd name="T5" fmla="*/ 20 h 52"/>
                <a:gd name="T6" fmla="*/ 81 w 90"/>
                <a:gd name="T7" fmla="*/ 23 h 52"/>
                <a:gd name="T8" fmla="*/ 83 w 90"/>
                <a:gd name="T9" fmla="*/ 26 h 52"/>
                <a:gd name="T10" fmla="*/ 85 w 90"/>
                <a:gd name="T11" fmla="*/ 29 h 52"/>
                <a:gd name="T12" fmla="*/ 86 w 90"/>
                <a:gd name="T13" fmla="*/ 31 h 52"/>
                <a:gd name="T14" fmla="*/ 88 w 90"/>
                <a:gd name="T15" fmla="*/ 33 h 52"/>
                <a:gd name="T16" fmla="*/ 88 w 90"/>
                <a:gd name="T17" fmla="*/ 35 h 52"/>
                <a:gd name="T18" fmla="*/ 89 w 90"/>
                <a:gd name="T19" fmla="*/ 36 h 52"/>
                <a:gd name="T20" fmla="*/ 87 w 90"/>
                <a:gd name="T21" fmla="*/ 36 h 52"/>
                <a:gd name="T22" fmla="*/ 81 w 90"/>
                <a:gd name="T23" fmla="*/ 41 h 52"/>
                <a:gd name="T24" fmla="*/ 73 w 90"/>
                <a:gd name="T25" fmla="*/ 44 h 52"/>
                <a:gd name="T26" fmla="*/ 65 w 90"/>
                <a:gd name="T27" fmla="*/ 46 h 52"/>
                <a:gd name="T28" fmla="*/ 57 w 90"/>
                <a:gd name="T29" fmla="*/ 47 h 52"/>
                <a:gd name="T30" fmla="*/ 49 w 90"/>
                <a:gd name="T31" fmla="*/ 47 h 52"/>
                <a:gd name="T32" fmla="*/ 40 w 90"/>
                <a:gd name="T33" fmla="*/ 48 h 52"/>
                <a:gd name="T34" fmla="*/ 32 w 90"/>
                <a:gd name="T35" fmla="*/ 48 h 52"/>
                <a:gd name="T36" fmla="*/ 23 w 90"/>
                <a:gd name="T37" fmla="*/ 48 h 52"/>
                <a:gd name="T38" fmla="*/ 16 w 90"/>
                <a:gd name="T39" fmla="*/ 49 h 52"/>
                <a:gd name="T40" fmla="*/ 8 w 90"/>
                <a:gd name="T41" fmla="*/ 51 h 52"/>
                <a:gd name="T42" fmla="*/ 7 w 90"/>
                <a:gd name="T43" fmla="*/ 49 h 52"/>
                <a:gd name="T44" fmla="*/ 7 w 90"/>
                <a:gd name="T45" fmla="*/ 48 h 52"/>
                <a:gd name="T46" fmla="*/ 6 w 90"/>
                <a:gd name="T47" fmla="*/ 45 h 52"/>
                <a:gd name="T48" fmla="*/ 3 w 90"/>
                <a:gd name="T49" fmla="*/ 45 h 52"/>
                <a:gd name="T50" fmla="*/ 2 w 90"/>
                <a:gd name="T51" fmla="*/ 43 h 52"/>
                <a:gd name="T52" fmla="*/ 1 w 90"/>
                <a:gd name="T53" fmla="*/ 41 h 52"/>
                <a:gd name="T54" fmla="*/ 0 w 90"/>
                <a:gd name="T55" fmla="*/ 40 h 52"/>
                <a:gd name="T56" fmla="*/ 0 w 90"/>
                <a:gd name="T57" fmla="*/ 39 h 52"/>
                <a:gd name="T58" fmla="*/ 0 w 90"/>
                <a:gd name="T59" fmla="*/ 38 h 52"/>
                <a:gd name="T60" fmla="*/ 1 w 90"/>
                <a:gd name="T61" fmla="*/ 37 h 52"/>
                <a:gd name="T62" fmla="*/ 7 w 90"/>
                <a:gd name="T63" fmla="*/ 35 h 52"/>
                <a:gd name="T64" fmla="*/ 13 w 90"/>
                <a:gd name="T65" fmla="*/ 31 h 52"/>
                <a:gd name="T66" fmla="*/ 18 w 90"/>
                <a:gd name="T67" fmla="*/ 27 h 52"/>
                <a:gd name="T68" fmla="*/ 22 w 90"/>
                <a:gd name="T69" fmla="*/ 22 h 52"/>
                <a:gd name="T70" fmla="*/ 28 w 90"/>
                <a:gd name="T71" fmla="*/ 17 h 52"/>
                <a:gd name="T72" fmla="*/ 32 w 90"/>
                <a:gd name="T73" fmla="*/ 12 h 52"/>
                <a:gd name="T74" fmla="*/ 38 w 90"/>
                <a:gd name="T75" fmla="*/ 8 h 52"/>
                <a:gd name="T76" fmla="*/ 44 w 90"/>
                <a:gd name="T77" fmla="*/ 4 h 52"/>
                <a:gd name="T78" fmla="*/ 50 w 90"/>
                <a:gd name="T79" fmla="*/ 2 h 52"/>
                <a:gd name="T80" fmla="*/ 57 w 90"/>
                <a:gd name="T81" fmla="*/ 0 h 52"/>
                <a:gd name="T82" fmla="*/ 78 w 90"/>
                <a:gd name="T83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52">
                  <a:moveTo>
                    <a:pt x="78" y="13"/>
                  </a:moveTo>
                  <a:lnTo>
                    <a:pt x="79" y="17"/>
                  </a:lnTo>
                  <a:lnTo>
                    <a:pt x="80" y="20"/>
                  </a:lnTo>
                  <a:lnTo>
                    <a:pt x="81" y="23"/>
                  </a:lnTo>
                  <a:lnTo>
                    <a:pt x="83" y="26"/>
                  </a:lnTo>
                  <a:lnTo>
                    <a:pt x="85" y="29"/>
                  </a:lnTo>
                  <a:lnTo>
                    <a:pt x="86" y="31"/>
                  </a:lnTo>
                  <a:lnTo>
                    <a:pt x="88" y="33"/>
                  </a:lnTo>
                  <a:lnTo>
                    <a:pt x="88" y="35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1" y="41"/>
                  </a:lnTo>
                  <a:lnTo>
                    <a:pt x="73" y="44"/>
                  </a:lnTo>
                  <a:lnTo>
                    <a:pt x="65" y="46"/>
                  </a:lnTo>
                  <a:lnTo>
                    <a:pt x="57" y="47"/>
                  </a:lnTo>
                  <a:lnTo>
                    <a:pt x="49" y="47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6" y="49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7" y="35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78" y="13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1" name="Freeform 181"/>
            <p:cNvSpPr>
              <a:spLocks/>
            </p:cNvSpPr>
            <p:nvPr/>
          </p:nvSpPr>
          <p:spPr bwMode="auto">
            <a:xfrm>
              <a:off x="967" y="1833"/>
              <a:ext cx="96" cy="56"/>
            </a:xfrm>
            <a:custGeom>
              <a:avLst/>
              <a:gdLst>
                <a:gd name="T0" fmla="*/ 82 w 95"/>
                <a:gd name="T1" fmla="*/ 15 h 55"/>
                <a:gd name="T2" fmla="*/ 83 w 95"/>
                <a:gd name="T3" fmla="*/ 18 h 55"/>
                <a:gd name="T4" fmla="*/ 84 w 95"/>
                <a:gd name="T5" fmla="*/ 21 h 55"/>
                <a:gd name="T6" fmla="*/ 86 w 95"/>
                <a:gd name="T7" fmla="*/ 25 h 55"/>
                <a:gd name="T8" fmla="*/ 88 w 95"/>
                <a:gd name="T9" fmla="*/ 28 h 55"/>
                <a:gd name="T10" fmla="*/ 90 w 95"/>
                <a:gd name="T11" fmla="*/ 30 h 55"/>
                <a:gd name="T12" fmla="*/ 91 w 95"/>
                <a:gd name="T13" fmla="*/ 33 h 55"/>
                <a:gd name="T14" fmla="*/ 93 w 95"/>
                <a:gd name="T15" fmla="*/ 35 h 55"/>
                <a:gd name="T16" fmla="*/ 93 w 95"/>
                <a:gd name="T17" fmla="*/ 38 h 55"/>
                <a:gd name="T18" fmla="*/ 94 w 95"/>
                <a:gd name="T19" fmla="*/ 39 h 55"/>
                <a:gd name="T20" fmla="*/ 92 w 95"/>
                <a:gd name="T21" fmla="*/ 39 h 55"/>
                <a:gd name="T22" fmla="*/ 85 w 95"/>
                <a:gd name="T23" fmla="*/ 44 h 55"/>
                <a:gd name="T24" fmla="*/ 77 w 95"/>
                <a:gd name="T25" fmla="*/ 47 h 55"/>
                <a:gd name="T26" fmla="*/ 69 w 95"/>
                <a:gd name="T27" fmla="*/ 49 h 55"/>
                <a:gd name="T28" fmla="*/ 60 w 95"/>
                <a:gd name="T29" fmla="*/ 50 h 55"/>
                <a:gd name="T30" fmla="*/ 51 w 95"/>
                <a:gd name="T31" fmla="*/ 51 h 55"/>
                <a:gd name="T32" fmla="*/ 43 w 95"/>
                <a:gd name="T33" fmla="*/ 50 h 55"/>
                <a:gd name="T34" fmla="*/ 34 w 95"/>
                <a:gd name="T35" fmla="*/ 51 h 55"/>
                <a:gd name="T36" fmla="*/ 25 w 95"/>
                <a:gd name="T37" fmla="*/ 51 h 55"/>
                <a:gd name="T38" fmla="*/ 17 w 95"/>
                <a:gd name="T39" fmla="*/ 51 h 55"/>
                <a:gd name="T40" fmla="*/ 9 w 95"/>
                <a:gd name="T41" fmla="*/ 54 h 55"/>
                <a:gd name="T42" fmla="*/ 8 w 95"/>
                <a:gd name="T43" fmla="*/ 52 h 55"/>
                <a:gd name="T44" fmla="*/ 7 w 95"/>
                <a:gd name="T45" fmla="*/ 51 h 55"/>
                <a:gd name="T46" fmla="*/ 6 w 95"/>
                <a:gd name="T47" fmla="*/ 48 h 55"/>
                <a:gd name="T48" fmla="*/ 5 w 95"/>
                <a:gd name="T49" fmla="*/ 47 h 55"/>
                <a:gd name="T50" fmla="*/ 3 w 95"/>
                <a:gd name="T51" fmla="*/ 46 h 55"/>
                <a:gd name="T52" fmla="*/ 1 w 95"/>
                <a:gd name="T53" fmla="*/ 43 h 55"/>
                <a:gd name="T54" fmla="*/ 0 w 95"/>
                <a:gd name="T55" fmla="*/ 42 h 55"/>
                <a:gd name="T56" fmla="*/ 0 w 95"/>
                <a:gd name="T57" fmla="*/ 42 h 55"/>
                <a:gd name="T58" fmla="*/ 0 w 95"/>
                <a:gd name="T59" fmla="*/ 41 h 55"/>
                <a:gd name="T60" fmla="*/ 1 w 95"/>
                <a:gd name="T61" fmla="*/ 39 h 55"/>
                <a:gd name="T62" fmla="*/ 7 w 95"/>
                <a:gd name="T63" fmla="*/ 37 h 55"/>
                <a:gd name="T64" fmla="*/ 14 w 95"/>
                <a:gd name="T65" fmla="*/ 33 h 55"/>
                <a:gd name="T66" fmla="*/ 19 w 95"/>
                <a:gd name="T67" fmla="*/ 29 h 55"/>
                <a:gd name="T68" fmla="*/ 23 w 95"/>
                <a:gd name="T69" fmla="*/ 23 h 55"/>
                <a:gd name="T70" fmla="*/ 29 w 95"/>
                <a:gd name="T71" fmla="*/ 18 h 55"/>
                <a:gd name="T72" fmla="*/ 34 w 95"/>
                <a:gd name="T73" fmla="*/ 12 h 55"/>
                <a:gd name="T74" fmla="*/ 39 w 95"/>
                <a:gd name="T75" fmla="*/ 8 h 55"/>
                <a:gd name="T76" fmla="*/ 46 w 95"/>
                <a:gd name="T77" fmla="*/ 4 h 55"/>
                <a:gd name="T78" fmla="*/ 52 w 95"/>
                <a:gd name="T79" fmla="*/ 1 h 55"/>
                <a:gd name="T80" fmla="*/ 59 w 95"/>
                <a:gd name="T81" fmla="*/ 0 h 55"/>
                <a:gd name="T82" fmla="*/ 82 w 95"/>
                <a:gd name="T83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55">
                  <a:moveTo>
                    <a:pt x="82" y="15"/>
                  </a:moveTo>
                  <a:lnTo>
                    <a:pt x="83" y="18"/>
                  </a:lnTo>
                  <a:lnTo>
                    <a:pt x="84" y="21"/>
                  </a:lnTo>
                  <a:lnTo>
                    <a:pt x="86" y="25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3" y="38"/>
                  </a:lnTo>
                  <a:lnTo>
                    <a:pt x="94" y="39"/>
                  </a:lnTo>
                  <a:lnTo>
                    <a:pt x="92" y="39"/>
                  </a:lnTo>
                  <a:lnTo>
                    <a:pt x="85" y="44"/>
                  </a:lnTo>
                  <a:lnTo>
                    <a:pt x="77" y="47"/>
                  </a:lnTo>
                  <a:lnTo>
                    <a:pt x="69" y="49"/>
                  </a:lnTo>
                  <a:lnTo>
                    <a:pt x="60" y="50"/>
                  </a:lnTo>
                  <a:lnTo>
                    <a:pt x="51" y="51"/>
                  </a:lnTo>
                  <a:lnTo>
                    <a:pt x="43" y="50"/>
                  </a:lnTo>
                  <a:lnTo>
                    <a:pt x="34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39"/>
                  </a:lnTo>
                  <a:lnTo>
                    <a:pt x="7" y="37"/>
                  </a:lnTo>
                  <a:lnTo>
                    <a:pt x="14" y="33"/>
                  </a:lnTo>
                  <a:lnTo>
                    <a:pt x="19" y="29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2"/>
                  </a:lnTo>
                  <a:lnTo>
                    <a:pt x="39" y="8"/>
                  </a:lnTo>
                  <a:lnTo>
                    <a:pt x="46" y="4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82" y="15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2" name="Freeform 182"/>
            <p:cNvSpPr>
              <a:spLocks/>
            </p:cNvSpPr>
            <p:nvPr/>
          </p:nvSpPr>
          <p:spPr bwMode="auto">
            <a:xfrm>
              <a:off x="984" y="1915"/>
              <a:ext cx="37" cy="37"/>
            </a:xfrm>
            <a:custGeom>
              <a:avLst/>
              <a:gdLst>
                <a:gd name="T0" fmla="*/ 3 w 38"/>
                <a:gd name="T1" fmla="*/ 14 h 35"/>
                <a:gd name="T2" fmla="*/ 3 w 38"/>
                <a:gd name="T3" fmla="*/ 21 h 35"/>
                <a:gd name="T4" fmla="*/ 4 w 38"/>
                <a:gd name="T5" fmla="*/ 26 h 35"/>
                <a:gd name="T6" fmla="*/ 6 w 38"/>
                <a:gd name="T7" fmla="*/ 30 h 35"/>
                <a:gd name="T8" fmla="*/ 9 w 38"/>
                <a:gd name="T9" fmla="*/ 33 h 35"/>
                <a:gd name="T10" fmla="*/ 13 w 38"/>
                <a:gd name="T11" fmla="*/ 34 h 35"/>
                <a:gd name="T12" fmla="*/ 17 w 38"/>
                <a:gd name="T13" fmla="*/ 33 h 35"/>
                <a:gd name="T14" fmla="*/ 22 w 38"/>
                <a:gd name="T15" fmla="*/ 33 h 35"/>
                <a:gd name="T16" fmla="*/ 26 w 38"/>
                <a:gd name="T17" fmla="*/ 32 h 35"/>
                <a:gd name="T18" fmla="*/ 31 w 38"/>
                <a:gd name="T19" fmla="*/ 31 h 35"/>
                <a:gd name="T20" fmla="*/ 37 w 38"/>
                <a:gd name="T21" fmla="*/ 30 h 35"/>
                <a:gd name="T22" fmla="*/ 36 w 38"/>
                <a:gd name="T23" fmla="*/ 26 h 35"/>
                <a:gd name="T24" fmla="*/ 33 w 38"/>
                <a:gd name="T25" fmla="*/ 21 h 35"/>
                <a:gd name="T26" fmla="*/ 30 w 38"/>
                <a:gd name="T27" fmla="*/ 16 h 35"/>
                <a:gd name="T28" fmla="*/ 26 w 38"/>
                <a:gd name="T29" fmla="*/ 12 h 35"/>
                <a:gd name="T30" fmla="*/ 22 w 38"/>
                <a:gd name="T31" fmla="*/ 8 h 35"/>
                <a:gd name="T32" fmla="*/ 18 w 38"/>
                <a:gd name="T33" fmla="*/ 4 h 35"/>
                <a:gd name="T34" fmla="*/ 14 w 38"/>
                <a:gd name="T35" fmla="*/ 2 h 35"/>
                <a:gd name="T36" fmla="*/ 10 w 38"/>
                <a:gd name="T37" fmla="*/ 1 h 35"/>
                <a:gd name="T38" fmla="*/ 5 w 38"/>
                <a:gd name="T39" fmla="*/ 0 h 35"/>
                <a:gd name="T40" fmla="*/ 0 w 38"/>
                <a:gd name="T41" fmla="*/ 0 h 35"/>
                <a:gd name="T42" fmla="*/ 3 w 38"/>
                <a:gd name="T43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5">
                  <a:moveTo>
                    <a:pt x="3" y="14"/>
                  </a:moveTo>
                  <a:lnTo>
                    <a:pt x="3" y="21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7" y="33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31" y="31"/>
                  </a:lnTo>
                  <a:lnTo>
                    <a:pt x="37" y="30"/>
                  </a:lnTo>
                  <a:lnTo>
                    <a:pt x="36" y="26"/>
                  </a:lnTo>
                  <a:lnTo>
                    <a:pt x="33" y="21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14"/>
                  </a:lnTo>
                </a:path>
              </a:pathLst>
            </a:custGeom>
            <a:solidFill>
              <a:srgbClr val="EB8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3" name="Freeform 183"/>
            <p:cNvSpPr>
              <a:spLocks/>
            </p:cNvSpPr>
            <p:nvPr/>
          </p:nvSpPr>
          <p:spPr bwMode="auto">
            <a:xfrm>
              <a:off x="980" y="1915"/>
              <a:ext cx="43" cy="39"/>
            </a:xfrm>
            <a:custGeom>
              <a:avLst/>
              <a:gdLst>
                <a:gd name="T0" fmla="*/ 4 w 42"/>
                <a:gd name="T1" fmla="*/ 16 h 39"/>
                <a:gd name="T2" fmla="*/ 2 w 42"/>
                <a:gd name="T3" fmla="*/ 24 h 39"/>
                <a:gd name="T4" fmla="*/ 4 w 42"/>
                <a:gd name="T5" fmla="*/ 30 h 39"/>
                <a:gd name="T6" fmla="*/ 6 w 42"/>
                <a:gd name="T7" fmla="*/ 34 h 39"/>
                <a:gd name="T8" fmla="*/ 10 w 42"/>
                <a:gd name="T9" fmla="*/ 36 h 39"/>
                <a:gd name="T10" fmla="*/ 14 w 42"/>
                <a:gd name="T11" fmla="*/ 38 h 39"/>
                <a:gd name="T12" fmla="*/ 19 w 42"/>
                <a:gd name="T13" fmla="*/ 37 h 39"/>
                <a:gd name="T14" fmla="*/ 24 w 42"/>
                <a:gd name="T15" fmla="*/ 37 h 39"/>
                <a:gd name="T16" fmla="*/ 29 w 42"/>
                <a:gd name="T17" fmla="*/ 36 h 39"/>
                <a:gd name="T18" fmla="*/ 34 w 42"/>
                <a:gd name="T19" fmla="*/ 35 h 39"/>
                <a:gd name="T20" fmla="*/ 41 w 42"/>
                <a:gd name="T21" fmla="*/ 33 h 39"/>
                <a:gd name="T22" fmla="*/ 40 w 42"/>
                <a:gd name="T23" fmla="*/ 29 h 39"/>
                <a:gd name="T24" fmla="*/ 36 w 42"/>
                <a:gd name="T25" fmla="*/ 23 h 39"/>
                <a:gd name="T26" fmla="*/ 33 w 42"/>
                <a:gd name="T27" fmla="*/ 19 h 39"/>
                <a:gd name="T28" fmla="*/ 30 w 42"/>
                <a:gd name="T29" fmla="*/ 14 h 39"/>
                <a:gd name="T30" fmla="*/ 24 w 42"/>
                <a:gd name="T31" fmla="*/ 9 h 39"/>
                <a:gd name="T32" fmla="*/ 21 w 42"/>
                <a:gd name="T33" fmla="*/ 6 h 39"/>
                <a:gd name="T34" fmla="*/ 16 w 42"/>
                <a:gd name="T35" fmla="*/ 3 h 39"/>
                <a:gd name="T36" fmla="*/ 10 w 42"/>
                <a:gd name="T37" fmla="*/ 1 h 39"/>
                <a:gd name="T38" fmla="*/ 5 w 42"/>
                <a:gd name="T39" fmla="*/ 0 h 39"/>
                <a:gd name="T40" fmla="*/ 0 w 42"/>
                <a:gd name="T41" fmla="*/ 1 h 39"/>
                <a:gd name="T42" fmla="*/ 4 w 42"/>
                <a:gd name="T4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9">
                  <a:moveTo>
                    <a:pt x="4" y="16"/>
                  </a:moveTo>
                  <a:lnTo>
                    <a:pt x="2" y="24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9" y="37"/>
                  </a:lnTo>
                  <a:lnTo>
                    <a:pt x="24" y="37"/>
                  </a:lnTo>
                  <a:lnTo>
                    <a:pt x="29" y="36"/>
                  </a:lnTo>
                  <a:lnTo>
                    <a:pt x="34" y="35"/>
                  </a:lnTo>
                  <a:lnTo>
                    <a:pt x="41" y="33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9"/>
                  </a:lnTo>
                  <a:lnTo>
                    <a:pt x="30" y="14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16" y="3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4" y="16"/>
                  </a:lnTo>
                </a:path>
              </a:pathLst>
            </a:custGeom>
            <a:noFill/>
            <a:ln w="12700" cap="rnd" cmpd="sng">
              <a:solidFill>
                <a:srgbClr val="EB87C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4" name="Freeform 184"/>
            <p:cNvSpPr>
              <a:spLocks/>
            </p:cNvSpPr>
            <p:nvPr/>
          </p:nvSpPr>
          <p:spPr bwMode="auto">
            <a:xfrm>
              <a:off x="687" y="2049"/>
              <a:ext cx="22" cy="19"/>
            </a:xfrm>
            <a:custGeom>
              <a:avLst/>
              <a:gdLst>
                <a:gd name="T0" fmla="*/ 21 w 22"/>
                <a:gd name="T1" fmla="*/ 0 h 19"/>
                <a:gd name="T2" fmla="*/ 20 w 22"/>
                <a:gd name="T3" fmla="*/ 1 h 19"/>
                <a:gd name="T4" fmla="*/ 20 w 22"/>
                <a:gd name="T5" fmla="*/ 2 h 19"/>
                <a:gd name="T6" fmla="*/ 19 w 22"/>
                <a:gd name="T7" fmla="*/ 4 h 19"/>
                <a:gd name="T8" fmla="*/ 17 w 22"/>
                <a:gd name="T9" fmla="*/ 8 h 19"/>
                <a:gd name="T10" fmla="*/ 16 w 22"/>
                <a:gd name="T11" fmla="*/ 10 h 19"/>
                <a:gd name="T12" fmla="*/ 14 w 22"/>
                <a:gd name="T13" fmla="*/ 12 h 19"/>
                <a:gd name="T14" fmla="*/ 11 w 22"/>
                <a:gd name="T15" fmla="*/ 15 h 19"/>
                <a:gd name="T16" fmla="*/ 7 w 22"/>
                <a:gd name="T17" fmla="*/ 17 h 19"/>
                <a:gd name="T18" fmla="*/ 4 w 22"/>
                <a:gd name="T19" fmla="*/ 18 h 19"/>
                <a:gd name="T20" fmla="*/ 0 w 22"/>
                <a:gd name="T2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1" y="0"/>
                  </a:moveTo>
                  <a:lnTo>
                    <a:pt x="20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4" y="18"/>
                  </a:lnTo>
                  <a:lnTo>
                    <a:pt x="0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5" name="Freeform 185"/>
            <p:cNvSpPr>
              <a:spLocks/>
            </p:cNvSpPr>
            <p:nvPr/>
          </p:nvSpPr>
          <p:spPr bwMode="auto">
            <a:xfrm>
              <a:off x="848" y="1647"/>
              <a:ext cx="252" cy="186"/>
            </a:xfrm>
            <a:custGeom>
              <a:avLst/>
              <a:gdLst>
                <a:gd name="T0" fmla="*/ 250 w 252"/>
                <a:gd name="T1" fmla="*/ 184 h 187"/>
                <a:gd name="T2" fmla="*/ 248 w 252"/>
                <a:gd name="T3" fmla="*/ 183 h 187"/>
                <a:gd name="T4" fmla="*/ 246 w 252"/>
                <a:gd name="T5" fmla="*/ 179 h 187"/>
                <a:gd name="T6" fmla="*/ 244 w 252"/>
                <a:gd name="T7" fmla="*/ 178 h 187"/>
                <a:gd name="T8" fmla="*/ 242 w 252"/>
                <a:gd name="T9" fmla="*/ 175 h 187"/>
                <a:gd name="T10" fmla="*/ 235 w 252"/>
                <a:gd name="T11" fmla="*/ 164 h 187"/>
                <a:gd name="T12" fmla="*/ 226 w 252"/>
                <a:gd name="T13" fmla="*/ 146 h 187"/>
                <a:gd name="T14" fmla="*/ 223 w 252"/>
                <a:gd name="T15" fmla="*/ 134 h 187"/>
                <a:gd name="T16" fmla="*/ 224 w 252"/>
                <a:gd name="T17" fmla="*/ 127 h 187"/>
                <a:gd name="T18" fmla="*/ 225 w 252"/>
                <a:gd name="T19" fmla="*/ 123 h 187"/>
                <a:gd name="T20" fmla="*/ 226 w 252"/>
                <a:gd name="T21" fmla="*/ 123 h 187"/>
                <a:gd name="T22" fmla="*/ 224 w 252"/>
                <a:gd name="T23" fmla="*/ 125 h 187"/>
                <a:gd name="T24" fmla="*/ 221 w 252"/>
                <a:gd name="T25" fmla="*/ 126 h 187"/>
                <a:gd name="T26" fmla="*/ 216 w 252"/>
                <a:gd name="T27" fmla="*/ 125 h 187"/>
                <a:gd name="T28" fmla="*/ 207 w 252"/>
                <a:gd name="T29" fmla="*/ 117 h 187"/>
                <a:gd name="T30" fmla="*/ 195 w 252"/>
                <a:gd name="T31" fmla="*/ 105 h 187"/>
                <a:gd name="T32" fmla="*/ 189 w 252"/>
                <a:gd name="T33" fmla="*/ 94 h 187"/>
                <a:gd name="T34" fmla="*/ 187 w 252"/>
                <a:gd name="T35" fmla="*/ 88 h 187"/>
                <a:gd name="T36" fmla="*/ 188 w 252"/>
                <a:gd name="T37" fmla="*/ 85 h 187"/>
                <a:gd name="T38" fmla="*/ 189 w 252"/>
                <a:gd name="T39" fmla="*/ 84 h 187"/>
                <a:gd name="T40" fmla="*/ 189 w 252"/>
                <a:gd name="T41" fmla="*/ 84 h 187"/>
                <a:gd name="T42" fmla="*/ 186 w 252"/>
                <a:gd name="T43" fmla="*/ 84 h 187"/>
                <a:gd name="T44" fmla="*/ 179 w 252"/>
                <a:gd name="T45" fmla="*/ 83 h 187"/>
                <a:gd name="T46" fmla="*/ 171 w 252"/>
                <a:gd name="T47" fmla="*/ 81 h 187"/>
                <a:gd name="T48" fmla="*/ 163 w 252"/>
                <a:gd name="T49" fmla="*/ 76 h 187"/>
                <a:gd name="T50" fmla="*/ 156 w 252"/>
                <a:gd name="T51" fmla="*/ 69 h 187"/>
                <a:gd name="T52" fmla="*/ 152 w 252"/>
                <a:gd name="T53" fmla="*/ 62 h 187"/>
                <a:gd name="T54" fmla="*/ 149 w 252"/>
                <a:gd name="T55" fmla="*/ 57 h 187"/>
                <a:gd name="T56" fmla="*/ 148 w 252"/>
                <a:gd name="T57" fmla="*/ 54 h 187"/>
                <a:gd name="T58" fmla="*/ 147 w 252"/>
                <a:gd name="T59" fmla="*/ 52 h 187"/>
                <a:gd name="T60" fmla="*/ 113 w 252"/>
                <a:gd name="T61" fmla="*/ 49 h 187"/>
                <a:gd name="T62" fmla="*/ 107 w 252"/>
                <a:gd name="T63" fmla="*/ 44 h 187"/>
                <a:gd name="T64" fmla="*/ 99 w 252"/>
                <a:gd name="T65" fmla="*/ 37 h 187"/>
                <a:gd name="T66" fmla="*/ 90 w 252"/>
                <a:gd name="T67" fmla="*/ 25 h 187"/>
                <a:gd name="T68" fmla="*/ 83 w 252"/>
                <a:gd name="T69" fmla="*/ 6 h 187"/>
                <a:gd name="T70" fmla="*/ 81 w 252"/>
                <a:gd name="T71" fmla="*/ 0 h 187"/>
                <a:gd name="T72" fmla="*/ 79 w 252"/>
                <a:gd name="T73" fmla="*/ 3 h 187"/>
                <a:gd name="T74" fmla="*/ 73 w 252"/>
                <a:gd name="T75" fmla="*/ 11 h 187"/>
                <a:gd name="T76" fmla="*/ 65 w 252"/>
                <a:gd name="T77" fmla="*/ 21 h 187"/>
                <a:gd name="T78" fmla="*/ 52 w 252"/>
                <a:gd name="T79" fmla="*/ 30 h 187"/>
                <a:gd name="T80" fmla="*/ 40 w 252"/>
                <a:gd name="T81" fmla="*/ 36 h 187"/>
                <a:gd name="T82" fmla="*/ 34 w 252"/>
                <a:gd name="T83" fmla="*/ 37 h 187"/>
                <a:gd name="T84" fmla="*/ 32 w 252"/>
                <a:gd name="T85" fmla="*/ 35 h 187"/>
                <a:gd name="T86" fmla="*/ 25 w 252"/>
                <a:gd name="T87" fmla="*/ 30 h 187"/>
                <a:gd name="T88" fmla="*/ 14 w 252"/>
                <a:gd name="T89" fmla="*/ 20 h 187"/>
                <a:gd name="T90" fmla="*/ 9 w 252"/>
                <a:gd name="T91" fmla="*/ 17 h 187"/>
                <a:gd name="T92" fmla="*/ 7 w 252"/>
                <a:gd name="T93" fmla="*/ 14 h 187"/>
                <a:gd name="T94" fmla="*/ 4 w 252"/>
                <a:gd name="T95" fmla="*/ 11 h 187"/>
                <a:gd name="T96" fmla="*/ 1 w 252"/>
                <a:gd name="T97" fmla="*/ 8 h 187"/>
                <a:gd name="T98" fmla="*/ 0 w 252"/>
                <a:gd name="T99" fmla="*/ 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2" h="187">
                  <a:moveTo>
                    <a:pt x="251" y="186"/>
                  </a:moveTo>
                  <a:lnTo>
                    <a:pt x="250" y="184"/>
                  </a:lnTo>
                  <a:lnTo>
                    <a:pt x="249" y="183"/>
                  </a:lnTo>
                  <a:lnTo>
                    <a:pt x="248" y="183"/>
                  </a:lnTo>
                  <a:lnTo>
                    <a:pt x="247" y="181"/>
                  </a:lnTo>
                  <a:lnTo>
                    <a:pt x="246" y="179"/>
                  </a:lnTo>
                  <a:lnTo>
                    <a:pt x="245" y="179"/>
                  </a:lnTo>
                  <a:lnTo>
                    <a:pt x="244" y="178"/>
                  </a:lnTo>
                  <a:lnTo>
                    <a:pt x="243" y="176"/>
                  </a:lnTo>
                  <a:lnTo>
                    <a:pt x="242" y="175"/>
                  </a:lnTo>
                  <a:lnTo>
                    <a:pt x="241" y="174"/>
                  </a:lnTo>
                  <a:lnTo>
                    <a:pt x="235" y="164"/>
                  </a:lnTo>
                  <a:lnTo>
                    <a:pt x="231" y="155"/>
                  </a:lnTo>
                  <a:lnTo>
                    <a:pt x="226" y="146"/>
                  </a:lnTo>
                  <a:lnTo>
                    <a:pt x="225" y="139"/>
                  </a:lnTo>
                  <a:lnTo>
                    <a:pt x="223" y="134"/>
                  </a:lnTo>
                  <a:lnTo>
                    <a:pt x="224" y="130"/>
                  </a:lnTo>
                  <a:lnTo>
                    <a:pt x="224" y="127"/>
                  </a:lnTo>
                  <a:lnTo>
                    <a:pt x="225" y="124"/>
                  </a:lnTo>
                  <a:lnTo>
                    <a:pt x="225" y="123"/>
                  </a:lnTo>
                  <a:lnTo>
                    <a:pt x="226" y="123"/>
                  </a:lnTo>
                  <a:lnTo>
                    <a:pt x="226" y="123"/>
                  </a:lnTo>
                  <a:lnTo>
                    <a:pt x="225" y="124"/>
                  </a:lnTo>
                  <a:lnTo>
                    <a:pt x="224" y="125"/>
                  </a:lnTo>
                  <a:lnTo>
                    <a:pt x="223" y="126"/>
                  </a:lnTo>
                  <a:lnTo>
                    <a:pt x="221" y="126"/>
                  </a:lnTo>
                  <a:lnTo>
                    <a:pt x="218" y="126"/>
                  </a:lnTo>
                  <a:lnTo>
                    <a:pt x="216" y="125"/>
                  </a:lnTo>
                  <a:lnTo>
                    <a:pt x="211" y="122"/>
                  </a:lnTo>
                  <a:lnTo>
                    <a:pt x="207" y="117"/>
                  </a:lnTo>
                  <a:lnTo>
                    <a:pt x="201" y="111"/>
                  </a:lnTo>
                  <a:lnTo>
                    <a:pt x="195" y="105"/>
                  </a:lnTo>
                  <a:lnTo>
                    <a:pt x="192" y="98"/>
                  </a:lnTo>
                  <a:lnTo>
                    <a:pt x="189" y="94"/>
                  </a:lnTo>
                  <a:lnTo>
                    <a:pt x="187" y="91"/>
                  </a:lnTo>
                  <a:lnTo>
                    <a:pt x="187" y="88"/>
                  </a:lnTo>
                  <a:lnTo>
                    <a:pt x="187" y="87"/>
                  </a:lnTo>
                  <a:lnTo>
                    <a:pt x="188" y="85"/>
                  </a:lnTo>
                  <a:lnTo>
                    <a:pt x="188" y="84"/>
                  </a:lnTo>
                  <a:lnTo>
                    <a:pt x="189" y="84"/>
                  </a:lnTo>
                  <a:lnTo>
                    <a:pt x="190" y="84"/>
                  </a:lnTo>
                  <a:lnTo>
                    <a:pt x="189" y="84"/>
                  </a:lnTo>
                  <a:lnTo>
                    <a:pt x="188" y="85"/>
                  </a:lnTo>
                  <a:lnTo>
                    <a:pt x="186" y="84"/>
                  </a:lnTo>
                  <a:lnTo>
                    <a:pt x="183" y="84"/>
                  </a:lnTo>
                  <a:lnTo>
                    <a:pt x="179" y="83"/>
                  </a:lnTo>
                  <a:lnTo>
                    <a:pt x="176" y="83"/>
                  </a:lnTo>
                  <a:lnTo>
                    <a:pt x="171" y="81"/>
                  </a:lnTo>
                  <a:lnTo>
                    <a:pt x="168" y="79"/>
                  </a:lnTo>
                  <a:lnTo>
                    <a:pt x="163" y="76"/>
                  </a:lnTo>
                  <a:lnTo>
                    <a:pt x="160" y="73"/>
                  </a:lnTo>
                  <a:lnTo>
                    <a:pt x="156" y="69"/>
                  </a:lnTo>
                  <a:lnTo>
                    <a:pt x="153" y="66"/>
                  </a:lnTo>
                  <a:lnTo>
                    <a:pt x="152" y="62"/>
                  </a:lnTo>
                  <a:lnTo>
                    <a:pt x="151" y="60"/>
                  </a:lnTo>
                  <a:lnTo>
                    <a:pt x="149" y="57"/>
                  </a:lnTo>
                  <a:lnTo>
                    <a:pt x="148" y="56"/>
                  </a:lnTo>
                  <a:lnTo>
                    <a:pt x="148" y="54"/>
                  </a:lnTo>
                  <a:lnTo>
                    <a:pt x="147" y="53"/>
                  </a:lnTo>
                  <a:lnTo>
                    <a:pt x="147" y="52"/>
                  </a:lnTo>
                  <a:lnTo>
                    <a:pt x="116" y="50"/>
                  </a:lnTo>
                  <a:lnTo>
                    <a:pt x="113" y="49"/>
                  </a:lnTo>
                  <a:lnTo>
                    <a:pt x="112" y="47"/>
                  </a:lnTo>
                  <a:lnTo>
                    <a:pt x="107" y="44"/>
                  </a:lnTo>
                  <a:lnTo>
                    <a:pt x="104" y="42"/>
                  </a:lnTo>
                  <a:lnTo>
                    <a:pt x="99" y="37"/>
                  </a:lnTo>
                  <a:lnTo>
                    <a:pt x="95" y="31"/>
                  </a:lnTo>
                  <a:lnTo>
                    <a:pt x="90" y="25"/>
                  </a:lnTo>
                  <a:lnTo>
                    <a:pt x="87" y="16"/>
                  </a:lnTo>
                  <a:lnTo>
                    <a:pt x="83" y="6"/>
                  </a:lnTo>
                  <a:lnTo>
                    <a:pt x="82" y="2"/>
                  </a:lnTo>
                  <a:lnTo>
                    <a:pt x="81" y="0"/>
                  </a:lnTo>
                  <a:lnTo>
                    <a:pt x="80" y="1"/>
                  </a:lnTo>
                  <a:lnTo>
                    <a:pt x="79" y="3"/>
                  </a:lnTo>
                  <a:lnTo>
                    <a:pt x="76" y="7"/>
                  </a:lnTo>
                  <a:lnTo>
                    <a:pt x="73" y="11"/>
                  </a:lnTo>
                  <a:lnTo>
                    <a:pt x="71" y="16"/>
                  </a:lnTo>
                  <a:lnTo>
                    <a:pt x="65" y="21"/>
                  </a:lnTo>
                  <a:lnTo>
                    <a:pt x="59" y="26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40" y="36"/>
                  </a:lnTo>
                  <a:lnTo>
                    <a:pt x="37" y="37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2" y="35"/>
                  </a:lnTo>
                  <a:lnTo>
                    <a:pt x="29" y="33"/>
                  </a:lnTo>
                  <a:lnTo>
                    <a:pt x="25" y="30"/>
                  </a:lnTo>
                  <a:lnTo>
                    <a:pt x="21" y="25"/>
                  </a:lnTo>
                  <a:lnTo>
                    <a:pt x="14" y="20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6" name="Freeform 186"/>
            <p:cNvSpPr>
              <a:spLocks/>
            </p:cNvSpPr>
            <p:nvPr/>
          </p:nvSpPr>
          <p:spPr bwMode="auto">
            <a:xfrm>
              <a:off x="1115" y="1909"/>
              <a:ext cx="117" cy="48"/>
            </a:xfrm>
            <a:custGeom>
              <a:avLst/>
              <a:gdLst>
                <a:gd name="T0" fmla="*/ 8 w 117"/>
                <a:gd name="T1" fmla="*/ 2 h 49"/>
                <a:gd name="T2" fmla="*/ 18 w 117"/>
                <a:gd name="T3" fmla="*/ 1 h 49"/>
                <a:gd name="T4" fmla="*/ 27 w 117"/>
                <a:gd name="T5" fmla="*/ 0 h 49"/>
                <a:gd name="T6" fmla="*/ 36 w 117"/>
                <a:gd name="T7" fmla="*/ 1 h 49"/>
                <a:gd name="T8" fmla="*/ 45 w 117"/>
                <a:gd name="T9" fmla="*/ 4 h 49"/>
                <a:gd name="T10" fmla="*/ 51 w 117"/>
                <a:gd name="T11" fmla="*/ 8 h 49"/>
                <a:gd name="T12" fmla="*/ 55 w 117"/>
                <a:gd name="T13" fmla="*/ 11 h 49"/>
                <a:gd name="T14" fmla="*/ 58 w 117"/>
                <a:gd name="T15" fmla="*/ 14 h 49"/>
                <a:gd name="T16" fmla="*/ 61 w 117"/>
                <a:gd name="T17" fmla="*/ 17 h 49"/>
                <a:gd name="T18" fmla="*/ 65 w 117"/>
                <a:gd name="T19" fmla="*/ 19 h 49"/>
                <a:gd name="T20" fmla="*/ 71 w 117"/>
                <a:gd name="T21" fmla="*/ 23 h 49"/>
                <a:gd name="T22" fmla="*/ 80 w 117"/>
                <a:gd name="T23" fmla="*/ 25 h 49"/>
                <a:gd name="T24" fmla="*/ 90 w 117"/>
                <a:gd name="T25" fmla="*/ 26 h 49"/>
                <a:gd name="T26" fmla="*/ 99 w 117"/>
                <a:gd name="T27" fmla="*/ 29 h 49"/>
                <a:gd name="T28" fmla="*/ 108 w 117"/>
                <a:gd name="T29" fmla="*/ 33 h 49"/>
                <a:gd name="T30" fmla="*/ 112 w 117"/>
                <a:gd name="T31" fmla="*/ 38 h 49"/>
                <a:gd name="T32" fmla="*/ 114 w 117"/>
                <a:gd name="T33" fmla="*/ 40 h 49"/>
                <a:gd name="T34" fmla="*/ 115 w 117"/>
                <a:gd name="T35" fmla="*/ 42 h 49"/>
                <a:gd name="T36" fmla="*/ 116 w 117"/>
                <a:gd name="T37" fmla="*/ 45 h 49"/>
                <a:gd name="T38" fmla="*/ 114 w 117"/>
                <a:gd name="T39" fmla="*/ 47 h 49"/>
                <a:gd name="T40" fmla="*/ 110 w 117"/>
                <a:gd name="T41" fmla="*/ 47 h 49"/>
                <a:gd name="T42" fmla="*/ 108 w 117"/>
                <a:gd name="T43" fmla="*/ 48 h 49"/>
                <a:gd name="T44" fmla="*/ 107 w 117"/>
                <a:gd name="T45" fmla="*/ 47 h 49"/>
                <a:gd name="T46" fmla="*/ 107 w 117"/>
                <a:gd name="T47" fmla="*/ 46 h 49"/>
                <a:gd name="T48" fmla="*/ 103 w 117"/>
                <a:gd name="T49" fmla="*/ 45 h 49"/>
                <a:gd name="T50" fmla="*/ 97 w 117"/>
                <a:gd name="T51" fmla="*/ 45 h 49"/>
                <a:gd name="T52" fmla="*/ 91 w 117"/>
                <a:gd name="T53" fmla="*/ 42 h 49"/>
                <a:gd name="T54" fmla="*/ 88 w 117"/>
                <a:gd name="T55" fmla="*/ 39 h 49"/>
                <a:gd name="T56" fmla="*/ 84 w 117"/>
                <a:gd name="T57" fmla="*/ 36 h 49"/>
                <a:gd name="T58" fmla="*/ 80 w 117"/>
                <a:gd name="T59" fmla="*/ 33 h 49"/>
                <a:gd name="T60" fmla="*/ 73 w 117"/>
                <a:gd name="T61" fmla="*/ 31 h 49"/>
                <a:gd name="T62" fmla="*/ 65 w 117"/>
                <a:gd name="T63" fmla="*/ 31 h 49"/>
                <a:gd name="T64" fmla="*/ 57 w 117"/>
                <a:gd name="T65" fmla="*/ 31 h 49"/>
                <a:gd name="T66" fmla="*/ 49 w 117"/>
                <a:gd name="T67" fmla="*/ 31 h 49"/>
                <a:gd name="T68" fmla="*/ 43 w 117"/>
                <a:gd name="T69" fmla="*/ 29 h 49"/>
                <a:gd name="T70" fmla="*/ 36 w 117"/>
                <a:gd name="T71" fmla="*/ 24 h 49"/>
                <a:gd name="T72" fmla="*/ 29 w 117"/>
                <a:gd name="T73" fmla="*/ 19 h 49"/>
                <a:gd name="T74" fmla="*/ 22 w 117"/>
                <a:gd name="T75" fmla="*/ 15 h 49"/>
                <a:gd name="T76" fmla="*/ 14 w 117"/>
                <a:gd name="T77" fmla="*/ 14 h 49"/>
                <a:gd name="T78" fmla="*/ 7 w 117"/>
                <a:gd name="T79" fmla="*/ 12 h 49"/>
                <a:gd name="T80" fmla="*/ 1 w 117"/>
                <a:gd name="T81" fmla="*/ 12 h 49"/>
                <a:gd name="T82" fmla="*/ 1 w 117"/>
                <a:gd name="T83" fmla="*/ 10 h 49"/>
                <a:gd name="T84" fmla="*/ 0 w 117"/>
                <a:gd name="T85" fmla="*/ 8 h 49"/>
                <a:gd name="T86" fmla="*/ 0 w 117"/>
                <a:gd name="T87" fmla="*/ 7 h 49"/>
                <a:gd name="T88" fmla="*/ 0 w 117"/>
                <a:gd name="T89" fmla="*/ 5 h 49"/>
                <a:gd name="T90" fmla="*/ 0 w 117"/>
                <a:gd name="T91" fmla="*/ 3 h 49"/>
                <a:gd name="T92" fmla="*/ 0 w 117"/>
                <a:gd name="T93" fmla="*/ 3 h 49"/>
                <a:gd name="T94" fmla="*/ 1 w 117"/>
                <a:gd name="T95" fmla="*/ 2 h 49"/>
                <a:gd name="T96" fmla="*/ 2 w 117"/>
                <a:gd name="T97" fmla="*/ 1 h 49"/>
                <a:gd name="T98" fmla="*/ 3 w 117"/>
                <a:gd name="T9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49">
                  <a:moveTo>
                    <a:pt x="3" y="1"/>
                  </a:moveTo>
                  <a:lnTo>
                    <a:pt x="8" y="2"/>
                  </a:lnTo>
                  <a:lnTo>
                    <a:pt x="13" y="1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9" y="7"/>
                  </a:lnTo>
                  <a:lnTo>
                    <a:pt x="51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58" y="14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5" y="19"/>
                  </a:lnTo>
                  <a:lnTo>
                    <a:pt x="66" y="20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80" y="25"/>
                  </a:lnTo>
                  <a:lnTo>
                    <a:pt x="85" y="25"/>
                  </a:lnTo>
                  <a:lnTo>
                    <a:pt x="90" y="26"/>
                  </a:lnTo>
                  <a:lnTo>
                    <a:pt x="95" y="28"/>
                  </a:lnTo>
                  <a:lnTo>
                    <a:pt x="99" y="29"/>
                  </a:lnTo>
                  <a:lnTo>
                    <a:pt x="104" y="31"/>
                  </a:lnTo>
                  <a:lnTo>
                    <a:pt x="108" y="33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3" y="39"/>
                  </a:lnTo>
                  <a:lnTo>
                    <a:pt x="114" y="40"/>
                  </a:lnTo>
                  <a:lnTo>
                    <a:pt x="115" y="41"/>
                  </a:lnTo>
                  <a:lnTo>
                    <a:pt x="115" y="42"/>
                  </a:lnTo>
                  <a:lnTo>
                    <a:pt x="116" y="43"/>
                  </a:lnTo>
                  <a:lnTo>
                    <a:pt x="116" y="45"/>
                  </a:lnTo>
                  <a:lnTo>
                    <a:pt x="115" y="46"/>
                  </a:lnTo>
                  <a:lnTo>
                    <a:pt x="114" y="47"/>
                  </a:lnTo>
                  <a:lnTo>
                    <a:pt x="113" y="47"/>
                  </a:lnTo>
                  <a:lnTo>
                    <a:pt x="110" y="47"/>
                  </a:lnTo>
                  <a:lnTo>
                    <a:pt x="109" y="47"/>
                  </a:lnTo>
                  <a:lnTo>
                    <a:pt x="108" y="48"/>
                  </a:lnTo>
                  <a:lnTo>
                    <a:pt x="108" y="47"/>
                  </a:lnTo>
                  <a:lnTo>
                    <a:pt x="107" y="47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6"/>
                  </a:lnTo>
                  <a:lnTo>
                    <a:pt x="103" y="45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3"/>
                  </a:lnTo>
                  <a:lnTo>
                    <a:pt x="91" y="42"/>
                  </a:lnTo>
                  <a:lnTo>
                    <a:pt x="90" y="41"/>
                  </a:lnTo>
                  <a:lnTo>
                    <a:pt x="88" y="39"/>
                  </a:lnTo>
                  <a:lnTo>
                    <a:pt x="86" y="37"/>
                  </a:lnTo>
                  <a:lnTo>
                    <a:pt x="84" y="36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76" y="33"/>
                  </a:lnTo>
                  <a:lnTo>
                    <a:pt x="73" y="31"/>
                  </a:lnTo>
                  <a:lnTo>
                    <a:pt x="68" y="31"/>
                  </a:lnTo>
                  <a:lnTo>
                    <a:pt x="65" y="31"/>
                  </a:lnTo>
                  <a:lnTo>
                    <a:pt x="61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3" y="29"/>
                  </a:lnTo>
                  <a:lnTo>
                    <a:pt x="40" y="27"/>
                  </a:lnTo>
                  <a:lnTo>
                    <a:pt x="36" y="24"/>
                  </a:lnTo>
                  <a:lnTo>
                    <a:pt x="32" y="22"/>
                  </a:lnTo>
                  <a:lnTo>
                    <a:pt x="29" y="19"/>
                  </a:lnTo>
                  <a:lnTo>
                    <a:pt x="25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4"/>
                  </a:lnTo>
                  <a:lnTo>
                    <a:pt x="10" y="13"/>
                  </a:lnTo>
                  <a:lnTo>
                    <a:pt x="7" y="12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7" name="Freeform 187"/>
            <p:cNvSpPr>
              <a:spLocks/>
            </p:cNvSpPr>
            <p:nvPr/>
          </p:nvSpPr>
          <p:spPr bwMode="auto">
            <a:xfrm>
              <a:off x="1114" y="1909"/>
              <a:ext cx="121" cy="52"/>
            </a:xfrm>
            <a:custGeom>
              <a:avLst/>
              <a:gdLst>
                <a:gd name="T0" fmla="*/ 8 w 120"/>
                <a:gd name="T1" fmla="*/ 1 h 52"/>
                <a:gd name="T2" fmla="*/ 18 w 120"/>
                <a:gd name="T3" fmla="*/ 0 h 52"/>
                <a:gd name="T4" fmla="*/ 28 w 120"/>
                <a:gd name="T5" fmla="*/ 0 h 52"/>
                <a:gd name="T6" fmla="*/ 37 w 120"/>
                <a:gd name="T7" fmla="*/ 1 h 52"/>
                <a:gd name="T8" fmla="*/ 46 w 120"/>
                <a:gd name="T9" fmla="*/ 4 h 52"/>
                <a:gd name="T10" fmla="*/ 53 w 120"/>
                <a:gd name="T11" fmla="*/ 8 h 52"/>
                <a:gd name="T12" fmla="*/ 56 w 120"/>
                <a:gd name="T13" fmla="*/ 12 h 52"/>
                <a:gd name="T14" fmla="*/ 60 w 120"/>
                <a:gd name="T15" fmla="*/ 15 h 52"/>
                <a:gd name="T16" fmla="*/ 63 w 120"/>
                <a:gd name="T17" fmla="*/ 18 h 52"/>
                <a:gd name="T18" fmla="*/ 65 w 120"/>
                <a:gd name="T19" fmla="*/ 20 h 52"/>
                <a:gd name="T20" fmla="*/ 72 w 120"/>
                <a:gd name="T21" fmla="*/ 24 h 52"/>
                <a:gd name="T22" fmla="*/ 82 w 120"/>
                <a:gd name="T23" fmla="*/ 27 h 52"/>
                <a:gd name="T24" fmla="*/ 92 w 120"/>
                <a:gd name="T25" fmla="*/ 28 h 52"/>
                <a:gd name="T26" fmla="*/ 102 w 120"/>
                <a:gd name="T27" fmla="*/ 31 h 52"/>
                <a:gd name="T28" fmla="*/ 111 w 120"/>
                <a:gd name="T29" fmla="*/ 35 h 52"/>
                <a:gd name="T30" fmla="*/ 115 w 120"/>
                <a:gd name="T31" fmla="*/ 40 h 52"/>
                <a:gd name="T32" fmla="*/ 116 w 120"/>
                <a:gd name="T33" fmla="*/ 42 h 52"/>
                <a:gd name="T34" fmla="*/ 118 w 120"/>
                <a:gd name="T35" fmla="*/ 45 h 52"/>
                <a:gd name="T36" fmla="*/ 118 w 120"/>
                <a:gd name="T37" fmla="*/ 48 h 52"/>
                <a:gd name="T38" fmla="*/ 117 w 120"/>
                <a:gd name="T39" fmla="*/ 50 h 52"/>
                <a:gd name="T40" fmla="*/ 112 w 120"/>
                <a:gd name="T41" fmla="*/ 50 h 52"/>
                <a:gd name="T42" fmla="*/ 111 w 120"/>
                <a:gd name="T43" fmla="*/ 51 h 52"/>
                <a:gd name="T44" fmla="*/ 111 w 120"/>
                <a:gd name="T45" fmla="*/ 50 h 52"/>
                <a:gd name="T46" fmla="*/ 109 w 120"/>
                <a:gd name="T47" fmla="*/ 49 h 52"/>
                <a:gd name="T48" fmla="*/ 105 w 120"/>
                <a:gd name="T49" fmla="*/ 48 h 52"/>
                <a:gd name="T50" fmla="*/ 99 w 120"/>
                <a:gd name="T51" fmla="*/ 48 h 52"/>
                <a:gd name="T52" fmla="*/ 94 w 120"/>
                <a:gd name="T53" fmla="*/ 45 h 52"/>
                <a:gd name="T54" fmla="*/ 90 w 120"/>
                <a:gd name="T55" fmla="*/ 41 h 52"/>
                <a:gd name="T56" fmla="*/ 86 w 120"/>
                <a:gd name="T57" fmla="*/ 38 h 52"/>
                <a:gd name="T58" fmla="*/ 81 w 120"/>
                <a:gd name="T59" fmla="*/ 35 h 52"/>
                <a:gd name="T60" fmla="*/ 75 w 120"/>
                <a:gd name="T61" fmla="*/ 34 h 52"/>
                <a:gd name="T62" fmla="*/ 66 w 120"/>
                <a:gd name="T63" fmla="*/ 33 h 52"/>
                <a:gd name="T64" fmla="*/ 58 w 120"/>
                <a:gd name="T65" fmla="*/ 33 h 52"/>
                <a:gd name="T66" fmla="*/ 51 w 120"/>
                <a:gd name="T67" fmla="*/ 33 h 52"/>
                <a:gd name="T68" fmla="*/ 44 w 120"/>
                <a:gd name="T69" fmla="*/ 30 h 52"/>
                <a:gd name="T70" fmla="*/ 37 w 120"/>
                <a:gd name="T71" fmla="*/ 25 h 52"/>
                <a:gd name="T72" fmla="*/ 30 w 120"/>
                <a:gd name="T73" fmla="*/ 21 h 52"/>
                <a:gd name="T74" fmla="*/ 23 w 120"/>
                <a:gd name="T75" fmla="*/ 17 h 52"/>
                <a:gd name="T76" fmla="*/ 15 w 120"/>
                <a:gd name="T77" fmla="*/ 15 h 52"/>
                <a:gd name="T78" fmla="*/ 7 w 120"/>
                <a:gd name="T79" fmla="*/ 13 h 52"/>
                <a:gd name="T80" fmla="*/ 2 w 120"/>
                <a:gd name="T81" fmla="*/ 12 h 52"/>
                <a:gd name="T82" fmla="*/ 1 w 120"/>
                <a:gd name="T83" fmla="*/ 11 h 52"/>
                <a:gd name="T84" fmla="*/ 0 w 120"/>
                <a:gd name="T85" fmla="*/ 8 h 52"/>
                <a:gd name="T86" fmla="*/ 0 w 120"/>
                <a:gd name="T87" fmla="*/ 7 h 52"/>
                <a:gd name="T88" fmla="*/ 0 w 120"/>
                <a:gd name="T89" fmla="*/ 5 h 52"/>
                <a:gd name="T90" fmla="*/ 0 w 120"/>
                <a:gd name="T91" fmla="*/ 3 h 52"/>
                <a:gd name="T92" fmla="*/ 0 w 120"/>
                <a:gd name="T93" fmla="*/ 2 h 52"/>
                <a:gd name="T94" fmla="*/ 1 w 120"/>
                <a:gd name="T95" fmla="*/ 1 h 52"/>
                <a:gd name="T96" fmla="*/ 2 w 120"/>
                <a:gd name="T97" fmla="*/ 1 h 52"/>
                <a:gd name="T98" fmla="*/ 3 w 120"/>
                <a:gd name="T99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52">
                  <a:moveTo>
                    <a:pt x="3" y="1"/>
                  </a:moveTo>
                  <a:lnTo>
                    <a:pt x="8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7" y="13"/>
                  </a:lnTo>
                  <a:lnTo>
                    <a:pt x="60" y="15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5" y="20"/>
                  </a:lnTo>
                  <a:lnTo>
                    <a:pt x="68" y="21"/>
                  </a:lnTo>
                  <a:lnTo>
                    <a:pt x="72" y="24"/>
                  </a:lnTo>
                  <a:lnTo>
                    <a:pt x="77" y="26"/>
                  </a:lnTo>
                  <a:lnTo>
                    <a:pt x="82" y="27"/>
                  </a:lnTo>
                  <a:lnTo>
                    <a:pt x="87" y="27"/>
                  </a:lnTo>
                  <a:lnTo>
                    <a:pt x="92" y="28"/>
                  </a:lnTo>
                  <a:lnTo>
                    <a:pt x="97" y="30"/>
                  </a:lnTo>
                  <a:lnTo>
                    <a:pt x="102" y="31"/>
                  </a:lnTo>
                  <a:lnTo>
                    <a:pt x="106" y="33"/>
                  </a:lnTo>
                  <a:lnTo>
                    <a:pt x="111" y="35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8" y="45"/>
                  </a:lnTo>
                  <a:lnTo>
                    <a:pt x="119" y="46"/>
                  </a:lnTo>
                  <a:lnTo>
                    <a:pt x="118" y="48"/>
                  </a:lnTo>
                  <a:lnTo>
                    <a:pt x="117" y="49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0" y="49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5" y="48"/>
                  </a:lnTo>
                  <a:lnTo>
                    <a:pt x="103" y="48"/>
                  </a:lnTo>
                  <a:lnTo>
                    <a:pt x="99" y="48"/>
                  </a:lnTo>
                  <a:lnTo>
                    <a:pt x="96" y="45"/>
                  </a:lnTo>
                  <a:lnTo>
                    <a:pt x="94" y="45"/>
                  </a:lnTo>
                  <a:lnTo>
                    <a:pt x="92" y="43"/>
                  </a:lnTo>
                  <a:lnTo>
                    <a:pt x="90" y="41"/>
                  </a:lnTo>
                  <a:lnTo>
                    <a:pt x="88" y="39"/>
                  </a:lnTo>
                  <a:lnTo>
                    <a:pt x="86" y="38"/>
                  </a:lnTo>
                  <a:lnTo>
                    <a:pt x="84" y="37"/>
                  </a:lnTo>
                  <a:lnTo>
                    <a:pt x="81" y="35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1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1" y="33"/>
                  </a:lnTo>
                  <a:lnTo>
                    <a:pt x="47" y="32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37" y="25"/>
                  </a:lnTo>
                  <a:lnTo>
                    <a:pt x="34" y="22"/>
                  </a:lnTo>
                  <a:lnTo>
                    <a:pt x="30" y="21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19" y="16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8" name="Freeform 188"/>
            <p:cNvSpPr>
              <a:spLocks/>
            </p:cNvSpPr>
            <p:nvPr/>
          </p:nvSpPr>
          <p:spPr bwMode="auto">
            <a:xfrm>
              <a:off x="1134" y="1999"/>
              <a:ext cx="104" cy="71"/>
            </a:xfrm>
            <a:custGeom>
              <a:avLst/>
              <a:gdLst>
                <a:gd name="T0" fmla="*/ 96 w 104"/>
                <a:gd name="T1" fmla="*/ 21 h 70"/>
                <a:gd name="T2" fmla="*/ 83 w 104"/>
                <a:gd name="T3" fmla="*/ 32 h 70"/>
                <a:gd name="T4" fmla="*/ 68 w 104"/>
                <a:gd name="T5" fmla="*/ 40 h 70"/>
                <a:gd name="T6" fmla="*/ 52 w 104"/>
                <a:gd name="T7" fmla="*/ 46 h 70"/>
                <a:gd name="T8" fmla="*/ 36 w 104"/>
                <a:gd name="T9" fmla="*/ 51 h 70"/>
                <a:gd name="T10" fmla="*/ 27 w 104"/>
                <a:gd name="T11" fmla="*/ 54 h 70"/>
                <a:gd name="T12" fmla="*/ 26 w 104"/>
                <a:gd name="T13" fmla="*/ 56 h 70"/>
                <a:gd name="T14" fmla="*/ 23 w 104"/>
                <a:gd name="T15" fmla="*/ 58 h 70"/>
                <a:gd name="T16" fmla="*/ 22 w 104"/>
                <a:gd name="T17" fmla="*/ 59 h 70"/>
                <a:gd name="T18" fmla="*/ 19 w 104"/>
                <a:gd name="T19" fmla="*/ 62 h 70"/>
                <a:gd name="T20" fmla="*/ 17 w 104"/>
                <a:gd name="T21" fmla="*/ 64 h 70"/>
                <a:gd name="T22" fmla="*/ 13 w 104"/>
                <a:gd name="T23" fmla="*/ 66 h 70"/>
                <a:gd name="T24" fmla="*/ 8 w 104"/>
                <a:gd name="T25" fmla="*/ 67 h 70"/>
                <a:gd name="T26" fmla="*/ 3 w 104"/>
                <a:gd name="T27" fmla="*/ 68 h 70"/>
                <a:gd name="T28" fmla="*/ 0 w 104"/>
                <a:gd name="T29" fmla="*/ 69 h 70"/>
                <a:gd name="T30" fmla="*/ 0 w 104"/>
                <a:gd name="T31" fmla="*/ 68 h 70"/>
                <a:gd name="T32" fmla="*/ 0 w 104"/>
                <a:gd name="T33" fmla="*/ 64 h 70"/>
                <a:gd name="T34" fmla="*/ 3 w 104"/>
                <a:gd name="T35" fmla="*/ 60 h 70"/>
                <a:gd name="T36" fmla="*/ 7 w 104"/>
                <a:gd name="T37" fmla="*/ 55 h 70"/>
                <a:gd name="T38" fmla="*/ 9 w 104"/>
                <a:gd name="T39" fmla="*/ 52 h 70"/>
                <a:gd name="T40" fmla="*/ 15 w 104"/>
                <a:gd name="T41" fmla="*/ 47 h 70"/>
                <a:gd name="T42" fmla="*/ 25 w 104"/>
                <a:gd name="T43" fmla="*/ 42 h 70"/>
                <a:gd name="T44" fmla="*/ 36 w 104"/>
                <a:gd name="T45" fmla="*/ 38 h 70"/>
                <a:gd name="T46" fmla="*/ 47 w 104"/>
                <a:gd name="T47" fmla="*/ 36 h 70"/>
                <a:gd name="T48" fmla="*/ 57 w 104"/>
                <a:gd name="T49" fmla="*/ 32 h 70"/>
                <a:gd name="T50" fmla="*/ 65 w 104"/>
                <a:gd name="T51" fmla="*/ 28 h 70"/>
                <a:gd name="T52" fmla="*/ 71 w 104"/>
                <a:gd name="T53" fmla="*/ 24 h 70"/>
                <a:gd name="T54" fmla="*/ 77 w 104"/>
                <a:gd name="T55" fmla="*/ 20 h 70"/>
                <a:gd name="T56" fmla="*/ 80 w 104"/>
                <a:gd name="T57" fmla="*/ 16 h 70"/>
                <a:gd name="T58" fmla="*/ 85 w 104"/>
                <a:gd name="T59" fmla="*/ 11 h 70"/>
                <a:gd name="T60" fmla="*/ 88 w 104"/>
                <a:gd name="T61" fmla="*/ 6 h 70"/>
                <a:gd name="T62" fmla="*/ 91 w 104"/>
                <a:gd name="T63" fmla="*/ 3 h 70"/>
                <a:gd name="T64" fmla="*/ 93 w 104"/>
                <a:gd name="T65" fmla="*/ 2 h 70"/>
                <a:gd name="T66" fmla="*/ 95 w 104"/>
                <a:gd name="T67" fmla="*/ 0 h 70"/>
                <a:gd name="T68" fmla="*/ 98 w 104"/>
                <a:gd name="T69" fmla="*/ 1 h 70"/>
                <a:gd name="T70" fmla="*/ 100 w 104"/>
                <a:gd name="T71" fmla="*/ 2 h 70"/>
                <a:gd name="T72" fmla="*/ 102 w 104"/>
                <a:gd name="T73" fmla="*/ 4 h 70"/>
                <a:gd name="T74" fmla="*/ 103 w 104"/>
                <a:gd name="T75" fmla="*/ 7 h 70"/>
                <a:gd name="T76" fmla="*/ 103 w 104"/>
                <a:gd name="T77" fmla="*/ 10 h 70"/>
                <a:gd name="T78" fmla="*/ 102 w 104"/>
                <a:gd name="T7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70">
                  <a:moveTo>
                    <a:pt x="102" y="15"/>
                  </a:moveTo>
                  <a:lnTo>
                    <a:pt x="96" y="21"/>
                  </a:lnTo>
                  <a:lnTo>
                    <a:pt x="90" y="27"/>
                  </a:lnTo>
                  <a:lnTo>
                    <a:pt x="83" y="32"/>
                  </a:lnTo>
                  <a:lnTo>
                    <a:pt x="77" y="36"/>
                  </a:lnTo>
                  <a:lnTo>
                    <a:pt x="68" y="40"/>
                  </a:lnTo>
                  <a:lnTo>
                    <a:pt x="61" y="43"/>
                  </a:lnTo>
                  <a:lnTo>
                    <a:pt x="52" y="46"/>
                  </a:lnTo>
                  <a:lnTo>
                    <a:pt x="44" y="49"/>
                  </a:lnTo>
                  <a:lnTo>
                    <a:pt x="36" y="51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6" y="55"/>
                  </a:lnTo>
                  <a:lnTo>
                    <a:pt x="26" y="56"/>
                  </a:lnTo>
                  <a:lnTo>
                    <a:pt x="24" y="57"/>
                  </a:lnTo>
                  <a:lnTo>
                    <a:pt x="23" y="58"/>
                  </a:lnTo>
                  <a:lnTo>
                    <a:pt x="23" y="59"/>
                  </a:lnTo>
                  <a:lnTo>
                    <a:pt x="22" y="59"/>
                  </a:lnTo>
                  <a:lnTo>
                    <a:pt x="21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3" y="66"/>
                  </a:lnTo>
                  <a:lnTo>
                    <a:pt x="10" y="67"/>
                  </a:lnTo>
                  <a:lnTo>
                    <a:pt x="8" y="67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3" y="60"/>
                  </a:lnTo>
                  <a:lnTo>
                    <a:pt x="5" y="58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0"/>
                  </a:lnTo>
                  <a:lnTo>
                    <a:pt x="15" y="47"/>
                  </a:lnTo>
                  <a:lnTo>
                    <a:pt x="21" y="45"/>
                  </a:lnTo>
                  <a:lnTo>
                    <a:pt x="25" y="42"/>
                  </a:lnTo>
                  <a:lnTo>
                    <a:pt x="31" y="41"/>
                  </a:lnTo>
                  <a:lnTo>
                    <a:pt x="36" y="38"/>
                  </a:lnTo>
                  <a:lnTo>
                    <a:pt x="41" y="37"/>
                  </a:lnTo>
                  <a:lnTo>
                    <a:pt x="47" y="36"/>
                  </a:lnTo>
                  <a:lnTo>
                    <a:pt x="52" y="34"/>
                  </a:lnTo>
                  <a:lnTo>
                    <a:pt x="57" y="32"/>
                  </a:lnTo>
                  <a:lnTo>
                    <a:pt x="63" y="29"/>
                  </a:lnTo>
                  <a:lnTo>
                    <a:pt x="65" y="28"/>
                  </a:lnTo>
                  <a:lnTo>
                    <a:pt x="69" y="25"/>
                  </a:lnTo>
                  <a:lnTo>
                    <a:pt x="71" y="24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79" y="18"/>
                  </a:lnTo>
                  <a:lnTo>
                    <a:pt x="80" y="16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7" y="7"/>
                  </a:lnTo>
                  <a:lnTo>
                    <a:pt x="88" y="6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2" y="2"/>
                  </a:lnTo>
                  <a:lnTo>
                    <a:pt x="93" y="2"/>
                  </a:lnTo>
                  <a:lnTo>
                    <a:pt x="95" y="1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3" y="8"/>
                  </a:lnTo>
                  <a:lnTo>
                    <a:pt x="103" y="10"/>
                  </a:lnTo>
                  <a:lnTo>
                    <a:pt x="102" y="12"/>
                  </a:lnTo>
                  <a:lnTo>
                    <a:pt x="102" y="13"/>
                  </a:lnTo>
                  <a:lnTo>
                    <a:pt x="102" y="15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29" name="Freeform 189"/>
            <p:cNvSpPr>
              <a:spLocks/>
            </p:cNvSpPr>
            <p:nvPr/>
          </p:nvSpPr>
          <p:spPr bwMode="auto">
            <a:xfrm>
              <a:off x="1132" y="1999"/>
              <a:ext cx="108" cy="74"/>
            </a:xfrm>
            <a:custGeom>
              <a:avLst/>
              <a:gdLst>
                <a:gd name="T0" fmla="*/ 98 w 107"/>
                <a:gd name="T1" fmla="*/ 22 h 74"/>
                <a:gd name="T2" fmla="*/ 85 w 107"/>
                <a:gd name="T3" fmla="*/ 34 h 74"/>
                <a:gd name="T4" fmla="*/ 70 w 107"/>
                <a:gd name="T5" fmla="*/ 42 h 74"/>
                <a:gd name="T6" fmla="*/ 53 w 107"/>
                <a:gd name="T7" fmla="*/ 49 h 74"/>
                <a:gd name="T8" fmla="*/ 37 w 107"/>
                <a:gd name="T9" fmla="*/ 54 h 74"/>
                <a:gd name="T10" fmla="*/ 28 w 107"/>
                <a:gd name="T11" fmla="*/ 57 h 74"/>
                <a:gd name="T12" fmla="*/ 26 w 107"/>
                <a:gd name="T13" fmla="*/ 59 h 74"/>
                <a:gd name="T14" fmla="*/ 24 w 107"/>
                <a:gd name="T15" fmla="*/ 61 h 74"/>
                <a:gd name="T16" fmla="*/ 22 w 107"/>
                <a:gd name="T17" fmla="*/ 63 h 74"/>
                <a:gd name="T18" fmla="*/ 20 w 107"/>
                <a:gd name="T19" fmla="*/ 65 h 74"/>
                <a:gd name="T20" fmla="*/ 17 w 107"/>
                <a:gd name="T21" fmla="*/ 67 h 74"/>
                <a:gd name="T22" fmla="*/ 13 w 107"/>
                <a:gd name="T23" fmla="*/ 69 h 74"/>
                <a:gd name="T24" fmla="*/ 8 w 107"/>
                <a:gd name="T25" fmla="*/ 71 h 74"/>
                <a:gd name="T26" fmla="*/ 3 w 107"/>
                <a:gd name="T27" fmla="*/ 72 h 74"/>
                <a:gd name="T28" fmla="*/ 0 w 107"/>
                <a:gd name="T29" fmla="*/ 72 h 74"/>
                <a:gd name="T30" fmla="*/ 0 w 107"/>
                <a:gd name="T31" fmla="*/ 72 h 74"/>
                <a:gd name="T32" fmla="*/ 0 w 107"/>
                <a:gd name="T33" fmla="*/ 68 h 74"/>
                <a:gd name="T34" fmla="*/ 3 w 107"/>
                <a:gd name="T35" fmla="*/ 63 h 74"/>
                <a:gd name="T36" fmla="*/ 7 w 107"/>
                <a:gd name="T37" fmla="*/ 58 h 74"/>
                <a:gd name="T38" fmla="*/ 9 w 107"/>
                <a:gd name="T39" fmla="*/ 54 h 74"/>
                <a:gd name="T40" fmla="*/ 16 w 107"/>
                <a:gd name="T41" fmla="*/ 49 h 74"/>
                <a:gd name="T42" fmla="*/ 26 w 107"/>
                <a:gd name="T43" fmla="*/ 44 h 74"/>
                <a:gd name="T44" fmla="*/ 36 w 107"/>
                <a:gd name="T45" fmla="*/ 41 h 74"/>
                <a:gd name="T46" fmla="*/ 48 w 107"/>
                <a:gd name="T47" fmla="*/ 38 h 74"/>
                <a:gd name="T48" fmla="*/ 58 w 107"/>
                <a:gd name="T49" fmla="*/ 34 h 74"/>
                <a:gd name="T50" fmla="*/ 67 w 107"/>
                <a:gd name="T51" fmla="*/ 29 h 74"/>
                <a:gd name="T52" fmla="*/ 73 w 107"/>
                <a:gd name="T53" fmla="*/ 25 h 74"/>
                <a:gd name="T54" fmla="*/ 79 w 107"/>
                <a:gd name="T55" fmla="*/ 21 h 74"/>
                <a:gd name="T56" fmla="*/ 82 w 107"/>
                <a:gd name="T57" fmla="*/ 17 h 74"/>
                <a:gd name="T58" fmla="*/ 87 w 107"/>
                <a:gd name="T59" fmla="*/ 11 h 74"/>
                <a:gd name="T60" fmla="*/ 90 w 107"/>
                <a:gd name="T61" fmla="*/ 7 h 74"/>
                <a:gd name="T62" fmla="*/ 93 w 107"/>
                <a:gd name="T63" fmla="*/ 4 h 74"/>
                <a:gd name="T64" fmla="*/ 96 w 107"/>
                <a:gd name="T65" fmla="*/ 2 h 74"/>
                <a:gd name="T66" fmla="*/ 97 w 107"/>
                <a:gd name="T67" fmla="*/ 0 h 74"/>
                <a:gd name="T68" fmla="*/ 100 w 107"/>
                <a:gd name="T69" fmla="*/ 1 h 74"/>
                <a:gd name="T70" fmla="*/ 103 w 107"/>
                <a:gd name="T71" fmla="*/ 2 h 74"/>
                <a:gd name="T72" fmla="*/ 104 w 107"/>
                <a:gd name="T73" fmla="*/ 4 h 74"/>
                <a:gd name="T74" fmla="*/ 105 w 107"/>
                <a:gd name="T75" fmla="*/ 8 h 74"/>
                <a:gd name="T76" fmla="*/ 106 w 107"/>
                <a:gd name="T77" fmla="*/ 11 h 74"/>
                <a:gd name="T78" fmla="*/ 104 w 107"/>
                <a:gd name="T7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74">
                  <a:moveTo>
                    <a:pt x="104" y="16"/>
                  </a:moveTo>
                  <a:lnTo>
                    <a:pt x="98" y="22"/>
                  </a:lnTo>
                  <a:lnTo>
                    <a:pt x="92" y="29"/>
                  </a:lnTo>
                  <a:lnTo>
                    <a:pt x="85" y="34"/>
                  </a:lnTo>
                  <a:lnTo>
                    <a:pt x="78" y="38"/>
                  </a:lnTo>
                  <a:lnTo>
                    <a:pt x="70" y="42"/>
                  </a:lnTo>
                  <a:lnTo>
                    <a:pt x="62" y="45"/>
                  </a:lnTo>
                  <a:lnTo>
                    <a:pt x="53" y="49"/>
                  </a:lnTo>
                  <a:lnTo>
                    <a:pt x="45" y="52"/>
                  </a:lnTo>
                  <a:lnTo>
                    <a:pt x="37" y="54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6" y="59"/>
                  </a:lnTo>
                  <a:lnTo>
                    <a:pt x="24" y="60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2" y="63"/>
                  </a:lnTo>
                  <a:lnTo>
                    <a:pt x="21" y="64"/>
                  </a:lnTo>
                  <a:lnTo>
                    <a:pt x="20" y="65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70"/>
                  </a:lnTo>
                  <a:lnTo>
                    <a:pt x="8" y="71"/>
                  </a:lnTo>
                  <a:lnTo>
                    <a:pt x="6" y="72"/>
                  </a:lnTo>
                  <a:lnTo>
                    <a:pt x="3" y="72"/>
                  </a:lnTo>
                  <a:lnTo>
                    <a:pt x="1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1" y="66"/>
                  </a:lnTo>
                  <a:lnTo>
                    <a:pt x="3" y="63"/>
                  </a:lnTo>
                  <a:lnTo>
                    <a:pt x="4" y="61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10" y="53"/>
                  </a:lnTo>
                  <a:lnTo>
                    <a:pt x="16" y="49"/>
                  </a:lnTo>
                  <a:lnTo>
                    <a:pt x="20" y="46"/>
                  </a:lnTo>
                  <a:lnTo>
                    <a:pt x="26" y="44"/>
                  </a:lnTo>
                  <a:lnTo>
                    <a:pt x="31" y="43"/>
                  </a:lnTo>
                  <a:lnTo>
                    <a:pt x="36" y="41"/>
                  </a:lnTo>
                  <a:lnTo>
                    <a:pt x="41" y="39"/>
                  </a:lnTo>
                  <a:lnTo>
                    <a:pt x="48" y="38"/>
                  </a:lnTo>
                  <a:lnTo>
                    <a:pt x="53" y="36"/>
                  </a:lnTo>
                  <a:lnTo>
                    <a:pt x="58" y="34"/>
                  </a:lnTo>
                  <a:lnTo>
                    <a:pt x="65" y="31"/>
                  </a:lnTo>
                  <a:lnTo>
                    <a:pt x="67" y="29"/>
                  </a:lnTo>
                  <a:lnTo>
                    <a:pt x="70" y="27"/>
                  </a:lnTo>
                  <a:lnTo>
                    <a:pt x="73" y="25"/>
                  </a:lnTo>
                  <a:lnTo>
                    <a:pt x="76" y="24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2" y="17"/>
                  </a:lnTo>
                  <a:lnTo>
                    <a:pt x="86" y="14"/>
                  </a:lnTo>
                  <a:lnTo>
                    <a:pt x="87" y="11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91" y="5"/>
                  </a:lnTo>
                  <a:lnTo>
                    <a:pt x="93" y="4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7" y="1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3" y="2"/>
                  </a:lnTo>
                  <a:lnTo>
                    <a:pt x="104" y="3"/>
                  </a:lnTo>
                  <a:lnTo>
                    <a:pt x="104" y="4"/>
                  </a:lnTo>
                  <a:lnTo>
                    <a:pt x="105" y="6"/>
                  </a:lnTo>
                  <a:lnTo>
                    <a:pt x="105" y="8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5" y="13"/>
                  </a:lnTo>
                  <a:lnTo>
                    <a:pt x="104" y="14"/>
                  </a:lnTo>
                  <a:lnTo>
                    <a:pt x="104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0" name="Freeform 190"/>
            <p:cNvSpPr>
              <a:spLocks/>
            </p:cNvSpPr>
            <p:nvPr/>
          </p:nvSpPr>
          <p:spPr bwMode="auto">
            <a:xfrm>
              <a:off x="1036" y="1965"/>
              <a:ext cx="217" cy="54"/>
            </a:xfrm>
            <a:custGeom>
              <a:avLst/>
              <a:gdLst>
                <a:gd name="T0" fmla="*/ 205 w 217"/>
                <a:gd name="T1" fmla="*/ 26 h 54"/>
                <a:gd name="T2" fmla="*/ 198 w 217"/>
                <a:gd name="T3" fmla="*/ 25 h 54"/>
                <a:gd name="T4" fmla="*/ 191 w 217"/>
                <a:gd name="T5" fmla="*/ 23 h 54"/>
                <a:gd name="T6" fmla="*/ 184 w 217"/>
                <a:gd name="T7" fmla="*/ 21 h 54"/>
                <a:gd name="T8" fmla="*/ 178 w 217"/>
                <a:gd name="T9" fmla="*/ 19 h 54"/>
                <a:gd name="T10" fmla="*/ 167 w 217"/>
                <a:gd name="T11" fmla="*/ 16 h 54"/>
                <a:gd name="T12" fmla="*/ 152 w 217"/>
                <a:gd name="T13" fmla="*/ 17 h 54"/>
                <a:gd name="T14" fmla="*/ 137 w 217"/>
                <a:gd name="T15" fmla="*/ 21 h 54"/>
                <a:gd name="T16" fmla="*/ 124 w 217"/>
                <a:gd name="T17" fmla="*/ 26 h 54"/>
                <a:gd name="T18" fmla="*/ 112 w 217"/>
                <a:gd name="T19" fmla="*/ 30 h 54"/>
                <a:gd name="T20" fmla="*/ 98 w 217"/>
                <a:gd name="T21" fmla="*/ 30 h 54"/>
                <a:gd name="T22" fmla="*/ 83 w 217"/>
                <a:gd name="T23" fmla="*/ 30 h 54"/>
                <a:gd name="T24" fmla="*/ 65 w 217"/>
                <a:gd name="T25" fmla="*/ 30 h 54"/>
                <a:gd name="T26" fmla="*/ 48 w 217"/>
                <a:gd name="T27" fmla="*/ 32 h 54"/>
                <a:gd name="T28" fmla="*/ 32 w 217"/>
                <a:gd name="T29" fmla="*/ 37 h 54"/>
                <a:gd name="T30" fmla="*/ 24 w 217"/>
                <a:gd name="T31" fmla="*/ 43 h 54"/>
                <a:gd name="T32" fmla="*/ 19 w 217"/>
                <a:gd name="T33" fmla="*/ 45 h 54"/>
                <a:gd name="T34" fmla="*/ 13 w 217"/>
                <a:gd name="T35" fmla="*/ 50 h 54"/>
                <a:gd name="T36" fmla="*/ 6 w 217"/>
                <a:gd name="T37" fmla="*/ 52 h 54"/>
                <a:gd name="T38" fmla="*/ 1 w 217"/>
                <a:gd name="T39" fmla="*/ 53 h 54"/>
                <a:gd name="T40" fmla="*/ 0 w 217"/>
                <a:gd name="T41" fmla="*/ 52 h 54"/>
                <a:gd name="T42" fmla="*/ 4 w 217"/>
                <a:gd name="T43" fmla="*/ 48 h 54"/>
                <a:gd name="T44" fmla="*/ 10 w 217"/>
                <a:gd name="T45" fmla="*/ 43 h 54"/>
                <a:gd name="T46" fmla="*/ 16 w 217"/>
                <a:gd name="T47" fmla="*/ 38 h 54"/>
                <a:gd name="T48" fmla="*/ 22 w 217"/>
                <a:gd name="T49" fmla="*/ 34 h 54"/>
                <a:gd name="T50" fmla="*/ 29 w 217"/>
                <a:gd name="T51" fmla="*/ 29 h 54"/>
                <a:gd name="T52" fmla="*/ 40 w 217"/>
                <a:gd name="T53" fmla="*/ 22 h 54"/>
                <a:gd name="T54" fmla="*/ 49 w 217"/>
                <a:gd name="T55" fmla="*/ 18 h 54"/>
                <a:gd name="T56" fmla="*/ 58 w 217"/>
                <a:gd name="T57" fmla="*/ 17 h 54"/>
                <a:gd name="T58" fmla="*/ 71 w 217"/>
                <a:gd name="T59" fmla="*/ 16 h 54"/>
                <a:gd name="T60" fmla="*/ 80 w 217"/>
                <a:gd name="T61" fmla="*/ 16 h 54"/>
                <a:gd name="T62" fmla="*/ 84 w 217"/>
                <a:gd name="T63" fmla="*/ 15 h 54"/>
                <a:gd name="T64" fmla="*/ 88 w 217"/>
                <a:gd name="T65" fmla="*/ 14 h 54"/>
                <a:gd name="T66" fmla="*/ 93 w 217"/>
                <a:gd name="T67" fmla="*/ 13 h 54"/>
                <a:gd name="T68" fmla="*/ 97 w 217"/>
                <a:gd name="T69" fmla="*/ 11 h 54"/>
                <a:gd name="T70" fmla="*/ 108 w 217"/>
                <a:gd name="T71" fmla="*/ 6 h 54"/>
                <a:gd name="T72" fmla="*/ 124 w 217"/>
                <a:gd name="T73" fmla="*/ 1 h 54"/>
                <a:gd name="T74" fmla="*/ 142 w 217"/>
                <a:gd name="T75" fmla="*/ 1 h 54"/>
                <a:gd name="T76" fmla="*/ 160 w 217"/>
                <a:gd name="T77" fmla="*/ 3 h 54"/>
                <a:gd name="T78" fmla="*/ 177 w 217"/>
                <a:gd name="T79" fmla="*/ 9 h 54"/>
                <a:gd name="T80" fmla="*/ 187 w 217"/>
                <a:gd name="T81" fmla="*/ 13 h 54"/>
                <a:gd name="T82" fmla="*/ 191 w 217"/>
                <a:gd name="T83" fmla="*/ 13 h 54"/>
                <a:gd name="T84" fmla="*/ 194 w 217"/>
                <a:gd name="T85" fmla="*/ 14 h 54"/>
                <a:gd name="T86" fmla="*/ 197 w 217"/>
                <a:gd name="T87" fmla="*/ 15 h 54"/>
                <a:gd name="T88" fmla="*/ 201 w 217"/>
                <a:gd name="T89" fmla="*/ 15 h 54"/>
                <a:gd name="T90" fmla="*/ 204 w 217"/>
                <a:gd name="T91" fmla="*/ 15 h 54"/>
                <a:gd name="T92" fmla="*/ 208 w 217"/>
                <a:gd name="T93" fmla="*/ 15 h 54"/>
                <a:gd name="T94" fmla="*/ 210 w 217"/>
                <a:gd name="T95" fmla="*/ 16 h 54"/>
                <a:gd name="T96" fmla="*/ 215 w 217"/>
                <a:gd name="T97" fmla="*/ 18 h 54"/>
                <a:gd name="T98" fmla="*/ 216 w 217"/>
                <a:gd name="T99" fmla="*/ 20 h 54"/>
                <a:gd name="T100" fmla="*/ 216 w 217"/>
                <a:gd name="T101" fmla="*/ 21 h 54"/>
                <a:gd name="T102" fmla="*/ 215 w 217"/>
                <a:gd name="T103" fmla="*/ 23 h 54"/>
                <a:gd name="T104" fmla="*/ 213 w 217"/>
                <a:gd name="T105" fmla="*/ 24 h 54"/>
                <a:gd name="T106" fmla="*/ 212 w 217"/>
                <a:gd name="T107" fmla="*/ 25 h 54"/>
                <a:gd name="T108" fmla="*/ 210 w 217"/>
                <a:gd name="T10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" h="54">
                  <a:moveTo>
                    <a:pt x="208" y="26"/>
                  </a:moveTo>
                  <a:lnTo>
                    <a:pt x="205" y="26"/>
                  </a:lnTo>
                  <a:lnTo>
                    <a:pt x="201" y="26"/>
                  </a:lnTo>
                  <a:lnTo>
                    <a:pt x="198" y="25"/>
                  </a:lnTo>
                  <a:lnTo>
                    <a:pt x="194" y="23"/>
                  </a:lnTo>
                  <a:lnTo>
                    <a:pt x="191" y="23"/>
                  </a:lnTo>
                  <a:lnTo>
                    <a:pt x="188" y="22"/>
                  </a:lnTo>
                  <a:lnTo>
                    <a:pt x="184" y="21"/>
                  </a:lnTo>
                  <a:lnTo>
                    <a:pt x="181" y="21"/>
                  </a:lnTo>
                  <a:lnTo>
                    <a:pt x="178" y="19"/>
                  </a:lnTo>
                  <a:lnTo>
                    <a:pt x="174" y="18"/>
                  </a:lnTo>
                  <a:lnTo>
                    <a:pt x="167" y="16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4" y="19"/>
                  </a:lnTo>
                  <a:lnTo>
                    <a:pt x="137" y="21"/>
                  </a:lnTo>
                  <a:lnTo>
                    <a:pt x="129" y="23"/>
                  </a:lnTo>
                  <a:lnTo>
                    <a:pt x="124" y="26"/>
                  </a:lnTo>
                  <a:lnTo>
                    <a:pt x="118" y="28"/>
                  </a:lnTo>
                  <a:lnTo>
                    <a:pt x="112" y="30"/>
                  </a:lnTo>
                  <a:lnTo>
                    <a:pt x="105" y="31"/>
                  </a:lnTo>
                  <a:lnTo>
                    <a:pt x="98" y="30"/>
                  </a:lnTo>
                  <a:lnTo>
                    <a:pt x="90" y="30"/>
                  </a:lnTo>
                  <a:lnTo>
                    <a:pt x="83" y="30"/>
                  </a:lnTo>
                  <a:lnTo>
                    <a:pt x="73" y="30"/>
                  </a:lnTo>
                  <a:lnTo>
                    <a:pt x="65" y="30"/>
                  </a:lnTo>
                  <a:lnTo>
                    <a:pt x="56" y="31"/>
                  </a:lnTo>
                  <a:lnTo>
                    <a:pt x="48" y="32"/>
                  </a:lnTo>
                  <a:lnTo>
                    <a:pt x="40" y="35"/>
                  </a:lnTo>
                  <a:lnTo>
                    <a:pt x="32" y="37"/>
                  </a:lnTo>
                  <a:lnTo>
                    <a:pt x="25" y="41"/>
                  </a:lnTo>
                  <a:lnTo>
                    <a:pt x="24" y="43"/>
                  </a:lnTo>
                  <a:lnTo>
                    <a:pt x="23" y="44"/>
                  </a:lnTo>
                  <a:lnTo>
                    <a:pt x="19" y="45"/>
                  </a:lnTo>
                  <a:lnTo>
                    <a:pt x="16" y="47"/>
                  </a:lnTo>
                  <a:lnTo>
                    <a:pt x="13" y="50"/>
                  </a:lnTo>
                  <a:lnTo>
                    <a:pt x="9" y="51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3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5" y="25"/>
                  </a:lnTo>
                  <a:lnTo>
                    <a:pt x="40" y="22"/>
                  </a:lnTo>
                  <a:lnTo>
                    <a:pt x="45" y="20"/>
                  </a:lnTo>
                  <a:lnTo>
                    <a:pt x="49" y="18"/>
                  </a:lnTo>
                  <a:lnTo>
                    <a:pt x="53" y="17"/>
                  </a:lnTo>
                  <a:lnTo>
                    <a:pt x="58" y="17"/>
                  </a:lnTo>
                  <a:lnTo>
                    <a:pt x="65" y="17"/>
                  </a:lnTo>
                  <a:lnTo>
                    <a:pt x="71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8" y="14"/>
                  </a:lnTo>
                  <a:lnTo>
                    <a:pt x="90" y="13"/>
                  </a:lnTo>
                  <a:lnTo>
                    <a:pt x="93" y="13"/>
                  </a:lnTo>
                  <a:lnTo>
                    <a:pt x="96" y="12"/>
                  </a:lnTo>
                  <a:lnTo>
                    <a:pt x="97" y="11"/>
                  </a:lnTo>
                  <a:lnTo>
                    <a:pt x="99" y="9"/>
                  </a:lnTo>
                  <a:lnTo>
                    <a:pt x="108" y="6"/>
                  </a:lnTo>
                  <a:lnTo>
                    <a:pt x="116" y="2"/>
                  </a:lnTo>
                  <a:lnTo>
                    <a:pt x="124" y="1"/>
                  </a:lnTo>
                  <a:lnTo>
                    <a:pt x="133" y="0"/>
                  </a:lnTo>
                  <a:lnTo>
                    <a:pt x="142" y="1"/>
                  </a:lnTo>
                  <a:lnTo>
                    <a:pt x="151" y="2"/>
                  </a:lnTo>
                  <a:lnTo>
                    <a:pt x="160" y="3"/>
                  </a:lnTo>
                  <a:lnTo>
                    <a:pt x="169" y="7"/>
                  </a:lnTo>
                  <a:lnTo>
                    <a:pt x="177" y="9"/>
                  </a:lnTo>
                  <a:lnTo>
                    <a:pt x="185" y="11"/>
                  </a:lnTo>
                  <a:lnTo>
                    <a:pt x="187" y="13"/>
                  </a:lnTo>
                  <a:lnTo>
                    <a:pt x="189" y="12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4" y="14"/>
                  </a:lnTo>
                  <a:lnTo>
                    <a:pt x="196" y="15"/>
                  </a:lnTo>
                  <a:lnTo>
                    <a:pt x="197" y="15"/>
                  </a:lnTo>
                  <a:lnTo>
                    <a:pt x="199" y="16"/>
                  </a:lnTo>
                  <a:lnTo>
                    <a:pt x="201" y="15"/>
                  </a:lnTo>
                  <a:lnTo>
                    <a:pt x="203" y="15"/>
                  </a:lnTo>
                  <a:lnTo>
                    <a:pt x="204" y="15"/>
                  </a:lnTo>
                  <a:lnTo>
                    <a:pt x="206" y="15"/>
                  </a:lnTo>
                  <a:lnTo>
                    <a:pt x="208" y="15"/>
                  </a:lnTo>
                  <a:lnTo>
                    <a:pt x="209" y="16"/>
                  </a:lnTo>
                  <a:lnTo>
                    <a:pt x="210" y="16"/>
                  </a:lnTo>
                  <a:lnTo>
                    <a:pt x="213" y="17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6" y="21"/>
                  </a:lnTo>
                  <a:lnTo>
                    <a:pt x="216" y="22"/>
                  </a:lnTo>
                  <a:lnTo>
                    <a:pt x="215" y="23"/>
                  </a:lnTo>
                  <a:lnTo>
                    <a:pt x="214" y="24"/>
                  </a:lnTo>
                  <a:lnTo>
                    <a:pt x="213" y="24"/>
                  </a:lnTo>
                  <a:lnTo>
                    <a:pt x="212" y="25"/>
                  </a:lnTo>
                  <a:lnTo>
                    <a:pt x="212" y="25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08" y="26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1" name="Freeform 191"/>
            <p:cNvSpPr>
              <a:spLocks/>
            </p:cNvSpPr>
            <p:nvPr/>
          </p:nvSpPr>
          <p:spPr bwMode="auto">
            <a:xfrm>
              <a:off x="1034" y="1965"/>
              <a:ext cx="219" cy="54"/>
            </a:xfrm>
            <a:custGeom>
              <a:avLst/>
              <a:gdLst>
                <a:gd name="T0" fmla="*/ 207 w 219"/>
                <a:gd name="T1" fmla="*/ 28 h 56"/>
                <a:gd name="T2" fmla="*/ 200 w 219"/>
                <a:gd name="T3" fmla="*/ 27 h 56"/>
                <a:gd name="T4" fmla="*/ 193 w 219"/>
                <a:gd name="T5" fmla="*/ 25 h 56"/>
                <a:gd name="T6" fmla="*/ 185 w 219"/>
                <a:gd name="T7" fmla="*/ 23 h 56"/>
                <a:gd name="T8" fmla="*/ 178 w 219"/>
                <a:gd name="T9" fmla="*/ 20 h 56"/>
                <a:gd name="T10" fmla="*/ 168 w 219"/>
                <a:gd name="T11" fmla="*/ 18 h 56"/>
                <a:gd name="T12" fmla="*/ 153 w 219"/>
                <a:gd name="T13" fmla="*/ 18 h 56"/>
                <a:gd name="T14" fmla="*/ 138 w 219"/>
                <a:gd name="T15" fmla="*/ 22 h 56"/>
                <a:gd name="T16" fmla="*/ 125 w 219"/>
                <a:gd name="T17" fmla="*/ 27 h 56"/>
                <a:gd name="T18" fmla="*/ 112 w 219"/>
                <a:gd name="T19" fmla="*/ 32 h 56"/>
                <a:gd name="T20" fmla="*/ 99 w 219"/>
                <a:gd name="T21" fmla="*/ 32 h 56"/>
                <a:gd name="T22" fmla="*/ 83 w 219"/>
                <a:gd name="T23" fmla="*/ 31 h 56"/>
                <a:gd name="T24" fmla="*/ 65 w 219"/>
                <a:gd name="T25" fmla="*/ 31 h 56"/>
                <a:gd name="T26" fmla="*/ 48 w 219"/>
                <a:gd name="T27" fmla="*/ 33 h 56"/>
                <a:gd name="T28" fmla="*/ 32 w 219"/>
                <a:gd name="T29" fmla="*/ 38 h 56"/>
                <a:gd name="T30" fmla="*/ 24 w 219"/>
                <a:gd name="T31" fmla="*/ 44 h 56"/>
                <a:gd name="T32" fmla="*/ 19 w 219"/>
                <a:gd name="T33" fmla="*/ 47 h 56"/>
                <a:gd name="T34" fmla="*/ 13 w 219"/>
                <a:gd name="T35" fmla="*/ 52 h 56"/>
                <a:gd name="T36" fmla="*/ 6 w 219"/>
                <a:gd name="T37" fmla="*/ 54 h 56"/>
                <a:gd name="T38" fmla="*/ 1 w 219"/>
                <a:gd name="T39" fmla="*/ 54 h 56"/>
                <a:gd name="T40" fmla="*/ 0 w 219"/>
                <a:gd name="T41" fmla="*/ 54 h 56"/>
                <a:gd name="T42" fmla="*/ 3 w 219"/>
                <a:gd name="T43" fmla="*/ 49 h 56"/>
                <a:gd name="T44" fmla="*/ 9 w 219"/>
                <a:gd name="T45" fmla="*/ 44 h 56"/>
                <a:gd name="T46" fmla="*/ 16 w 219"/>
                <a:gd name="T47" fmla="*/ 39 h 56"/>
                <a:gd name="T48" fmla="*/ 22 w 219"/>
                <a:gd name="T49" fmla="*/ 35 h 56"/>
                <a:gd name="T50" fmla="*/ 28 w 219"/>
                <a:gd name="T51" fmla="*/ 29 h 56"/>
                <a:gd name="T52" fmla="*/ 40 w 219"/>
                <a:gd name="T53" fmla="*/ 22 h 56"/>
                <a:gd name="T54" fmla="*/ 49 w 219"/>
                <a:gd name="T55" fmla="*/ 18 h 56"/>
                <a:gd name="T56" fmla="*/ 58 w 219"/>
                <a:gd name="T57" fmla="*/ 16 h 56"/>
                <a:gd name="T58" fmla="*/ 71 w 219"/>
                <a:gd name="T59" fmla="*/ 16 h 56"/>
                <a:gd name="T60" fmla="*/ 80 w 219"/>
                <a:gd name="T61" fmla="*/ 16 h 56"/>
                <a:gd name="T62" fmla="*/ 84 w 219"/>
                <a:gd name="T63" fmla="*/ 15 h 56"/>
                <a:gd name="T64" fmla="*/ 88 w 219"/>
                <a:gd name="T65" fmla="*/ 14 h 56"/>
                <a:gd name="T66" fmla="*/ 93 w 219"/>
                <a:gd name="T67" fmla="*/ 12 h 56"/>
                <a:gd name="T68" fmla="*/ 98 w 219"/>
                <a:gd name="T69" fmla="*/ 11 h 56"/>
                <a:gd name="T70" fmla="*/ 108 w 219"/>
                <a:gd name="T71" fmla="*/ 5 h 56"/>
                <a:gd name="T72" fmla="*/ 124 w 219"/>
                <a:gd name="T73" fmla="*/ 0 h 56"/>
                <a:gd name="T74" fmla="*/ 143 w 219"/>
                <a:gd name="T75" fmla="*/ 0 h 56"/>
                <a:gd name="T76" fmla="*/ 161 w 219"/>
                <a:gd name="T77" fmla="*/ 4 h 56"/>
                <a:gd name="T78" fmla="*/ 178 w 219"/>
                <a:gd name="T79" fmla="*/ 10 h 56"/>
                <a:gd name="T80" fmla="*/ 188 w 219"/>
                <a:gd name="T81" fmla="*/ 14 h 56"/>
                <a:gd name="T82" fmla="*/ 192 w 219"/>
                <a:gd name="T83" fmla="*/ 15 h 56"/>
                <a:gd name="T84" fmla="*/ 195 w 219"/>
                <a:gd name="T85" fmla="*/ 15 h 56"/>
                <a:gd name="T86" fmla="*/ 198 w 219"/>
                <a:gd name="T87" fmla="*/ 16 h 56"/>
                <a:gd name="T88" fmla="*/ 202 w 219"/>
                <a:gd name="T89" fmla="*/ 16 h 56"/>
                <a:gd name="T90" fmla="*/ 206 w 219"/>
                <a:gd name="T91" fmla="*/ 17 h 56"/>
                <a:gd name="T92" fmla="*/ 209 w 219"/>
                <a:gd name="T93" fmla="*/ 17 h 56"/>
                <a:gd name="T94" fmla="*/ 212 w 219"/>
                <a:gd name="T95" fmla="*/ 18 h 56"/>
                <a:gd name="T96" fmla="*/ 216 w 219"/>
                <a:gd name="T97" fmla="*/ 20 h 56"/>
                <a:gd name="T98" fmla="*/ 218 w 219"/>
                <a:gd name="T99" fmla="*/ 22 h 56"/>
                <a:gd name="T100" fmla="*/ 217 w 219"/>
                <a:gd name="T101" fmla="*/ 23 h 56"/>
                <a:gd name="T102" fmla="*/ 217 w 219"/>
                <a:gd name="T103" fmla="*/ 26 h 56"/>
                <a:gd name="T104" fmla="*/ 215 w 219"/>
                <a:gd name="T105" fmla="*/ 27 h 56"/>
                <a:gd name="T106" fmla="*/ 214 w 219"/>
                <a:gd name="T107" fmla="*/ 28 h 56"/>
                <a:gd name="T108" fmla="*/ 211 w 219"/>
                <a:gd name="T10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56">
                  <a:moveTo>
                    <a:pt x="210" y="28"/>
                  </a:moveTo>
                  <a:lnTo>
                    <a:pt x="207" y="28"/>
                  </a:lnTo>
                  <a:lnTo>
                    <a:pt x="203" y="28"/>
                  </a:lnTo>
                  <a:lnTo>
                    <a:pt x="200" y="27"/>
                  </a:lnTo>
                  <a:lnTo>
                    <a:pt x="195" y="26"/>
                  </a:lnTo>
                  <a:lnTo>
                    <a:pt x="193" y="25"/>
                  </a:lnTo>
                  <a:lnTo>
                    <a:pt x="189" y="24"/>
                  </a:lnTo>
                  <a:lnTo>
                    <a:pt x="185" y="23"/>
                  </a:lnTo>
                  <a:lnTo>
                    <a:pt x="182" y="22"/>
                  </a:lnTo>
                  <a:lnTo>
                    <a:pt x="178" y="20"/>
                  </a:lnTo>
                  <a:lnTo>
                    <a:pt x="176" y="19"/>
                  </a:lnTo>
                  <a:lnTo>
                    <a:pt x="168" y="18"/>
                  </a:lnTo>
                  <a:lnTo>
                    <a:pt x="160" y="17"/>
                  </a:lnTo>
                  <a:lnTo>
                    <a:pt x="153" y="18"/>
                  </a:lnTo>
                  <a:lnTo>
                    <a:pt x="145" y="19"/>
                  </a:lnTo>
                  <a:lnTo>
                    <a:pt x="138" y="22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18" y="29"/>
                  </a:lnTo>
                  <a:lnTo>
                    <a:pt x="112" y="32"/>
                  </a:lnTo>
                  <a:lnTo>
                    <a:pt x="105" y="32"/>
                  </a:lnTo>
                  <a:lnTo>
                    <a:pt x="99" y="32"/>
                  </a:lnTo>
                  <a:lnTo>
                    <a:pt x="91" y="32"/>
                  </a:lnTo>
                  <a:lnTo>
                    <a:pt x="83" y="31"/>
                  </a:lnTo>
                  <a:lnTo>
                    <a:pt x="75" y="31"/>
                  </a:lnTo>
                  <a:lnTo>
                    <a:pt x="65" y="31"/>
                  </a:lnTo>
                  <a:lnTo>
                    <a:pt x="56" y="32"/>
                  </a:lnTo>
                  <a:lnTo>
                    <a:pt x="48" y="33"/>
                  </a:lnTo>
                  <a:lnTo>
                    <a:pt x="40" y="36"/>
                  </a:lnTo>
                  <a:lnTo>
                    <a:pt x="32" y="38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6" y="49"/>
                  </a:lnTo>
                  <a:lnTo>
                    <a:pt x="13" y="52"/>
                  </a:lnTo>
                  <a:lnTo>
                    <a:pt x="9" y="52"/>
                  </a:lnTo>
                  <a:lnTo>
                    <a:pt x="6" y="54"/>
                  </a:lnTo>
                  <a:lnTo>
                    <a:pt x="3" y="55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3" y="49"/>
                  </a:lnTo>
                  <a:lnTo>
                    <a:pt x="6" y="46"/>
                  </a:lnTo>
                  <a:lnTo>
                    <a:pt x="9" y="44"/>
                  </a:lnTo>
                  <a:lnTo>
                    <a:pt x="14" y="41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8" y="29"/>
                  </a:lnTo>
                  <a:lnTo>
                    <a:pt x="35" y="25"/>
                  </a:lnTo>
                  <a:lnTo>
                    <a:pt x="40" y="22"/>
                  </a:lnTo>
                  <a:lnTo>
                    <a:pt x="44" y="19"/>
                  </a:lnTo>
                  <a:lnTo>
                    <a:pt x="49" y="18"/>
                  </a:lnTo>
                  <a:lnTo>
                    <a:pt x="54" y="17"/>
                  </a:lnTo>
                  <a:lnTo>
                    <a:pt x="58" y="16"/>
                  </a:lnTo>
                  <a:lnTo>
                    <a:pt x="65" y="16"/>
                  </a:lnTo>
                  <a:lnTo>
                    <a:pt x="71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5"/>
                  </a:lnTo>
                  <a:lnTo>
                    <a:pt x="87" y="15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98" y="11"/>
                  </a:lnTo>
                  <a:lnTo>
                    <a:pt x="100" y="10"/>
                  </a:lnTo>
                  <a:lnTo>
                    <a:pt x="108" y="5"/>
                  </a:lnTo>
                  <a:lnTo>
                    <a:pt x="116" y="2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52" y="2"/>
                  </a:lnTo>
                  <a:lnTo>
                    <a:pt x="161" y="4"/>
                  </a:lnTo>
                  <a:lnTo>
                    <a:pt x="169" y="7"/>
                  </a:lnTo>
                  <a:lnTo>
                    <a:pt x="178" y="10"/>
                  </a:lnTo>
                  <a:lnTo>
                    <a:pt x="186" y="12"/>
                  </a:lnTo>
                  <a:lnTo>
                    <a:pt x="188" y="14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3" y="15"/>
                  </a:lnTo>
                  <a:lnTo>
                    <a:pt x="195" y="15"/>
                  </a:lnTo>
                  <a:lnTo>
                    <a:pt x="197" y="16"/>
                  </a:lnTo>
                  <a:lnTo>
                    <a:pt x="198" y="16"/>
                  </a:lnTo>
                  <a:lnTo>
                    <a:pt x="201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0" y="18"/>
                  </a:lnTo>
                  <a:lnTo>
                    <a:pt x="212" y="18"/>
                  </a:lnTo>
                  <a:lnTo>
                    <a:pt x="214" y="19"/>
                  </a:lnTo>
                  <a:lnTo>
                    <a:pt x="216" y="20"/>
                  </a:lnTo>
                  <a:lnTo>
                    <a:pt x="217" y="20"/>
                  </a:lnTo>
                  <a:lnTo>
                    <a:pt x="218" y="22"/>
                  </a:lnTo>
                  <a:lnTo>
                    <a:pt x="218" y="22"/>
                  </a:lnTo>
                  <a:lnTo>
                    <a:pt x="217" y="23"/>
                  </a:lnTo>
                  <a:lnTo>
                    <a:pt x="217" y="24"/>
                  </a:lnTo>
                  <a:lnTo>
                    <a:pt x="217" y="26"/>
                  </a:lnTo>
                  <a:lnTo>
                    <a:pt x="216" y="27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4" y="28"/>
                  </a:lnTo>
                  <a:lnTo>
                    <a:pt x="212" y="29"/>
                  </a:lnTo>
                  <a:lnTo>
                    <a:pt x="211" y="28"/>
                  </a:lnTo>
                  <a:lnTo>
                    <a:pt x="21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2" name="Freeform 192"/>
            <p:cNvSpPr>
              <a:spLocks/>
            </p:cNvSpPr>
            <p:nvPr/>
          </p:nvSpPr>
          <p:spPr bwMode="auto">
            <a:xfrm>
              <a:off x="1021" y="2047"/>
              <a:ext cx="43" cy="28"/>
            </a:xfrm>
            <a:custGeom>
              <a:avLst/>
              <a:gdLst>
                <a:gd name="T0" fmla="*/ 1 w 43"/>
                <a:gd name="T1" fmla="*/ 17 h 27"/>
                <a:gd name="T2" fmla="*/ 2 w 43"/>
                <a:gd name="T3" fmla="*/ 15 h 27"/>
                <a:gd name="T4" fmla="*/ 4 w 43"/>
                <a:gd name="T5" fmla="*/ 14 h 27"/>
                <a:gd name="T6" fmla="*/ 5 w 43"/>
                <a:gd name="T7" fmla="*/ 12 h 27"/>
                <a:gd name="T8" fmla="*/ 7 w 43"/>
                <a:gd name="T9" fmla="*/ 10 h 27"/>
                <a:gd name="T10" fmla="*/ 8 w 43"/>
                <a:gd name="T11" fmla="*/ 9 h 27"/>
                <a:gd name="T12" fmla="*/ 9 w 43"/>
                <a:gd name="T13" fmla="*/ 9 h 27"/>
                <a:gd name="T14" fmla="*/ 12 w 43"/>
                <a:gd name="T15" fmla="*/ 8 h 27"/>
                <a:gd name="T16" fmla="*/ 13 w 43"/>
                <a:gd name="T17" fmla="*/ 7 h 27"/>
                <a:gd name="T18" fmla="*/ 14 w 43"/>
                <a:gd name="T19" fmla="*/ 5 h 27"/>
                <a:gd name="T20" fmla="*/ 16 w 43"/>
                <a:gd name="T21" fmla="*/ 5 h 27"/>
                <a:gd name="T22" fmla="*/ 17 w 43"/>
                <a:gd name="T23" fmla="*/ 5 h 27"/>
                <a:gd name="T24" fmla="*/ 20 w 43"/>
                <a:gd name="T25" fmla="*/ 4 h 27"/>
                <a:gd name="T26" fmla="*/ 22 w 43"/>
                <a:gd name="T27" fmla="*/ 3 h 27"/>
                <a:gd name="T28" fmla="*/ 25 w 43"/>
                <a:gd name="T29" fmla="*/ 2 h 27"/>
                <a:gd name="T30" fmla="*/ 30 w 43"/>
                <a:gd name="T31" fmla="*/ 1 h 27"/>
                <a:gd name="T32" fmla="*/ 33 w 43"/>
                <a:gd name="T33" fmla="*/ 1 h 27"/>
                <a:gd name="T34" fmla="*/ 36 w 43"/>
                <a:gd name="T35" fmla="*/ 1 h 27"/>
                <a:gd name="T36" fmla="*/ 39 w 43"/>
                <a:gd name="T37" fmla="*/ 0 h 27"/>
                <a:gd name="T38" fmla="*/ 41 w 43"/>
                <a:gd name="T39" fmla="*/ 0 h 27"/>
                <a:gd name="T40" fmla="*/ 42 w 43"/>
                <a:gd name="T41" fmla="*/ 1 h 27"/>
                <a:gd name="T42" fmla="*/ 41 w 43"/>
                <a:gd name="T43" fmla="*/ 2 h 27"/>
                <a:gd name="T44" fmla="*/ 40 w 43"/>
                <a:gd name="T45" fmla="*/ 3 h 27"/>
                <a:gd name="T46" fmla="*/ 37 w 43"/>
                <a:gd name="T47" fmla="*/ 4 h 27"/>
                <a:gd name="T48" fmla="*/ 34 w 43"/>
                <a:gd name="T49" fmla="*/ 6 h 27"/>
                <a:gd name="T50" fmla="*/ 32 w 43"/>
                <a:gd name="T51" fmla="*/ 7 h 27"/>
                <a:gd name="T52" fmla="*/ 28 w 43"/>
                <a:gd name="T53" fmla="*/ 9 h 27"/>
                <a:gd name="T54" fmla="*/ 25 w 43"/>
                <a:gd name="T55" fmla="*/ 10 h 27"/>
                <a:gd name="T56" fmla="*/ 22 w 43"/>
                <a:gd name="T57" fmla="*/ 13 h 27"/>
                <a:gd name="T58" fmla="*/ 20 w 43"/>
                <a:gd name="T59" fmla="*/ 14 h 27"/>
                <a:gd name="T60" fmla="*/ 19 w 43"/>
                <a:gd name="T61" fmla="*/ 17 h 27"/>
                <a:gd name="T62" fmla="*/ 17 w 43"/>
                <a:gd name="T63" fmla="*/ 17 h 27"/>
                <a:gd name="T64" fmla="*/ 16 w 43"/>
                <a:gd name="T65" fmla="*/ 17 h 27"/>
                <a:gd name="T66" fmla="*/ 16 w 43"/>
                <a:gd name="T67" fmla="*/ 18 h 27"/>
                <a:gd name="T68" fmla="*/ 16 w 43"/>
                <a:gd name="T69" fmla="*/ 19 h 27"/>
                <a:gd name="T70" fmla="*/ 15 w 43"/>
                <a:gd name="T71" fmla="*/ 19 h 27"/>
                <a:gd name="T72" fmla="*/ 13 w 43"/>
                <a:gd name="T73" fmla="*/ 19 h 27"/>
                <a:gd name="T74" fmla="*/ 13 w 43"/>
                <a:gd name="T75" fmla="*/ 20 h 27"/>
                <a:gd name="T76" fmla="*/ 12 w 43"/>
                <a:gd name="T77" fmla="*/ 22 h 27"/>
                <a:gd name="T78" fmla="*/ 11 w 43"/>
                <a:gd name="T79" fmla="*/ 22 h 27"/>
                <a:gd name="T80" fmla="*/ 10 w 43"/>
                <a:gd name="T81" fmla="*/ 23 h 27"/>
                <a:gd name="T82" fmla="*/ 10 w 43"/>
                <a:gd name="T83" fmla="*/ 24 h 27"/>
                <a:gd name="T84" fmla="*/ 9 w 43"/>
                <a:gd name="T85" fmla="*/ 24 h 27"/>
                <a:gd name="T86" fmla="*/ 8 w 43"/>
                <a:gd name="T87" fmla="*/ 25 h 27"/>
                <a:gd name="T88" fmla="*/ 8 w 43"/>
                <a:gd name="T89" fmla="*/ 25 h 27"/>
                <a:gd name="T90" fmla="*/ 7 w 43"/>
                <a:gd name="T91" fmla="*/ 25 h 27"/>
                <a:gd name="T92" fmla="*/ 6 w 43"/>
                <a:gd name="T93" fmla="*/ 26 h 27"/>
                <a:gd name="T94" fmla="*/ 5 w 43"/>
                <a:gd name="T95" fmla="*/ 26 h 27"/>
                <a:gd name="T96" fmla="*/ 5 w 43"/>
                <a:gd name="T97" fmla="*/ 25 h 27"/>
                <a:gd name="T98" fmla="*/ 4 w 43"/>
                <a:gd name="T99" fmla="*/ 25 h 27"/>
                <a:gd name="T100" fmla="*/ 1 w 43"/>
                <a:gd name="T101" fmla="*/ 24 h 27"/>
                <a:gd name="T102" fmla="*/ 1 w 43"/>
                <a:gd name="T103" fmla="*/ 23 h 27"/>
                <a:gd name="T104" fmla="*/ 1 w 43"/>
                <a:gd name="T105" fmla="*/ 23 h 27"/>
                <a:gd name="T106" fmla="*/ 0 w 43"/>
                <a:gd name="T107" fmla="*/ 23 h 27"/>
                <a:gd name="T108" fmla="*/ 0 w 43"/>
                <a:gd name="T109" fmla="*/ 22 h 27"/>
                <a:gd name="T110" fmla="*/ 0 w 43"/>
                <a:gd name="T111" fmla="*/ 21 h 27"/>
                <a:gd name="T112" fmla="*/ 0 w 43"/>
                <a:gd name="T113" fmla="*/ 20 h 27"/>
                <a:gd name="T114" fmla="*/ 0 w 43"/>
                <a:gd name="T115" fmla="*/ 19 h 27"/>
                <a:gd name="T116" fmla="*/ 0 w 43"/>
                <a:gd name="T117" fmla="*/ 18 h 27"/>
                <a:gd name="T118" fmla="*/ 1 w 43"/>
                <a:gd name="T119" fmla="*/ 17 h 27"/>
                <a:gd name="T120" fmla="*/ 1 w 43"/>
                <a:gd name="T12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27">
                  <a:moveTo>
                    <a:pt x="1" y="17"/>
                  </a:moveTo>
                  <a:lnTo>
                    <a:pt x="2" y="15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7" y="4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1" y="17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3" name="Freeform 193"/>
            <p:cNvSpPr>
              <a:spLocks/>
            </p:cNvSpPr>
            <p:nvPr/>
          </p:nvSpPr>
          <p:spPr bwMode="auto">
            <a:xfrm>
              <a:off x="1019" y="2047"/>
              <a:ext cx="44" cy="32"/>
            </a:xfrm>
            <a:custGeom>
              <a:avLst/>
              <a:gdLst>
                <a:gd name="T0" fmla="*/ 1 w 44"/>
                <a:gd name="T1" fmla="*/ 18 h 31"/>
                <a:gd name="T2" fmla="*/ 2 w 44"/>
                <a:gd name="T3" fmla="*/ 17 h 31"/>
                <a:gd name="T4" fmla="*/ 3 w 44"/>
                <a:gd name="T5" fmla="*/ 15 h 31"/>
                <a:gd name="T6" fmla="*/ 5 w 44"/>
                <a:gd name="T7" fmla="*/ 14 h 31"/>
                <a:gd name="T8" fmla="*/ 6 w 44"/>
                <a:gd name="T9" fmla="*/ 12 h 31"/>
                <a:gd name="T10" fmla="*/ 8 w 44"/>
                <a:gd name="T11" fmla="*/ 10 h 31"/>
                <a:gd name="T12" fmla="*/ 9 w 44"/>
                <a:gd name="T13" fmla="*/ 9 h 31"/>
                <a:gd name="T14" fmla="*/ 12 w 44"/>
                <a:gd name="T15" fmla="*/ 9 h 31"/>
                <a:gd name="T16" fmla="*/ 13 w 44"/>
                <a:gd name="T17" fmla="*/ 7 h 31"/>
                <a:gd name="T18" fmla="*/ 14 w 44"/>
                <a:gd name="T19" fmla="*/ 6 h 31"/>
                <a:gd name="T20" fmla="*/ 16 w 44"/>
                <a:gd name="T21" fmla="*/ 5 h 31"/>
                <a:gd name="T22" fmla="*/ 17 w 44"/>
                <a:gd name="T23" fmla="*/ 5 h 31"/>
                <a:gd name="T24" fmla="*/ 20 w 44"/>
                <a:gd name="T25" fmla="*/ 4 h 31"/>
                <a:gd name="T26" fmla="*/ 22 w 44"/>
                <a:gd name="T27" fmla="*/ 3 h 31"/>
                <a:gd name="T28" fmla="*/ 26 w 44"/>
                <a:gd name="T29" fmla="*/ 3 h 31"/>
                <a:gd name="T30" fmla="*/ 30 w 44"/>
                <a:gd name="T31" fmla="*/ 2 h 31"/>
                <a:gd name="T32" fmla="*/ 34 w 44"/>
                <a:gd name="T33" fmla="*/ 1 h 31"/>
                <a:gd name="T34" fmla="*/ 37 w 44"/>
                <a:gd name="T35" fmla="*/ 1 h 31"/>
                <a:gd name="T36" fmla="*/ 40 w 44"/>
                <a:gd name="T37" fmla="*/ 0 h 31"/>
                <a:gd name="T38" fmla="*/ 42 w 44"/>
                <a:gd name="T39" fmla="*/ 1 h 31"/>
                <a:gd name="T40" fmla="*/ 43 w 44"/>
                <a:gd name="T41" fmla="*/ 2 h 31"/>
                <a:gd name="T42" fmla="*/ 42 w 44"/>
                <a:gd name="T43" fmla="*/ 2 h 31"/>
                <a:gd name="T44" fmla="*/ 41 w 44"/>
                <a:gd name="T45" fmla="*/ 3 h 31"/>
                <a:gd name="T46" fmla="*/ 38 w 44"/>
                <a:gd name="T47" fmla="*/ 5 h 31"/>
                <a:gd name="T48" fmla="*/ 35 w 44"/>
                <a:gd name="T49" fmla="*/ 7 h 31"/>
                <a:gd name="T50" fmla="*/ 32 w 44"/>
                <a:gd name="T51" fmla="*/ 9 h 31"/>
                <a:gd name="T52" fmla="*/ 28 w 44"/>
                <a:gd name="T53" fmla="*/ 11 h 31"/>
                <a:gd name="T54" fmla="*/ 25 w 44"/>
                <a:gd name="T55" fmla="*/ 13 h 31"/>
                <a:gd name="T56" fmla="*/ 22 w 44"/>
                <a:gd name="T57" fmla="*/ 14 h 31"/>
                <a:gd name="T58" fmla="*/ 21 w 44"/>
                <a:gd name="T59" fmla="*/ 17 h 31"/>
                <a:gd name="T60" fmla="*/ 20 w 44"/>
                <a:gd name="T61" fmla="*/ 20 h 31"/>
                <a:gd name="T62" fmla="*/ 18 w 44"/>
                <a:gd name="T63" fmla="*/ 20 h 31"/>
                <a:gd name="T64" fmla="*/ 17 w 44"/>
                <a:gd name="T65" fmla="*/ 21 h 31"/>
                <a:gd name="T66" fmla="*/ 16 w 44"/>
                <a:gd name="T67" fmla="*/ 21 h 31"/>
                <a:gd name="T68" fmla="*/ 16 w 44"/>
                <a:gd name="T69" fmla="*/ 21 h 31"/>
                <a:gd name="T70" fmla="*/ 14 w 44"/>
                <a:gd name="T71" fmla="*/ 22 h 31"/>
                <a:gd name="T72" fmla="*/ 14 w 44"/>
                <a:gd name="T73" fmla="*/ 23 h 31"/>
                <a:gd name="T74" fmla="*/ 14 w 44"/>
                <a:gd name="T75" fmla="*/ 24 h 31"/>
                <a:gd name="T76" fmla="*/ 12 w 44"/>
                <a:gd name="T77" fmla="*/ 25 h 31"/>
                <a:gd name="T78" fmla="*/ 12 w 44"/>
                <a:gd name="T79" fmla="*/ 25 h 31"/>
                <a:gd name="T80" fmla="*/ 10 w 44"/>
                <a:gd name="T81" fmla="*/ 27 h 31"/>
                <a:gd name="T82" fmla="*/ 10 w 44"/>
                <a:gd name="T83" fmla="*/ 28 h 31"/>
                <a:gd name="T84" fmla="*/ 10 w 44"/>
                <a:gd name="T85" fmla="*/ 28 h 31"/>
                <a:gd name="T86" fmla="*/ 8 w 44"/>
                <a:gd name="T87" fmla="*/ 29 h 31"/>
                <a:gd name="T88" fmla="*/ 8 w 44"/>
                <a:gd name="T89" fmla="*/ 30 h 31"/>
                <a:gd name="T90" fmla="*/ 7 w 44"/>
                <a:gd name="T91" fmla="*/ 29 h 31"/>
                <a:gd name="T92" fmla="*/ 6 w 44"/>
                <a:gd name="T93" fmla="*/ 29 h 31"/>
                <a:gd name="T94" fmla="*/ 5 w 44"/>
                <a:gd name="T95" fmla="*/ 29 h 31"/>
                <a:gd name="T96" fmla="*/ 4 w 44"/>
                <a:gd name="T97" fmla="*/ 30 h 31"/>
                <a:gd name="T98" fmla="*/ 2 w 44"/>
                <a:gd name="T99" fmla="*/ 29 h 31"/>
                <a:gd name="T100" fmla="*/ 1 w 44"/>
                <a:gd name="T101" fmla="*/ 28 h 31"/>
                <a:gd name="T102" fmla="*/ 1 w 44"/>
                <a:gd name="T103" fmla="*/ 27 h 31"/>
                <a:gd name="T104" fmla="*/ 1 w 44"/>
                <a:gd name="T105" fmla="*/ 26 h 31"/>
                <a:gd name="T106" fmla="*/ 0 w 44"/>
                <a:gd name="T107" fmla="*/ 26 h 31"/>
                <a:gd name="T108" fmla="*/ 0 w 44"/>
                <a:gd name="T109" fmla="*/ 25 h 31"/>
                <a:gd name="T110" fmla="*/ 0 w 44"/>
                <a:gd name="T111" fmla="*/ 24 h 31"/>
                <a:gd name="T112" fmla="*/ 0 w 44"/>
                <a:gd name="T113" fmla="*/ 23 h 31"/>
                <a:gd name="T114" fmla="*/ 0 w 44"/>
                <a:gd name="T115" fmla="*/ 21 h 31"/>
                <a:gd name="T116" fmla="*/ 0 w 44"/>
                <a:gd name="T117" fmla="*/ 20 h 31"/>
                <a:gd name="T118" fmla="*/ 0 w 44"/>
                <a:gd name="T119" fmla="*/ 19 h 31"/>
                <a:gd name="T120" fmla="*/ 1 w 44"/>
                <a:gd name="T12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31">
                  <a:moveTo>
                    <a:pt x="1" y="18"/>
                  </a:move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2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4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4" name="Freeform 194"/>
            <p:cNvSpPr>
              <a:spLocks/>
            </p:cNvSpPr>
            <p:nvPr/>
          </p:nvSpPr>
          <p:spPr bwMode="auto">
            <a:xfrm>
              <a:off x="1099" y="2004"/>
              <a:ext cx="80" cy="37"/>
            </a:xfrm>
            <a:custGeom>
              <a:avLst/>
              <a:gdLst>
                <a:gd name="T0" fmla="*/ 59 w 80"/>
                <a:gd name="T1" fmla="*/ 14 h 36"/>
                <a:gd name="T2" fmla="*/ 52 w 80"/>
                <a:gd name="T3" fmla="*/ 20 h 36"/>
                <a:gd name="T4" fmla="*/ 46 w 80"/>
                <a:gd name="T5" fmla="*/ 22 h 36"/>
                <a:gd name="T6" fmla="*/ 38 w 80"/>
                <a:gd name="T7" fmla="*/ 25 h 36"/>
                <a:gd name="T8" fmla="*/ 31 w 80"/>
                <a:gd name="T9" fmla="*/ 27 h 36"/>
                <a:gd name="T10" fmla="*/ 23 w 80"/>
                <a:gd name="T11" fmla="*/ 29 h 36"/>
                <a:gd name="T12" fmla="*/ 19 w 80"/>
                <a:gd name="T13" fmla="*/ 30 h 36"/>
                <a:gd name="T14" fmla="*/ 14 w 80"/>
                <a:gd name="T15" fmla="*/ 32 h 36"/>
                <a:gd name="T16" fmla="*/ 7 w 80"/>
                <a:gd name="T17" fmla="*/ 34 h 36"/>
                <a:gd name="T18" fmla="*/ 1 w 80"/>
                <a:gd name="T19" fmla="*/ 35 h 36"/>
                <a:gd name="T20" fmla="*/ 0 w 80"/>
                <a:gd name="T21" fmla="*/ 34 h 36"/>
                <a:gd name="T22" fmla="*/ 1 w 80"/>
                <a:gd name="T23" fmla="*/ 32 h 36"/>
                <a:gd name="T24" fmla="*/ 6 w 80"/>
                <a:gd name="T25" fmla="*/ 28 h 36"/>
                <a:gd name="T26" fmla="*/ 14 w 80"/>
                <a:gd name="T27" fmla="*/ 24 h 36"/>
                <a:gd name="T28" fmla="*/ 21 w 80"/>
                <a:gd name="T29" fmla="*/ 22 h 36"/>
                <a:gd name="T30" fmla="*/ 23 w 80"/>
                <a:gd name="T31" fmla="*/ 20 h 36"/>
                <a:gd name="T32" fmla="*/ 31 w 80"/>
                <a:gd name="T33" fmla="*/ 15 h 36"/>
                <a:gd name="T34" fmla="*/ 37 w 80"/>
                <a:gd name="T35" fmla="*/ 11 h 36"/>
                <a:gd name="T36" fmla="*/ 43 w 80"/>
                <a:gd name="T37" fmla="*/ 8 h 36"/>
                <a:gd name="T38" fmla="*/ 48 w 80"/>
                <a:gd name="T39" fmla="*/ 6 h 36"/>
                <a:gd name="T40" fmla="*/ 55 w 80"/>
                <a:gd name="T41" fmla="*/ 4 h 36"/>
                <a:gd name="T42" fmla="*/ 57 w 80"/>
                <a:gd name="T43" fmla="*/ 3 h 36"/>
                <a:gd name="T44" fmla="*/ 60 w 80"/>
                <a:gd name="T45" fmla="*/ 3 h 36"/>
                <a:gd name="T46" fmla="*/ 63 w 80"/>
                <a:gd name="T47" fmla="*/ 2 h 36"/>
                <a:gd name="T48" fmla="*/ 68 w 80"/>
                <a:gd name="T49" fmla="*/ 2 h 36"/>
                <a:gd name="T50" fmla="*/ 70 w 80"/>
                <a:gd name="T51" fmla="*/ 1 h 36"/>
                <a:gd name="T52" fmla="*/ 71 w 80"/>
                <a:gd name="T53" fmla="*/ 0 h 36"/>
                <a:gd name="T54" fmla="*/ 74 w 80"/>
                <a:gd name="T55" fmla="*/ 1 h 36"/>
                <a:gd name="T56" fmla="*/ 76 w 80"/>
                <a:gd name="T57" fmla="*/ 2 h 36"/>
                <a:gd name="T58" fmla="*/ 77 w 80"/>
                <a:gd name="T59" fmla="*/ 2 h 36"/>
                <a:gd name="T60" fmla="*/ 79 w 80"/>
                <a:gd name="T61" fmla="*/ 3 h 36"/>
                <a:gd name="T62" fmla="*/ 79 w 80"/>
                <a:gd name="T63" fmla="*/ 5 h 36"/>
                <a:gd name="T64" fmla="*/ 78 w 80"/>
                <a:gd name="T65" fmla="*/ 7 h 36"/>
                <a:gd name="T66" fmla="*/ 78 w 80"/>
                <a:gd name="T67" fmla="*/ 9 h 36"/>
                <a:gd name="T68" fmla="*/ 76 w 80"/>
                <a:gd name="T69" fmla="*/ 10 h 36"/>
                <a:gd name="T70" fmla="*/ 74 w 80"/>
                <a:gd name="T7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36">
                  <a:moveTo>
                    <a:pt x="55" y="13"/>
                  </a:moveTo>
                  <a:lnTo>
                    <a:pt x="59" y="14"/>
                  </a:lnTo>
                  <a:lnTo>
                    <a:pt x="56" y="17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6" y="22"/>
                  </a:lnTo>
                  <a:lnTo>
                    <a:pt x="42" y="24"/>
                  </a:lnTo>
                  <a:lnTo>
                    <a:pt x="38" y="25"/>
                  </a:lnTo>
                  <a:lnTo>
                    <a:pt x="34" y="26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0" y="33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8"/>
                  </a:lnTo>
                  <a:lnTo>
                    <a:pt x="10" y="25"/>
                  </a:lnTo>
                  <a:lnTo>
                    <a:pt x="14" y="24"/>
                  </a:lnTo>
                  <a:lnTo>
                    <a:pt x="17" y="23"/>
                  </a:lnTo>
                  <a:lnTo>
                    <a:pt x="21" y="22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39" y="9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8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7" y="2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8" y="9"/>
                  </a:lnTo>
                  <a:lnTo>
                    <a:pt x="77" y="9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4" y="11"/>
                  </a:lnTo>
                  <a:lnTo>
                    <a:pt x="55" y="13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5" name="Freeform 195"/>
            <p:cNvSpPr>
              <a:spLocks/>
            </p:cNvSpPr>
            <p:nvPr/>
          </p:nvSpPr>
          <p:spPr bwMode="auto">
            <a:xfrm>
              <a:off x="1097" y="2006"/>
              <a:ext cx="83" cy="37"/>
            </a:xfrm>
            <a:custGeom>
              <a:avLst/>
              <a:gdLst>
                <a:gd name="T0" fmla="*/ 62 w 84"/>
                <a:gd name="T1" fmla="*/ 16 h 38"/>
                <a:gd name="T2" fmla="*/ 55 w 84"/>
                <a:gd name="T3" fmla="*/ 21 h 38"/>
                <a:gd name="T4" fmla="*/ 49 w 84"/>
                <a:gd name="T5" fmla="*/ 25 h 38"/>
                <a:gd name="T6" fmla="*/ 41 w 84"/>
                <a:gd name="T7" fmla="*/ 27 h 38"/>
                <a:gd name="T8" fmla="*/ 33 w 84"/>
                <a:gd name="T9" fmla="*/ 30 h 38"/>
                <a:gd name="T10" fmla="*/ 24 w 84"/>
                <a:gd name="T11" fmla="*/ 31 h 38"/>
                <a:gd name="T12" fmla="*/ 20 w 84"/>
                <a:gd name="T13" fmla="*/ 32 h 38"/>
                <a:gd name="T14" fmla="*/ 15 w 84"/>
                <a:gd name="T15" fmla="*/ 35 h 38"/>
                <a:gd name="T16" fmla="*/ 8 w 84"/>
                <a:gd name="T17" fmla="*/ 36 h 38"/>
                <a:gd name="T18" fmla="*/ 3 w 84"/>
                <a:gd name="T19" fmla="*/ 37 h 38"/>
                <a:gd name="T20" fmla="*/ 0 w 84"/>
                <a:gd name="T21" fmla="*/ 36 h 38"/>
                <a:gd name="T22" fmla="*/ 2 w 84"/>
                <a:gd name="T23" fmla="*/ 33 h 38"/>
                <a:gd name="T24" fmla="*/ 7 w 84"/>
                <a:gd name="T25" fmla="*/ 29 h 38"/>
                <a:gd name="T26" fmla="*/ 15 w 84"/>
                <a:gd name="T27" fmla="*/ 26 h 38"/>
                <a:gd name="T28" fmla="*/ 22 w 84"/>
                <a:gd name="T29" fmla="*/ 22 h 38"/>
                <a:gd name="T30" fmla="*/ 26 w 84"/>
                <a:gd name="T31" fmla="*/ 20 h 38"/>
                <a:gd name="T32" fmla="*/ 33 w 84"/>
                <a:gd name="T33" fmla="*/ 15 h 38"/>
                <a:gd name="T34" fmla="*/ 39 w 84"/>
                <a:gd name="T35" fmla="*/ 11 h 38"/>
                <a:gd name="T36" fmla="*/ 44 w 84"/>
                <a:gd name="T37" fmla="*/ 8 h 38"/>
                <a:gd name="T38" fmla="*/ 50 w 84"/>
                <a:gd name="T39" fmla="*/ 6 h 38"/>
                <a:gd name="T40" fmla="*/ 58 w 84"/>
                <a:gd name="T41" fmla="*/ 3 h 38"/>
                <a:gd name="T42" fmla="*/ 59 w 84"/>
                <a:gd name="T43" fmla="*/ 3 h 38"/>
                <a:gd name="T44" fmla="*/ 63 w 84"/>
                <a:gd name="T45" fmla="*/ 3 h 38"/>
                <a:gd name="T46" fmla="*/ 66 w 84"/>
                <a:gd name="T47" fmla="*/ 2 h 38"/>
                <a:gd name="T48" fmla="*/ 71 w 84"/>
                <a:gd name="T49" fmla="*/ 2 h 38"/>
                <a:gd name="T50" fmla="*/ 73 w 84"/>
                <a:gd name="T51" fmla="*/ 1 h 38"/>
                <a:gd name="T52" fmla="*/ 75 w 84"/>
                <a:gd name="T53" fmla="*/ 0 h 38"/>
                <a:gd name="T54" fmla="*/ 77 w 84"/>
                <a:gd name="T55" fmla="*/ 1 h 38"/>
                <a:gd name="T56" fmla="*/ 79 w 84"/>
                <a:gd name="T57" fmla="*/ 2 h 38"/>
                <a:gd name="T58" fmla="*/ 80 w 84"/>
                <a:gd name="T59" fmla="*/ 2 h 38"/>
                <a:gd name="T60" fmla="*/ 82 w 84"/>
                <a:gd name="T61" fmla="*/ 3 h 38"/>
                <a:gd name="T62" fmla="*/ 82 w 84"/>
                <a:gd name="T63" fmla="*/ 6 h 38"/>
                <a:gd name="T64" fmla="*/ 82 w 84"/>
                <a:gd name="T65" fmla="*/ 8 h 38"/>
                <a:gd name="T66" fmla="*/ 81 w 84"/>
                <a:gd name="T67" fmla="*/ 11 h 38"/>
                <a:gd name="T68" fmla="*/ 80 w 84"/>
                <a:gd name="T69" fmla="*/ 12 h 38"/>
                <a:gd name="T70" fmla="*/ 78 w 84"/>
                <a:gd name="T71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38">
                  <a:moveTo>
                    <a:pt x="58" y="15"/>
                  </a:moveTo>
                  <a:lnTo>
                    <a:pt x="62" y="16"/>
                  </a:lnTo>
                  <a:lnTo>
                    <a:pt x="59" y="19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9" y="25"/>
                  </a:lnTo>
                  <a:lnTo>
                    <a:pt x="44" y="27"/>
                  </a:lnTo>
                  <a:lnTo>
                    <a:pt x="41" y="27"/>
                  </a:lnTo>
                  <a:lnTo>
                    <a:pt x="36" y="29"/>
                  </a:lnTo>
                  <a:lnTo>
                    <a:pt x="33" y="30"/>
                  </a:lnTo>
                  <a:lnTo>
                    <a:pt x="28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0" y="32"/>
                  </a:lnTo>
                  <a:lnTo>
                    <a:pt x="18" y="33"/>
                  </a:lnTo>
                  <a:lnTo>
                    <a:pt x="15" y="35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11" y="27"/>
                  </a:lnTo>
                  <a:lnTo>
                    <a:pt x="15" y="26"/>
                  </a:lnTo>
                  <a:lnTo>
                    <a:pt x="18" y="24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33" y="15"/>
                  </a:lnTo>
                  <a:lnTo>
                    <a:pt x="35" y="13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4" y="8"/>
                  </a:lnTo>
                  <a:lnTo>
                    <a:pt x="47" y="7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7"/>
                  </a:lnTo>
                  <a:lnTo>
                    <a:pt x="82" y="8"/>
                  </a:lnTo>
                  <a:lnTo>
                    <a:pt x="81" y="10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0" y="12"/>
                  </a:lnTo>
                  <a:lnTo>
                    <a:pt x="80" y="13"/>
                  </a:lnTo>
                  <a:lnTo>
                    <a:pt x="78" y="13"/>
                  </a:lnTo>
                  <a:lnTo>
                    <a:pt x="58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6" name="Freeform 196"/>
            <p:cNvSpPr>
              <a:spLocks/>
            </p:cNvSpPr>
            <p:nvPr/>
          </p:nvSpPr>
          <p:spPr bwMode="auto">
            <a:xfrm>
              <a:off x="1036" y="1913"/>
              <a:ext cx="43" cy="19"/>
            </a:xfrm>
            <a:custGeom>
              <a:avLst/>
              <a:gdLst>
                <a:gd name="T0" fmla="*/ 4 w 43"/>
                <a:gd name="T1" fmla="*/ 2 h 19"/>
                <a:gd name="T2" fmla="*/ 6 w 43"/>
                <a:gd name="T3" fmla="*/ 1 h 19"/>
                <a:gd name="T4" fmla="*/ 7 w 43"/>
                <a:gd name="T5" fmla="*/ 1 h 19"/>
                <a:gd name="T6" fmla="*/ 9 w 43"/>
                <a:gd name="T7" fmla="*/ 0 h 19"/>
                <a:gd name="T8" fmla="*/ 11 w 43"/>
                <a:gd name="T9" fmla="*/ 1 h 19"/>
                <a:gd name="T10" fmla="*/ 13 w 43"/>
                <a:gd name="T11" fmla="*/ 0 h 19"/>
                <a:gd name="T12" fmla="*/ 14 w 43"/>
                <a:gd name="T13" fmla="*/ 1 h 19"/>
                <a:gd name="T14" fmla="*/ 17 w 43"/>
                <a:gd name="T15" fmla="*/ 1 h 19"/>
                <a:gd name="T16" fmla="*/ 18 w 43"/>
                <a:gd name="T17" fmla="*/ 2 h 19"/>
                <a:gd name="T18" fmla="*/ 20 w 43"/>
                <a:gd name="T19" fmla="*/ 2 h 19"/>
                <a:gd name="T20" fmla="*/ 21 w 43"/>
                <a:gd name="T21" fmla="*/ 3 h 19"/>
                <a:gd name="T22" fmla="*/ 23 w 43"/>
                <a:gd name="T23" fmla="*/ 3 h 19"/>
                <a:gd name="T24" fmla="*/ 25 w 43"/>
                <a:gd name="T25" fmla="*/ 5 h 19"/>
                <a:gd name="T26" fmla="*/ 28 w 43"/>
                <a:gd name="T27" fmla="*/ 6 h 19"/>
                <a:gd name="T28" fmla="*/ 30 w 43"/>
                <a:gd name="T29" fmla="*/ 8 h 19"/>
                <a:gd name="T30" fmla="*/ 34 w 43"/>
                <a:gd name="T31" fmla="*/ 10 h 19"/>
                <a:gd name="T32" fmla="*/ 36 w 43"/>
                <a:gd name="T33" fmla="*/ 11 h 19"/>
                <a:gd name="T34" fmla="*/ 38 w 43"/>
                <a:gd name="T35" fmla="*/ 13 h 19"/>
                <a:gd name="T36" fmla="*/ 40 w 43"/>
                <a:gd name="T37" fmla="*/ 15 h 19"/>
                <a:gd name="T38" fmla="*/ 41 w 43"/>
                <a:gd name="T39" fmla="*/ 16 h 19"/>
                <a:gd name="T40" fmla="*/ 42 w 43"/>
                <a:gd name="T41" fmla="*/ 17 h 19"/>
                <a:gd name="T42" fmla="*/ 41 w 43"/>
                <a:gd name="T43" fmla="*/ 18 h 19"/>
                <a:gd name="T44" fmla="*/ 39 w 43"/>
                <a:gd name="T45" fmla="*/ 17 h 19"/>
                <a:gd name="T46" fmla="*/ 37 w 43"/>
                <a:gd name="T47" fmla="*/ 17 h 19"/>
                <a:gd name="T48" fmla="*/ 34 w 43"/>
                <a:gd name="T49" fmla="*/ 16 h 19"/>
                <a:gd name="T50" fmla="*/ 31 w 43"/>
                <a:gd name="T51" fmla="*/ 15 h 19"/>
                <a:gd name="T52" fmla="*/ 27 w 43"/>
                <a:gd name="T53" fmla="*/ 14 h 19"/>
                <a:gd name="T54" fmla="*/ 24 w 43"/>
                <a:gd name="T55" fmla="*/ 13 h 19"/>
                <a:gd name="T56" fmla="*/ 21 w 43"/>
                <a:gd name="T57" fmla="*/ 13 h 19"/>
                <a:gd name="T58" fmla="*/ 19 w 43"/>
                <a:gd name="T59" fmla="*/ 14 h 19"/>
                <a:gd name="T60" fmla="*/ 17 w 43"/>
                <a:gd name="T61" fmla="*/ 14 h 19"/>
                <a:gd name="T62" fmla="*/ 16 w 43"/>
                <a:gd name="T63" fmla="*/ 14 h 19"/>
                <a:gd name="T64" fmla="*/ 14 w 43"/>
                <a:gd name="T65" fmla="*/ 14 h 19"/>
                <a:gd name="T66" fmla="*/ 14 w 43"/>
                <a:gd name="T67" fmla="*/ 14 h 19"/>
                <a:gd name="T68" fmla="*/ 13 w 43"/>
                <a:gd name="T69" fmla="*/ 13 h 19"/>
                <a:gd name="T70" fmla="*/ 12 w 43"/>
                <a:gd name="T71" fmla="*/ 12 h 19"/>
                <a:gd name="T72" fmla="*/ 11 w 43"/>
                <a:gd name="T73" fmla="*/ 13 h 19"/>
                <a:gd name="T74" fmla="*/ 10 w 43"/>
                <a:gd name="T75" fmla="*/ 12 h 19"/>
                <a:gd name="T76" fmla="*/ 8 w 43"/>
                <a:gd name="T77" fmla="*/ 13 h 19"/>
                <a:gd name="T78" fmla="*/ 7 w 43"/>
                <a:gd name="T79" fmla="*/ 13 h 19"/>
                <a:gd name="T80" fmla="*/ 7 w 43"/>
                <a:gd name="T81" fmla="*/ 14 h 19"/>
                <a:gd name="T82" fmla="*/ 6 w 43"/>
                <a:gd name="T83" fmla="*/ 14 h 19"/>
                <a:gd name="T84" fmla="*/ 5 w 43"/>
                <a:gd name="T85" fmla="*/ 14 h 19"/>
                <a:gd name="T86" fmla="*/ 5 w 43"/>
                <a:gd name="T87" fmla="*/ 13 h 19"/>
                <a:gd name="T88" fmla="*/ 3 w 43"/>
                <a:gd name="T89" fmla="*/ 13 h 19"/>
                <a:gd name="T90" fmla="*/ 3 w 43"/>
                <a:gd name="T91" fmla="*/ 13 h 19"/>
                <a:gd name="T92" fmla="*/ 2 w 43"/>
                <a:gd name="T93" fmla="*/ 13 h 19"/>
                <a:gd name="T94" fmla="*/ 1 w 43"/>
                <a:gd name="T95" fmla="*/ 11 h 19"/>
                <a:gd name="T96" fmla="*/ 0 w 43"/>
                <a:gd name="T97" fmla="*/ 11 h 19"/>
                <a:gd name="T98" fmla="*/ 0 w 43"/>
                <a:gd name="T99" fmla="*/ 10 h 19"/>
                <a:gd name="T100" fmla="*/ 0 w 43"/>
                <a:gd name="T101" fmla="*/ 9 h 19"/>
                <a:gd name="T102" fmla="*/ 0 w 43"/>
                <a:gd name="T103" fmla="*/ 8 h 19"/>
                <a:gd name="T104" fmla="*/ 0 w 43"/>
                <a:gd name="T105" fmla="*/ 7 h 19"/>
                <a:gd name="T106" fmla="*/ 0 w 43"/>
                <a:gd name="T107" fmla="*/ 6 h 19"/>
                <a:gd name="T108" fmla="*/ 0 w 43"/>
                <a:gd name="T109" fmla="*/ 5 h 19"/>
                <a:gd name="T110" fmla="*/ 1 w 43"/>
                <a:gd name="T111" fmla="*/ 5 h 19"/>
                <a:gd name="T112" fmla="*/ 2 w 43"/>
                <a:gd name="T113" fmla="*/ 3 h 19"/>
                <a:gd name="T114" fmla="*/ 1 w 43"/>
                <a:gd name="T115" fmla="*/ 2 h 19"/>
                <a:gd name="T116" fmla="*/ 2 w 43"/>
                <a:gd name="T117" fmla="*/ 2 h 19"/>
                <a:gd name="T118" fmla="*/ 3 w 43"/>
                <a:gd name="T119" fmla="*/ 2 h 19"/>
                <a:gd name="T120" fmla="*/ 4 w 43"/>
                <a:gd name="T12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19">
                  <a:moveTo>
                    <a:pt x="4" y="2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4" y="10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40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1" y="18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4" y="16"/>
                  </a:lnTo>
                  <a:lnTo>
                    <a:pt x="31" y="15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7" name="Freeform 197"/>
            <p:cNvSpPr>
              <a:spLocks/>
            </p:cNvSpPr>
            <p:nvPr/>
          </p:nvSpPr>
          <p:spPr bwMode="auto">
            <a:xfrm>
              <a:off x="1032" y="1915"/>
              <a:ext cx="46" cy="22"/>
            </a:xfrm>
            <a:custGeom>
              <a:avLst/>
              <a:gdLst>
                <a:gd name="T0" fmla="*/ 4 w 46"/>
                <a:gd name="T1" fmla="*/ 1 h 22"/>
                <a:gd name="T2" fmla="*/ 6 w 46"/>
                <a:gd name="T3" fmla="*/ 1 h 22"/>
                <a:gd name="T4" fmla="*/ 7 w 46"/>
                <a:gd name="T5" fmla="*/ 1 h 22"/>
                <a:gd name="T6" fmla="*/ 10 w 46"/>
                <a:gd name="T7" fmla="*/ 1 h 22"/>
                <a:gd name="T8" fmla="*/ 12 w 46"/>
                <a:gd name="T9" fmla="*/ 0 h 22"/>
                <a:gd name="T10" fmla="*/ 14 w 46"/>
                <a:gd name="T11" fmla="*/ 1 h 22"/>
                <a:gd name="T12" fmla="*/ 15 w 46"/>
                <a:gd name="T13" fmla="*/ 1 h 22"/>
                <a:gd name="T14" fmla="*/ 18 w 46"/>
                <a:gd name="T15" fmla="*/ 1 h 22"/>
                <a:gd name="T16" fmla="*/ 19 w 46"/>
                <a:gd name="T17" fmla="*/ 2 h 22"/>
                <a:gd name="T18" fmla="*/ 21 w 46"/>
                <a:gd name="T19" fmla="*/ 2 h 22"/>
                <a:gd name="T20" fmla="*/ 23 w 46"/>
                <a:gd name="T21" fmla="*/ 3 h 22"/>
                <a:gd name="T22" fmla="*/ 24 w 46"/>
                <a:gd name="T23" fmla="*/ 5 h 22"/>
                <a:gd name="T24" fmla="*/ 27 w 46"/>
                <a:gd name="T25" fmla="*/ 6 h 22"/>
                <a:gd name="T26" fmla="*/ 30 w 46"/>
                <a:gd name="T27" fmla="*/ 7 h 22"/>
                <a:gd name="T28" fmla="*/ 32 w 46"/>
                <a:gd name="T29" fmla="*/ 10 h 22"/>
                <a:gd name="T30" fmla="*/ 36 w 46"/>
                <a:gd name="T31" fmla="*/ 11 h 22"/>
                <a:gd name="T32" fmla="*/ 39 w 46"/>
                <a:gd name="T33" fmla="*/ 14 h 22"/>
                <a:gd name="T34" fmla="*/ 41 w 46"/>
                <a:gd name="T35" fmla="*/ 15 h 22"/>
                <a:gd name="T36" fmla="*/ 44 w 46"/>
                <a:gd name="T37" fmla="*/ 18 h 22"/>
                <a:gd name="T38" fmla="*/ 44 w 46"/>
                <a:gd name="T39" fmla="*/ 19 h 22"/>
                <a:gd name="T40" fmla="*/ 45 w 46"/>
                <a:gd name="T41" fmla="*/ 20 h 22"/>
                <a:gd name="T42" fmla="*/ 44 w 46"/>
                <a:gd name="T43" fmla="*/ 21 h 22"/>
                <a:gd name="T44" fmla="*/ 42 w 46"/>
                <a:gd name="T45" fmla="*/ 20 h 22"/>
                <a:gd name="T46" fmla="*/ 39 w 46"/>
                <a:gd name="T47" fmla="*/ 20 h 22"/>
                <a:gd name="T48" fmla="*/ 37 w 46"/>
                <a:gd name="T49" fmla="*/ 19 h 22"/>
                <a:gd name="T50" fmla="*/ 33 w 46"/>
                <a:gd name="T51" fmla="*/ 18 h 22"/>
                <a:gd name="T52" fmla="*/ 30 w 46"/>
                <a:gd name="T53" fmla="*/ 16 h 22"/>
                <a:gd name="T54" fmla="*/ 26 w 46"/>
                <a:gd name="T55" fmla="*/ 15 h 22"/>
                <a:gd name="T56" fmla="*/ 22 w 46"/>
                <a:gd name="T57" fmla="*/ 15 h 22"/>
                <a:gd name="T58" fmla="*/ 20 w 46"/>
                <a:gd name="T59" fmla="*/ 15 h 22"/>
                <a:gd name="T60" fmla="*/ 18 w 46"/>
                <a:gd name="T61" fmla="*/ 17 h 22"/>
                <a:gd name="T62" fmla="*/ 16 w 46"/>
                <a:gd name="T63" fmla="*/ 16 h 22"/>
                <a:gd name="T64" fmla="*/ 15 w 46"/>
                <a:gd name="T65" fmla="*/ 15 h 22"/>
                <a:gd name="T66" fmla="*/ 15 w 46"/>
                <a:gd name="T67" fmla="*/ 15 h 22"/>
                <a:gd name="T68" fmla="*/ 14 w 46"/>
                <a:gd name="T69" fmla="*/ 15 h 22"/>
                <a:gd name="T70" fmla="*/ 13 w 46"/>
                <a:gd name="T71" fmla="*/ 14 h 22"/>
                <a:gd name="T72" fmla="*/ 11 w 46"/>
                <a:gd name="T73" fmla="*/ 15 h 22"/>
                <a:gd name="T74" fmla="*/ 10 w 46"/>
                <a:gd name="T75" fmla="*/ 14 h 22"/>
                <a:gd name="T76" fmla="*/ 9 w 46"/>
                <a:gd name="T77" fmla="*/ 15 h 22"/>
                <a:gd name="T78" fmla="*/ 7 w 46"/>
                <a:gd name="T79" fmla="*/ 15 h 22"/>
                <a:gd name="T80" fmla="*/ 7 w 46"/>
                <a:gd name="T81" fmla="*/ 15 h 22"/>
                <a:gd name="T82" fmla="*/ 6 w 46"/>
                <a:gd name="T83" fmla="*/ 16 h 22"/>
                <a:gd name="T84" fmla="*/ 5 w 46"/>
                <a:gd name="T85" fmla="*/ 16 h 22"/>
                <a:gd name="T86" fmla="*/ 5 w 46"/>
                <a:gd name="T87" fmla="*/ 15 h 22"/>
                <a:gd name="T88" fmla="*/ 3 w 46"/>
                <a:gd name="T89" fmla="*/ 15 h 22"/>
                <a:gd name="T90" fmla="*/ 2 w 46"/>
                <a:gd name="T91" fmla="*/ 14 h 22"/>
                <a:gd name="T92" fmla="*/ 1 w 46"/>
                <a:gd name="T93" fmla="*/ 14 h 22"/>
                <a:gd name="T94" fmla="*/ 0 w 46"/>
                <a:gd name="T95" fmla="*/ 13 h 22"/>
                <a:gd name="T96" fmla="*/ 0 w 46"/>
                <a:gd name="T97" fmla="*/ 12 h 22"/>
                <a:gd name="T98" fmla="*/ 0 w 46"/>
                <a:gd name="T99" fmla="*/ 11 h 22"/>
                <a:gd name="T100" fmla="*/ 0 w 46"/>
                <a:gd name="T101" fmla="*/ 10 h 22"/>
                <a:gd name="T102" fmla="*/ 0 w 46"/>
                <a:gd name="T103" fmla="*/ 9 h 22"/>
                <a:gd name="T104" fmla="*/ 0 w 46"/>
                <a:gd name="T105" fmla="*/ 8 h 22"/>
                <a:gd name="T106" fmla="*/ 0 w 46"/>
                <a:gd name="T107" fmla="*/ 7 h 22"/>
                <a:gd name="T108" fmla="*/ 0 w 46"/>
                <a:gd name="T109" fmla="*/ 6 h 22"/>
                <a:gd name="T110" fmla="*/ 0 w 46"/>
                <a:gd name="T111" fmla="*/ 4 h 22"/>
                <a:gd name="T112" fmla="*/ 1 w 46"/>
                <a:gd name="T113" fmla="*/ 3 h 22"/>
                <a:gd name="T114" fmla="*/ 2 w 46"/>
                <a:gd name="T115" fmla="*/ 3 h 22"/>
                <a:gd name="T116" fmla="*/ 2 w 46"/>
                <a:gd name="T117" fmla="*/ 3 h 22"/>
                <a:gd name="T118" fmla="*/ 3 w 46"/>
                <a:gd name="T119" fmla="*/ 2 h 22"/>
                <a:gd name="T120" fmla="*/ 4 w 46"/>
                <a:gd name="T1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22">
                  <a:moveTo>
                    <a:pt x="4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7" y="6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1" y="15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5" y="20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19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8" name="Freeform 198"/>
            <p:cNvSpPr>
              <a:spLocks/>
            </p:cNvSpPr>
            <p:nvPr/>
          </p:nvSpPr>
          <p:spPr bwMode="auto">
            <a:xfrm>
              <a:off x="1051" y="1848"/>
              <a:ext cx="24" cy="15"/>
            </a:xfrm>
            <a:custGeom>
              <a:avLst/>
              <a:gdLst>
                <a:gd name="T0" fmla="*/ 3 w 24"/>
                <a:gd name="T1" fmla="*/ 0 h 17"/>
                <a:gd name="T2" fmla="*/ 4 w 24"/>
                <a:gd name="T3" fmla="*/ 0 h 17"/>
                <a:gd name="T4" fmla="*/ 4 w 24"/>
                <a:gd name="T5" fmla="*/ 1 h 17"/>
                <a:gd name="T6" fmla="*/ 6 w 24"/>
                <a:gd name="T7" fmla="*/ 1 h 17"/>
                <a:gd name="T8" fmla="*/ 7 w 24"/>
                <a:gd name="T9" fmla="*/ 1 h 17"/>
                <a:gd name="T10" fmla="*/ 7 w 24"/>
                <a:gd name="T11" fmla="*/ 1 h 17"/>
                <a:gd name="T12" fmla="*/ 9 w 24"/>
                <a:gd name="T13" fmla="*/ 1 h 17"/>
                <a:gd name="T14" fmla="*/ 10 w 24"/>
                <a:gd name="T15" fmla="*/ 1 h 17"/>
                <a:gd name="T16" fmla="*/ 10 w 24"/>
                <a:gd name="T17" fmla="*/ 2 h 17"/>
                <a:gd name="T18" fmla="*/ 12 w 24"/>
                <a:gd name="T19" fmla="*/ 2 h 17"/>
                <a:gd name="T20" fmla="*/ 12 w 24"/>
                <a:gd name="T21" fmla="*/ 3 h 17"/>
                <a:gd name="T22" fmla="*/ 13 w 24"/>
                <a:gd name="T23" fmla="*/ 4 h 17"/>
                <a:gd name="T24" fmla="*/ 15 w 24"/>
                <a:gd name="T25" fmla="*/ 5 h 17"/>
                <a:gd name="T26" fmla="*/ 15 w 24"/>
                <a:gd name="T27" fmla="*/ 6 h 17"/>
                <a:gd name="T28" fmla="*/ 17 w 24"/>
                <a:gd name="T29" fmla="*/ 8 h 17"/>
                <a:gd name="T30" fmla="*/ 19 w 24"/>
                <a:gd name="T31" fmla="*/ 8 h 17"/>
                <a:gd name="T32" fmla="*/ 20 w 24"/>
                <a:gd name="T33" fmla="*/ 11 h 17"/>
                <a:gd name="T34" fmla="*/ 22 w 24"/>
                <a:gd name="T35" fmla="*/ 12 h 17"/>
                <a:gd name="T36" fmla="*/ 23 w 24"/>
                <a:gd name="T37" fmla="*/ 13 h 17"/>
                <a:gd name="T38" fmla="*/ 23 w 24"/>
                <a:gd name="T39" fmla="*/ 13 h 17"/>
                <a:gd name="T40" fmla="*/ 23 w 24"/>
                <a:gd name="T41" fmla="*/ 14 h 17"/>
                <a:gd name="T42" fmla="*/ 22 w 24"/>
                <a:gd name="T43" fmla="*/ 16 h 17"/>
                <a:gd name="T44" fmla="*/ 21 w 24"/>
                <a:gd name="T45" fmla="*/ 16 h 17"/>
                <a:gd name="T46" fmla="*/ 20 w 24"/>
                <a:gd name="T47" fmla="*/ 14 h 17"/>
                <a:gd name="T48" fmla="*/ 18 w 24"/>
                <a:gd name="T49" fmla="*/ 13 h 17"/>
                <a:gd name="T50" fmla="*/ 17 w 24"/>
                <a:gd name="T51" fmla="*/ 12 h 17"/>
                <a:gd name="T52" fmla="*/ 15 w 24"/>
                <a:gd name="T53" fmla="*/ 11 h 17"/>
                <a:gd name="T54" fmla="*/ 13 w 24"/>
                <a:gd name="T55" fmla="*/ 11 h 17"/>
                <a:gd name="T56" fmla="*/ 11 w 24"/>
                <a:gd name="T57" fmla="*/ 9 h 17"/>
                <a:gd name="T58" fmla="*/ 9 w 24"/>
                <a:gd name="T59" fmla="*/ 9 h 17"/>
                <a:gd name="T60" fmla="*/ 8 w 24"/>
                <a:gd name="T61" fmla="*/ 10 h 17"/>
                <a:gd name="T62" fmla="*/ 8 w 24"/>
                <a:gd name="T63" fmla="*/ 9 h 17"/>
                <a:gd name="T64" fmla="*/ 7 w 24"/>
                <a:gd name="T65" fmla="*/ 9 h 17"/>
                <a:gd name="T66" fmla="*/ 7 w 24"/>
                <a:gd name="T67" fmla="*/ 9 h 17"/>
                <a:gd name="T68" fmla="*/ 7 w 24"/>
                <a:gd name="T69" fmla="*/ 8 h 17"/>
                <a:gd name="T70" fmla="*/ 6 w 24"/>
                <a:gd name="T71" fmla="*/ 8 h 17"/>
                <a:gd name="T72" fmla="*/ 6 w 24"/>
                <a:gd name="T73" fmla="*/ 8 h 17"/>
                <a:gd name="T74" fmla="*/ 6 w 24"/>
                <a:gd name="T75" fmla="*/ 8 h 17"/>
                <a:gd name="T76" fmla="*/ 4 w 24"/>
                <a:gd name="T77" fmla="*/ 8 h 17"/>
                <a:gd name="T78" fmla="*/ 4 w 24"/>
                <a:gd name="T79" fmla="*/ 8 h 17"/>
                <a:gd name="T80" fmla="*/ 3 w 24"/>
                <a:gd name="T81" fmla="*/ 8 h 17"/>
                <a:gd name="T82" fmla="*/ 2 w 24"/>
                <a:gd name="T83" fmla="*/ 8 h 17"/>
                <a:gd name="T84" fmla="*/ 2 w 24"/>
                <a:gd name="T85" fmla="*/ 8 h 17"/>
                <a:gd name="T86" fmla="*/ 1 w 24"/>
                <a:gd name="T87" fmla="*/ 7 h 17"/>
                <a:gd name="T88" fmla="*/ 1 w 24"/>
                <a:gd name="T89" fmla="*/ 7 h 17"/>
                <a:gd name="T90" fmla="*/ 1 w 24"/>
                <a:gd name="T91" fmla="*/ 6 h 17"/>
                <a:gd name="T92" fmla="*/ 0 w 24"/>
                <a:gd name="T93" fmla="*/ 6 h 17"/>
                <a:gd name="T94" fmla="*/ 0 w 24"/>
                <a:gd name="T95" fmla="*/ 6 h 17"/>
                <a:gd name="T96" fmla="*/ 0 w 24"/>
                <a:gd name="T97" fmla="*/ 6 h 17"/>
                <a:gd name="T98" fmla="*/ 0 w 24"/>
                <a:gd name="T99" fmla="*/ 4 h 17"/>
                <a:gd name="T100" fmla="*/ 0 w 24"/>
                <a:gd name="T101" fmla="*/ 4 h 17"/>
                <a:gd name="T102" fmla="*/ 0 w 24"/>
                <a:gd name="T103" fmla="*/ 3 h 17"/>
                <a:gd name="T104" fmla="*/ 0 w 24"/>
                <a:gd name="T105" fmla="*/ 2 h 17"/>
                <a:gd name="T106" fmla="*/ 0 w 24"/>
                <a:gd name="T107" fmla="*/ 2 h 17"/>
                <a:gd name="T108" fmla="*/ 0 w 24"/>
                <a:gd name="T109" fmla="*/ 2 h 17"/>
                <a:gd name="T110" fmla="*/ 0 w 24"/>
                <a:gd name="T111" fmla="*/ 1 h 17"/>
                <a:gd name="T112" fmla="*/ 0 w 24"/>
                <a:gd name="T113" fmla="*/ 1 h 17"/>
                <a:gd name="T114" fmla="*/ 1 w 24"/>
                <a:gd name="T115" fmla="*/ 1 h 17"/>
                <a:gd name="T116" fmla="*/ 2 w 24"/>
                <a:gd name="T117" fmla="*/ 0 h 17"/>
                <a:gd name="T118" fmla="*/ 3 w 24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17">
                  <a:moveTo>
                    <a:pt x="3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18" y="13"/>
                  </a:lnTo>
                  <a:lnTo>
                    <a:pt x="17" y="12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39" name="Freeform 199"/>
            <p:cNvSpPr>
              <a:spLocks/>
            </p:cNvSpPr>
            <p:nvPr/>
          </p:nvSpPr>
          <p:spPr bwMode="auto">
            <a:xfrm>
              <a:off x="1047" y="1848"/>
              <a:ext cx="30" cy="19"/>
            </a:xfrm>
            <a:custGeom>
              <a:avLst/>
              <a:gdLst>
                <a:gd name="T0" fmla="*/ 4 w 30"/>
                <a:gd name="T1" fmla="*/ 0 h 20"/>
                <a:gd name="T2" fmla="*/ 5 w 30"/>
                <a:gd name="T3" fmla="*/ 1 h 20"/>
                <a:gd name="T4" fmla="*/ 6 w 30"/>
                <a:gd name="T5" fmla="*/ 1 h 20"/>
                <a:gd name="T6" fmla="*/ 8 w 30"/>
                <a:gd name="T7" fmla="*/ 1 h 20"/>
                <a:gd name="T8" fmla="*/ 8 w 30"/>
                <a:gd name="T9" fmla="*/ 1 h 20"/>
                <a:gd name="T10" fmla="*/ 10 w 30"/>
                <a:gd name="T11" fmla="*/ 1 h 20"/>
                <a:gd name="T12" fmla="*/ 11 w 30"/>
                <a:gd name="T13" fmla="*/ 1 h 20"/>
                <a:gd name="T14" fmla="*/ 12 w 30"/>
                <a:gd name="T15" fmla="*/ 2 h 20"/>
                <a:gd name="T16" fmla="*/ 13 w 30"/>
                <a:gd name="T17" fmla="*/ 3 h 20"/>
                <a:gd name="T18" fmla="*/ 15 w 30"/>
                <a:gd name="T19" fmla="*/ 4 h 20"/>
                <a:gd name="T20" fmla="*/ 16 w 30"/>
                <a:gd name="T21" fmla="*/ 5 h 20"/>
                <a:gd name="T22" fmla="*/ 17 w 30"/>
                <a:gd name="T23" fmla="*/ 5 h 20"/>
                <a:gd name="T24" fmla="*/ 19 w 30"/>
                <a:gd name="T25" fmla="*/ 6 h 20"/>
                <a:gd name="T26" fmla="*/ 19 w 30"/>
                <a:gd name="T27" fmla="*/ 8 h 20"/>
                <a:gd name="T28" fmla="*/ 21 w 30"/>
                <a:gd name="T29" fmla="*/ 10 h 20"/>
                <a:gd name="T30" fmla="*/ 23 w 30"/>
                <a:gd name="T31" fmla="*/ 11 h 20"/>
                <a:gd name="T32" fmla="*/ 26 w 30"/>
                <a:gd name="T33" fmla="*/ 13 h 20"/>
                <a:gd name="T34" fmla="*/ 27 w 30"/>
                <a:gd name="T35" fmla="*/ 15 h 20"/>
                <a:gd name="T36" fmla="*/ 29 w 30"/>
                <a:gd name="T37" fmla="*/ 17 h 20"/>
                <a:gd name="T38" fmla="*/ 29 w 30"/>
                <a:gd name="T39" fmla="*/ 17 h 20"/>
                <a:gd name="T40" fmla="*/ 29 w 30"/>
                <a:gd name="T41" fmla="*/ 18 h 20"/>
                <a:gd name="T42" fmla="*/ 28 w 30"/>
                <a:gd name="T43" fmla="*/ 19 h 20"/>
                <a:gd name="T44" fmla="*/ 27 w 30"/>
                <a:gd name="T45" fmla="*/ 19 h 20"/>
                <a:gd name="T46" fmla="*/ 26 w 30"/>
                <a:gd name="T47" fmla="*/ 18 h 20"/>
                <a:gd name="T48" fmla="*/ 23 w 30"/>
                <a:gd name="T49" fmla="*/ 17 h 20"/>
                <a:gd name="T50" fmla="*/ 20 w 30"/>
                <a:gd name="T51" fmla="*/ 15 h 20"/>
                <a:gd name="T52" fmla="*/ 19 w 30"/>
                <a:gd name="T53" fmla="*/ 14 h 20"/>
                <a:gd name="T54" fmla="*/ 17 w 30"/>
                <a:gd name="T55" fmla="*/ 13 h 20"/>
                <a:gd name="T56" fmla="*/ 14 w 30"/>
                <a:gd name="T57" fmla="*/ 12 h 20"/>
                <a:gd name="T58" fmla="*/ 12 w 30"/>
                <a:gd name="T59" fmla="*/ 12 h 20"/>
                <a:gd name="T60" fmla="*/ 11 w 30"/>
                <a:gd name="T61" fmla="*/ 12 h 20"/>
                <a:gd name="T62" fmla="*/ 10 w 30"/>
                <a:gd name="T63" fmla="*/ 12 h 20"/>
                <a:gd name="T64" fmla="*/ 9 w 30"/>
                <a:gd name="T65" fmla="*/ 11 h 20"/>
                <a:gd name="T66" fmla="*/ 9 w 30"/>
                <a:gd name="T67" fmla="*/ 11 h 20"/>
                <a:gd name="T68" fmla="*/ 9 w 30"/>
                <a:gd name="T69" fmla="*/ 11 h 20"/>
                <a:gd name="T70" fmla="*/ 8 w 30"/>
                <a:gd name="T71" fmla="*/ 10 h 20"/>
                <a:gd name="T72" fmla="*/ 8 w 30"/>
                <a:gd name="T73" fmla="*/ 10 h 20"/>
                <a:gd name="T74" fmla="*/ 7 w 30"/>
                <a:gd name="T75" fmla="*/ 10 h 20"/>
                <a:gd name="T76" fmla="*/ 5 w 30"/>
                <a:gd name="T77" fmla="*/ 10 h 20"/>
                <a:gd name="T78" fmla="*/ 5 w 30"/>
                <a:gd name="T79" fmla="*/ 10 h 20"/>
                <a:gd name="T80" fmla="*/ 4 w 30"/>
                <a:gd name="T81" fmla="*/ 10 h 20"/>
                <a:gd name="T82" fmla="*/ 3 w 30"/>
                <a:gd name="T83" fmla="*/ 10 h 20"/>
                <a:gd name="T84" fmla="*/ 2 w 30"/>
                <a:gd name="T85" fmla="*/ 10 h 20"/>
                <a:gd name="T86" fmla="*/ 2 w 30"/>
                <a:gd name="T87" fmla="*/ 10 h 20"/>
                <a:gd name="T88" fmla="*/ 1 w 30"/>
                <a:gd name="T89" fmla="*/ 9 h 20"/>
                <a:gd name="T90" fmla="*/ 1 w 30"/>
                <a:gd name="T91" fmla="*/ 8 h 20"/>
                <a:gd name="T92" fmla="*/ 0 w 30"/>
                <a:gd name="T93" fmla="*/ 8 h 20"/>
                <a:gd name="T94" fmla="*/ 0 w 30"/>
                <a:gd name="T95" fmla="*/ 7 h 20"/>
                <a:gd name="T96" fmla="*/ 0 w 30"/>
                <a:gd name="T97" fmla="*/ 7 h 20"/>
                <a:gd name="T98" fmla="*/ 0 w 30"/>
                <a:gd name="T99" fmla="*/ 5 h 20"/>
                <a:gd name="T100" fmla="*/ 0 w 30"/>
                <a:gd name="T101" fmla="*/ 5 h 20"/>
                <a:gd name="T102" fmla="*/ 0 w 30"/>
                <a:gd name="T103" fmla="*/ 4 h 20"/>
                <a:gd name="T104" fmla="*/ 0 w 30"/>
                <a:gd name="T105" fmla="*/ 4 h 20"/>
                <a:gd name="T106" fmla="*/ 0 w 30"/>
                <a:gd name="T107" fmla="*/ 3 h 20"/>
                <a:gd name="T108" fmla="*/ 0 w 30"/>
                <a:gd name="T109" fmla="*/ 2 h 20"/>
                <a:gd name="T110" fmla="*/ 0 w 30"/>
                <a:gd name="T111" fmla="*/ 2 h 20"/>
                <a:gd name="T112" fmla="*/ 1 w 30"/>
                <a:gd name="T113" fmla="*/ 2 h 20"/>
                <a:gd name="T114" fmla="*/ 2 w 30"/>
                <a:gd name="T115" fmla="*/ 1 h 20"/>
                <a:gd name="T116" fmla="*/ 3 w 30"/>
                <a:gd name="T117" fmla="*/ 0 h 20"/>
                <a:gd name="T118" fmla="*/ 4 w 30"/>
                <a:gd name="T1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20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0" name="Freeform 200"/>
            <p:cNvSpPr>
              <a:spLocks/>
            </p:cNvSpPr>
            <p:nvPr/>
          </p:nvSpPr>
          <p:spPr bwMode="auto">
            <a:xfrm>
              <a:off x="1095" y="2101"/>
              <a:ext cx="24" cy="17"/>
            </a:xfrm>
            <a:custGeom>
              <a:avLst/>
              <a:gdLst>
                <a:gd name="T0" fmla="*/ 0 w 24"/>
                <a:gd name="T1" fmla="*/ 12 h 18"/>
                <a:gd name="T2" fmla="*/ 0 w 24"/>
                <a:gd name="T3" fmla="*/ 11 h 18"/>
                <a:gd name="T4" fmla="*/ 1 w 24"/>
                <a:gd name="T5" fmla="*/ 10 h 18"/>
                <a:gd name="T6" fmla="*/ 2 w 24"/>
                <a:gd name="T7" fmla="*/ 10 h 18"/>
                <a:gd name="T8" fmla="*/ 3 w 24"/>
                <a:gd name="T9" fmla="*/ 10 h 18"/>
                <a:gd name="T10" fmla="*/ 3 w 24"/>
                <a:gd name="T11" fmla="*/ 9 h 18"/>
                <a:gd name="T12" fmla="*/ 5 w 24"/>
                <a:gd name="T13" fmla="*/ 7 h 18"/>
                <a:gd name="T14" fmla="*/ 6 w 24"/>
                <a:gd name="T15" fmla="*/ 7 h 18"/>
                <a:gd name="T16" fmla="*/ 7 w 24"/>
                <a:gd name="T17" fmla="*/ 6 h 18"/>
                <a:gd name="T18" fmla="*/ 7 w 24"/>
                <a:gd name="T19" fmla="*/ 6 h 18"/>
                <a:gd name="T20" fmla="*/ 8 w 24"/>
                <a:gd name="T21" fmla="*/ 5 h 18"/>
                <a:gd name="T22" fmla="*/ 9 w 24"/>
                <a:gd name="T23" fmla="*/ 5 h 18"/>
                <a:gd name="T24" fmla="*/ 11 w 24"/>
                <a:gd name="T25" fmla="*/ 4 h 18"/>
                <a:gd name="T26" fmla="*/ 12 w 24"/>
                <a:gd name="T27" fmla="*/ 3 h 18"/>
                <a:gd name="T28" fmla="*/ 14 w 24"/>
                <a:gd name="T29" fmla="*/ 3 h 18"/>
                <a:gd name="T30" fmla="*/ 16 w 24"/>
                <a:gd name="T31" fmla="*/ 2 h 18"/>
                <a:gd name="T32" fmla="*/ 18 w 24"/>
                <a:gd name="T33" fmla="*/ 1 h 18"/>
                <a:gd name="T34" fmla="*/ 20 w 24"/>
                <a:gd name="T35" fmla="*/ 1 h 18"/>
                <a:gd name="T36" fmla="*/ 21 w 24"/>
                <a:gd name="T37" fmla="*/ 1 h 18"/>
                <a:gd name="T38" fmla="*/ 22 w 24"/>
                <a:gd name="T39" fmla="*/ 0 h 18"/>
                <a:gd name="T40" fmla="*/ 22 w 24"/>
                <a:gd name="T41" fmla="*/ 1 h 18"/>
                <a:gd name="T42" fmla="*/ 23 w 24"/>
                <a:gd name="T43" fmla="*/ 1 h 18"/>
                <a:gd name="T44" fmla="*/ 22 w 24"/>
                <a:gd name="T45" fmla="*/ 2 h 18"/>
                <a:gd name="T46" fmla="*/ 21 w 24"/>
                <a:gd name="T47" fmla="*/ 3 h 18"/>
                <a:gd name="T48" fmla="*/ 19 w 24"/>
                <a:gd name="T49" fmla="*/ 4 h 18"/>
                <a:gd name="T50" fmla="*/ 17 w 24"/>
                <a:gd name="T51" fmla="*/ 6 h 18"/>
                <a:gd name="T52" fmla="*/ 15 w 24"/>
                <a:gd name="T53" fmla="*/ 6 h 18"/>
                <a:gd name="T54" fmla="*/ 13 w 24"/>
                <a:gd name="T55" fmla="*/ 7 h 18"/>
                <a:gd name="T56" fmla="*/ 12 w 24"/>
                <a:gd name="T57" fmla="*/ 8 h 18"/>
                <a:gd name="T58" fmla="*/ 11 w 24"/>
                <a:gd name="T59" fmla="*/ 10 h 18"/>
                <a:gd name="T60" fmla="*/ 11 w 24"/>
                <a:gd name="T61" fmla="*/ 11 h 18"/>
                <a:gd name="T62" fmla="*/ 10 w 24"/>
                <a:gd name="T63" fmla="*/ 11 h 18"/>
                <a:gd name="T64" fmla="*/ 10 w 24"/>
                <a:gd name="T65" fmla="*/ 11 h 18"/>
                <a:gd name="T66" fmla="*/ 9 w 24"/>
                <a:gd name="T67" fmla="*/ 11 h 18"/>
                <a:gd name="T68" fmla="*/ 8 w 24"/>
                <a:gd name="T69" fmla="*/ 12 h 18"/>
                <a:gd name="T70" fmla="*/ 8 w 24"/>
                <a:gd name="T71" fmla="*/ 12 h 18"/>
                <a:gd name="T72" fmla="*/ 7 w 24"/>
                <a:gd name="T73" fmla="*/ 13 h 18"/>
                <a:gd name="T74" fmla="*/ 7 w 24"/>
                <a:gd name="T75" fmla="*/ 14 h 18"/>
                <a:gd name="T76" fmla="*/ 7 w 24"/>
                <a:gd name="T77" fmla="*/ 14 h 18"/>
                <a:gd name="T78" fmla="*/ 6 w 24"/>
                <a:gd name="T79" fmla="*/ 15 h 18"/>
                <a:gd name="T80" fmla="*/ 6 w 24"/>
                <a:gd name="T81" fmla="*/ 15 h 18"/>
                <a:gd name="T82" fmla="*/ 5 w 24"/>
                <a:gd name="T83" fmla="*/ 15 h 18"/>
                <a:gd name="T84" fmla="*/ 6 w 24"/>
                <a:gd name="T85" fmla="*/ 15 h 18"/>
                <a:gd name="T86" fmla="*/ 5 w 24"/>
                <a:gd name="T87" fmla="*/ 16 h 18"/>
                <a:gd name="T88" fmla="*/ 4 w 24"/>
                <a:gd name="T89" fmla="*/ 17 h 18"/>
                <a:gd name="T90" fmla="*/ 3 w 24"/>
                <a:gd name="T91" fmla="*/ 17 h 18"/>
                <a:gd name="T92" fmla="*/ 3 w 24"/>
                <a:gd name="T93" fmla="*/ 17 h 18"/>
                <a:gd name="T94" fmla="*/ 2 w 24"/>
                <a:gd name="T95" fmla="*/ 17 h 18"/>
                <a:gd name="T96" fmla="*/ 2 w 24"/>
                <a:gd name="T97" fmla="*/ 16 h 18"/>
                <a:gd name="T98" fmla="*/ 1 w 24"/>
                <a:gd name="T99" fmla="*/ 16 h 18"/>
                <a:gd name="T100" fmla="*/ 1 w 24"/>
                <a:gd name="T101" fmla="*/ 16 h 18"/>
                <a:gd name="T102" fmla="*/ 0 w 24"/>
                <a:gd name="T103" fmla="*/ 16 h 18"/>
                <a:gd name="T104" fmla="*/ 0 w 24"/>
                <a:gd name="T105" fmla="*/ 16 h 18"/>
                <a:gd name="T106" fmla="*/ 0 w 24"/>
                <a:gd name="T107" fmla="*/ 15 h 18"/>
                <a:gd name="T108" fmla="*/ 0 w 24"/>
                <a:gd name="T109" fmla="*/ 15 h 18"/>
                <a:gd name="T110" fmla="*/ 0 w 24"/>
                <a:gd name="T111" fmla="*/ 14 h 18"/>
                <a:gd name="T112" fmla="*/ 0 w 24"/>
                <a:gd name="T113" fmla="*/ 14 h 18"/>
                <a:gd name="T114" fmla="*/ 0 w 24"/>
                <a:gd name="T115" fmla="*/ 14 h 18"/>
                <a:gd name="T116" fmla="*/ 0 w 24"/>
                <a:gd name="T117" fmla="*/ 12 h 18"/>
                <a:gd name="T118" fmla="*/ 0 w 24"/>
                <a:gd name="T11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18">
                  <a:moveTo>
                    <a:pt x="0" y="12"/>
                  </a:moveTo>
                  <a:lnTo>
                    <a:pt x="0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rgbClr val="CD0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1" name="Freeform 201"/>
            <p:cNvSpPr>
              <a:spLocks/>
            </p:cNvSpPr>
            <p:nvPr/>
          </p:nvSpPr>
          <p:spPr bwMode="auto">
            <a:xfrm>
              <a:off x="1091" y="2101"/>
              <a:ext cx="28" cy="22"/>
            </a:xfrm>
            <a:custGeom>
              <a:avLst/>
              <a:gdLst>
                <a:gd name="T0" fmla="*/ 1 w 27"/>
                <a:gd name="T1" fmla="*/ 13 h 22"/>
                <a:gd name="T2" fmla="*/ 1 w 27"/>
                <a:gd name="T3" fmla="*/ 13 h 22"/>
                <a:gd name="T4" fmla="*/ 1 w 27"/>
                <a:gd name="T5" fmla="*/ 12 h 22"/>
                <a:gd name="T6" fmla="*/ 2 w 27"/>
                <a:gd name="T7" fmla="*/ 11 h 22"/>
                <a:gd name="T8" fmla="*/ 3 w 27"/>
                <a:gd name="T9" fmla="*/ 11 h 22"/>
                <a:gd name="T10" fmla="*/ 4 w 27"/>
                <a:gd name="T11" fmla="*/ 9 h 22"/>
                <a:gd name="T12" fmla="*/ 6 w 27"/>
                <a:gd name="T13" fmla="*/ 9 h 22"/>
                <a:gd name="T14" fmla="*/ 7 w 27"/>
                <a:gd name="T15" fmla="*/ 8 h 22"/>
                <a:gd name="T16" fmla="*/ 8 w 27"/>
                <a:gd name="T17" fmla="*/ 7 h 22"/>
                <a:gd name="T18" fmla="*/ 8 w 27"/>
                <a:gd name="T19" fmla="*/ 7 h 22"/>
                <a:gd name="T20" fmla="*/ 9 w 27"/>
                <a:gd name="T21" fmla="*/ 6 h 22"/>
                <a:gd name="T22" fmla="*/ 11 w 27"/>
                <a:gd name="T23" fmla="*/ 5 h 22"/>
                <a:gd name="T24" fmla="*/ 12 w 27"/>
                <a:gd name="T25" fmla="*/ 5 h 22"/>
                <a:gd name="T26" fmla="*/ 14 w 27"/>
                <a:gd name="T27" fmla="*/ 3 h 22"/>
                <a:gd name="T28" fmla="*/ 16 w 27"/>
                <a:gd name="T29" fmla="*/ 3 h 22"/>
                <a:gd name="T30" fmla="*/ 18 w 27"/>
                <a:gd name="T31" fmla="*/ 2 h 22"/>
                <a:gd name="T32" fmla="*/ 21 w 27"/>
                <a:gd name="T33" fmla="*/ 2 h 22"/>
                <a:gd name="T34" fmla="*/ 22 w 27"/>
                <a:gd name="T35" fmla="*/ 1 h 22"/>
                <a:gd name="T36" fmla="*/ 24 w 27"/>
                <a:gd name="T37" fmla="*/ 1 h 22"/>
                <a:gd name="T38" fmla="*/ 25 w 27"/>
                <a:gd name="T39" fmla="*/ 0 h 22"/>
                <a:gd name="T40" fmla="*/ 25 w 27"/>
                <a:gd name="T41" fmla="*/ 1 h 22"/>
                <a:gd name="T42" fmla="*/ 26 w 27"/>
                <a:gd name="T43" fmla="*/ 2 h 22"/>
                <a:gd name="T44" fmla="*/ 25 w 27"/>
                <a:gd name="T45" fmla="*/ 3 h 22"/>
                <a:gd name="T46" fmla="*/ 23 w 27"/>
                <a:gd name="T47" fmla="*/ 4 h 22"/>
                <a:gd name="T48" fmla="*/ 22 w 27"/>
                <a:gd name="T49" fmla="*/ 5 h 22"/>
                <a:gd name="T50" fmla="*/ 19 w 27"/>
                <a:gd name="T51" fmla="*/ 6 h 22"/>
                <a:gd name="T52" fmla="*/ 18 w 27"/>
                <a:gd name="T53" fmla="*/ 7 h 22"/>
                <a:gd name="T54" fmla="*/ 17 w 27"/>
                <a:gd name="T55" fmla="*/ 9 h 22"/>
                <a:gd name="T56" fmla="*/ 14 w 27"/>
                <a:gd name="T57" fmla="*/ 9 h 22"/>
                <a:gd name="T58" fmla="*/ 13 w 27"/>
                <a:gd name="T59" fmla="*/ 12 h 22"/>
                <a:gd name="T60" fmla="*/ 13 w 27"/>
                <a:gd name="T61" fmla="*/ 13 h 22"/>
                <a:gd name="T62" fmla="*/ 12 w 27"/>
                <a:gd name="T63" fmla="*/ 13 h 22"/>
                <a:gd name="T64" fmla="*/ 11 w 27"/>
                <a:gd name="T65" fmla="*/ 13 h 22"/>
                <a:gd name="T66" fmla="*/ 10 w 27"/>
                <a:gd name="T67" fmla="*/ 14 h 22"/>
                <a:gd name="T68" fmla="*/ 9 w 27"/>
                <a:gd name="T69" fmla="*/ 15 h 22"/>
                <a:gd name="T70" fmla="*/ 9 w 27"/>
                <a:gd name="T71" fmla="*/ 15 h 22"/>
                <a:gd name="T72" fmla="*/ 8 w 27"/>
                <a:gd name="T73" fmla="*/ 15 h 22"/>
                <a:gd name="T74" fmla="*/ 8 w 27"/>
                <a:gd name="T75" fmla="*/ 16 h 22"/>
                <a:gd name="T76" fmla="*/ 8 w 27"/>
                <a:gd name="T77" fmla="*/ 17 h 22"/>
                <a:gd name="T78" fmla="*/ 8 w 27"/>
                <a:gd name="T79" fmla="*/ 18 h 22"/>
                <a:gd name="T80" fmla="*/ 8 w 27"/>
                <a:gd name="T81" fmla="*/ 19 h 22"/>
                <a:gd name="T82" fmla="*/ 7 w 27"/>
                <a:gd name="T83" fmla="*/ 19 h 22"/>
                <a:gd name="T84" fmla="*/ 7 w 27"/>
                <a:gd name="T85" fmla="*/ 19 h 22"/>
                <a:gd name="T86" fmla="*/ 6 w 27"/>
                <a:gd name="T87" fmla="*/ 20 h 22"/>
                <a:gd name="T88" fmla="*/ 5 w 27"/>
                <a:gd name="T89" fmla="*/ 20 h 22"/>
                <a:gd name="T90" fmla="*/ 4 w 27"/>
                <a:gd name="T91" fmla="*/ 20 h 22"/>
                <a:gd name="T92" fmla="*/ 4 w 27"/>
                <a:gd name="T93" fmla="*/ 21 h 22"/>
                <a:gd name="T94" fmla="*/ 3 w 27"/>
                <a:gd name="T95" fmla="*/ 21 h 22"/>
                <a:gd name="T96" fmla="*/ 2 w 27"/>
                <a:gd name="T97" fmla="*/ 20 h 22"/>
                <a:gd name="T98" fmla="*/ 2 w 27"/>
                <a:gd name="T99" fmla="*/ 20 h 22"/>
                <a:gd name="T100" fmla="*/ 2 w 27"/>
                <a:gd name="T101" fmla="*/ 20 h 22"/>
                <a:gd name="T102" fmla="*/ 1 w 27"/>
                <a:gd name="T103" fmla="*/ 19 h 22"/>
                <a:gd name="T104" fmla="*/ 1 w 27"/>
                <a:gd name="T105" fmla="*/ 19 h 22"/>
                <a:gd name="T106" fmla="*/ 0 w 27"/>
                <a:gd name="T107" fmla="*/ 18 h 22"/>
                <a:gd name="T108" fmla="*/ 0 w 27"/>
                <a:gd name="T109" fmla="*/ 17 h 22"/>
                <a:gd name="T110" fmla="*/ 0 w 27"/>
                <a:gd name="T111" fmla="*/ 17 h 22"/>
                <a:gd name="T112" fmla="*/ 0 w 27"/>
                <a:gd name="T113" fmla="*/ 16 h 22"/>
                <a:gd name="T114" fmla="*/ 0 w 27"/>
                <a:gd name="T115" fmla="*/ 15 h 22"/>
                <a:gd name="T116" fmla="*/ 0 w 27"/>
                <a:gd name="T117" fmla="*/ 15 h 22"/>
                <a:gd name="T118" fmla="*/ 1 w 27"/>
                <a:gd name="T11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22">
                  <a:moveTo>
                    <a:pt x="1" y="13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2" name="Line 202"/>
            <p:cNvSpPr>
              <a:spLocks noChangeShapeType="1"/>
            </p:cNvSpPr>
            <p:nvPr/>
          </p:nvSpPr>
          <p:spPr bwMode="auto">
            <a:xfrm flipH="1">
              <a:off x="837" y="2504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3" name="Freeform 203"/>
            <p:cNvSpPr>
              <a:spLocks/>
            </p:cNvSpPr>
            <p:nvPr/>
          </p:nvSpPr>
          <p:spPr bwMode="auto">
            <a:xfrm>
              <a:off x="719" y="1410"/>
              <a:ext cx="48" cy="74"/>
            </a:xfrm>
            <a:custGeom>
              <a:avLst/>
              <a:gdLst>
                <a:gd name="T0" fmla="*/ 0 w 49"/>
                <a:gd name="T1" fmla="*/ 0 h 73"/>
                <a:gd name="T2" fmla="*/ 0 w 49"/>
                <a:gd name="T3" fmla="*/ 1 h 73"/>
                <a:gd name="T4" fmla="*/ 0 w 49"/>
                <a:gd name="T5" fmla="*/ 2 h 73"/>
                <a:gd name="T6" fmla="*/ 0 w 49"/>
                <a:gd name="T7" fmla="*/ 3 h 73"/>
                <a:gd name="T8" fmla="*/ 1 w 49"/>
                <a:gd name="T9" fmla="*/ 4 h 73"/>
                <a:gd name="T10" fmla="*/ 2 w 49"/>
                <a:gd name="T11" fmla="*/ 5 h 73"/>
                <a:gd name="T12" fmla="*/ 2 w 49"/>
                <a:gd name="T13" fmla="*/ 6 h 73"/>
                <a:gd name="T14" fmla="*/ 3 w 49"/>
                <a:gd name="T15" fmla="*/ 6 h 73"/>
                <a:gd name="T16" fmla="*/ 3 w 49"/>
                <a:gd name="T17" fmla="*/ 7 h 73"/>
                <a:gd name="T18" fmla="*/ 4 w 49"/>
                <a:gd name="T19" fmla="*/ 8 h 73"/>
                <a:gd name="T20" fmla="*/ 4 w 49"/>
                <a:gd name="T21" fmla="*/ 9 h 73"/>
                <a:gd name="T22" fmla="*/ 5 w 49"/>
                <a:gd name="T23" fmla="*/ 12 h 73"/>
                <a:gd name="T24" fmla="*/ 6 w 49"/>
                <a:gd name="T25" fmla="*/ 15 h 73"/>
                <a:gd name="T26" fmla="*/ 7 w 49"/>
                <a:gd name="T27" fmla="*/ 18 h 73"/>
                <a:gd name="T28" fmla="*/ 7 w 49"/>
                <a:gd name="T29" fmla="*/ 21 h 73"/>
                <a:gd name="T30" fmla="*/ 8 w 49"/>
                <a:gd name="T31" fmla="*/ 24 h 73"/>
                <a:gd name="T32" fmla="*/ 8 w 49"/>
                <a:gd name="T33" fmla="*/ 26 h 73"/>
                <a:gd name="T34" fmla="*/ 8 w 49"/>
                <a:gd name="T35" fmla="*/ 29 h 73"/>
                <a:gd name="T36" fmla="*/ 10 w 49"/>
                <a:gd name="T37" fmla="*/ 32 h 73"/>
                <a:gd name="T38" fmla="*/ 11 w 49"/>
                <a:gd name="T39" fmla="*/ 35 h 73"/>
                <a:gd name="T40" fmla="*/ 12 w 49"/>
                <a:gd name="T41" fmla="*/ 37 h 73"/>
                <a:gd name="T42" fmla="*/ 12 w 49"/>
                <a:gd name="T43" fmla="*/ 39 h 73"/>
                <a:gd name="T44" fmla="*/ 13 w 49"/>
                <a:gd name="T45" fmla="*/ 42 h 73"/>
                <a:gd name="T46" fmla="*/ 14 w 49"/>
                <a:gd name="T47" fmla="*/ 44 h 73"/>
                <a:gd name="T48" fmla="*/ 16 w 49"/>
                <a:gd name="T49" fmla="*/ 47 h 73"/>
                <a:gd name="T50" fmla="*/ 16 w 49"/>
                <a:gd name="T51" fmla="*/ 49 h 73"/>
                <a:gd name="T52" fmla="*/ 17 w 49"/>
                <a:gd name="T53" fmla="*/ 51 h 73"/>
                <a:gd name="T54" fmla="*/ 19 w 49"/>
                <a:gd name="T55" fmla="*/ 52 h 73"/>
                <a:gd name="T56" fmla="*/ 21 w 49"/>
                <a:gd name="T57" fmla="*/ 55 h 73"/>
                <a:gd name="T58" fmla="*/ 23 w 49"/>
                <a:gd name="T59" fmla="*/ 57 h 73"/>
                <a:gd name="T60" fmla="*/ 24 w 49"/>
                <a:gd name="T61" fmla="*/ 59 h 73"/>
                <a:gd name="T62" fmla="*/ 24 w 49"/>
                <a:gd name="T63" fmla="*/ 59 h 73"/>
                <a:gd name="T64" fmla="*/ 25 w 49"/>
                <a:gd name="T65" fmla="*/ 59 h 73"/>
                <a:gd name="T66" fmla="*/ 26 w 49"/>
                <a:gd name="T67" fmla="*/ 60 h 73"/>
                <a:gd name="T68" fmla="*/ 27 w 49"/>
                <a:gd name="T69" fmla="*/ 60 h 73"/>
                <a:gd name="T70" fmla="*/ 29 w 49"/>
                <a:gd name="T71" fmla="*/ 61 h 73"/>
                <a:gd name="T72" fmla="*/ 30 w 49"/>
                <a:gd name="T73" fmla="*/ 62 h 73"/>
                <a:gd name="T74" fmla="*/ 32 w 49"/>
                <a:gd name="T75" fmla="*/ 63 h 73"/>
                <a:gd name="T76" fmla="*/ 33 w 49"/>
                <a:gd name="T77" fmla="*/ 65 h 73"/>
                <a:gd name="T78" fmla="*/ 34 w 49"/>
                <a:gd name="T79" fmla="*/ 65 h 73"/>
                <a:gd name="T80" fmla="*/ 35 w 49"/>
                <a:gd name="T81" fmla="*/ 65 h 73"/>
                <a:gd name="T82" fmla="*/ 35 w 49"/>
                <a:gd name="T83" fmla="*/ 66 h 73"/>
                <a:gd name="T84" fmla="*/ 37 w 49"/>
                <a:gd name="T85" fmla="*/ 67 h 73"/>
                <a:gd name="T86" fmla="*/ 39 w 49"/>
                <a:gd name="T87" fmla="*/ 68 h 73"/>
                <a:gd name="T88" fmla="*/ 40 w 49"/>
                <a:gd name="T89" fmla="*/ 68 h 73"/>
                <a:gd name="T90" fmla="*/ 41 w 49"/>
                <a:gd name="T91" fmla="*/ 69 h 73"/>
                <a:gd name="T92" fmla="*/ 45 w 49"/>
                <a:gd name="T93" fmla="*/ 70 h 73"/>
                <a:gd name="T94" fmla="*/ 46 w 49"/>
                <a:gd name="T95" fmla="*/ 70 h 73"/>
                <a:gd name="T96" fmla="*/ 47 w 49"/>
                <a:gd name="T97" fmla="*/ 71 h 73"/>
                <a:gd name="T98" fmla="*/ 48 w 49"/>
                <a:gd name="T99" fmla="*/ 72 h 73"/>
                <a:gd name="T100" fmla="*/ 47 w 49"/>
                <a:gd name="T10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" h="7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12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10" y="32"/>
                  </a:lnTo>
                  <a:lnTo>
                    <a:pt x="11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4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7" y="51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1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7" y="67"/>
                  </a:lnTo>
                  <a:lnTo>
                    <a:pt x="39" y="68"/>
                  </a:lnTo>
                  <a:lnTo>
                    <a:pt x="40" y="68"/>
                  </a:lnTo>
                  <a:lnTo>
                    <a:pt x="41" y="69"/>
                  </a:lnTo>
                  <a:lnTo>
                    <a:pt x="45" y="70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8" y="72"/>
                  </a:lnTo>
                  <a:lnTo>
                    <a:pt x="47" y="72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4" name="Freeform 204"/>
            <p:cNvSpPr>
              <a:spLocks/>
            </p:cNvSpPr>
            <p:nvPr/>
          </p:nvSpPr>
          <p:spPr bwMode="auto">
            <a:xfrm>
              <a:off x="628" y="1408"/>
              <a:ext cx="83" cy="22"/>
            </a:xfrm>
            <a:custGeom>
              <a:avLst/>
              <a:gdLst>
                <a:gd name="T0" fmla="*/ 82 w 83"/>
                <a:gd name="T1" fmla="*/ 0 h 22"/>
                <a:gd name="T2" fmla="*/ 80 w 83"/>
                <a:gd name="T3" fmla="*/ 2 h 22"/>
                <a:gd name="T4" fmla="*/ 74 w 83"/>
                <a:gd name="T5" fmla="*/ 9 h 22"/>
                <a:gd name="T6" fmla="*/ 66 w 83"/>
                <a:gd name="T7" fmla="*/ 15 h 22"/>
                <a:gd name="T8" fmla="*/ 58 w 83"/>
                <a:gd name="T9" fmla="*/ 19 h 22"/>
                <a:gd name="T10" fmla="*/ 50 w 83"/>
                <a:gd name="T11" fmla="*/ 21 h 22"/>
                <a:gd name="T12" fmla="*/ 41 w 83"/>
                <a:gd name="T13" fmla="*/ 21 h 22"/>
                <a:gd name="T14" fmla="*/ 31 w 83"/>
                <a:gd name="T15" fmla="*/ 20 h 22"/>
                <a:gd name="T16" fmla="*/ 22 w 83"/>
                <a:gd name="T17" fmla="*/ 18 h 22"/>
                <a:gd name="T18" fmla="*/ 14 w 83"/>
                <a:gd name="T19" fmla="*/ 13 h 22"/>
                <a:gd name="T20" fmla="*/ 7 w 83"/>
                <a:gd name="T21" fmla="*/ 8 h 22"/>
                <a:gd name="T22" fmla="*/ 0 w 83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22">
                  <a:moveTo>
                    <a:pt x="82" y="0"/>
                  </a:moveTo>
                  <a:lnTo>
                    <a:pt x="80" y="2"/>
                  </a:lnTo>
                  <a:lnTo>
                    <a:pt x="74" y="9"/>
                  </a:lnTo>
                  <a:lnTo>
                    <a:pt x="66" y="15"/>
                  </a:lnTo>
                  <a:lnTo>
                    <a:pt x="58" y="19"/>
                  </a:lnTo>
                  <a:lnTo>
                    <a:pt x="50" y="21"/>
                  </a:lnTo>
                  <a:lnTo>
                    <a:pt x="41" y="21"/>
                  </a:lnTo>
                  <a:lnTo>
                    <a:pt x="31" y="20"/>
                  </a:lnTo>
                  <a:lnTo>
                    <a:pt x="22" y="18"/>
                  </a:lnTo>
                  <a:lnTo>
                    <a:pt x="14" y="13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5" name="Freeform 205"/>
            <p:cNvSpPr>
              <a:spLocks/>
            </p:cNvSpPr>
            <p:nvPr/>
          </p:nvSpPr>
          <p:spPr bwMode="auto">
            <a:xfrm>
              <a:off x="645" y="1428"/>
              <a:ext cx="39" cy="76"/>
            </a:xfrm>
            <a:custGeom>
              <a:avLst/>
              <a:gdLst>
                <a:gd name="T0" fmla="*/ 14 w 39"/>
                <a:gd name="T1" fmla="*/ 0 h 76"/>
                <a:gd name="T2" fmla="*/ 13 w 39"/>
                <a:gd name="T3" fmla="*/ 1 h 76"/>
                <a:gd name="T4" fmla="*/ 9 w 39"/>
                <a:gd name="T5" fmla="*/ 2 h 76"/>
                <a:gd name="T6" fmla="*/ 6 w 39"/>
                <a:gd name="T7" fmla="*/ 3 h 76"/>
                <a:gd name="T8" fmla="*/ 2 w 39"/>
                <a:gd name="T9" fmla="*/ 6 h 76"/>
                <a:gd name="T10" fmla="*/ 1 w 39"/>
                <a:gd name="T11" fmla="*/ 9 h 76"/>
                <a:gd name="T12" fmla="*/ 0 w 39"/>
                <a:gd name="T13" fmla="*/ 12 h 76"/>
                <a:gd name="T14" fmla="*/ 0 w 39"/>
                <a:gd name="T15" fmla="*/ 17 h 76"/>
                <a:gd name="T16" fmla="*/ 0 w 39"/>
                <a:gd name="T17" fmla="*/ 20 h 76"/>
                <a:gd name="T18" fmla="*/ 0 w 39"/>
                <a:gd name="T19" fmla="*/ 24 h 76"/>
                <a:gd name="T20" fmla="*/ 1 w 39"/>
                <a:gd name="T21" fmla="*/ 28 h 76"/>
                <a:gd name="T22" fmla="*/ 2 w 39"/>
                <a:gd name="T23" fmla="*/ 32 h 76"/>
                <a:gd name="T24" fmla="*/ 5 w 39"/>
                <a:gd name="T25" fmla="*/ 37 h 76"/>
                <a:gd name="T26" fmla="*/ 7 w 39"/>
                <a:gd name="T27" fmla="*/ 42 h 76"/>
                <a:gd name="T28" fmla="*/ 10 w 39"/>
                <a:gd name="T29" fmla="*/ 47 h 76"/>
                <a:gd name="T30" fmla="*/ 14 w 39"/>
                <a:gd name="T31" fmla="*/ 51 h 76"/>
                <a:gd name="T32" fmla="*/ 18 w 39"/>
                <a:gd name="T33" fmla="*/ 55 h 76"/>
                <a:gd name="T34" fmla="*/ 22 w 39"/>
                <a:gd name="T35" fmla="*/ 59 h 76"/>
                <a:gd name="T36" fmla="*/ 26 w 39"/>
                <a:gd name="T37" fmla="*/ 63 h 76"/>
                <a:gd name="T38" fmla="*/ 30 w 39"/>
                <a:gd name="T39" fmla="*/ 67 h 76"/>
                <a:gd name="T40" fmla="*/ 34 w 39"/>
                <a:gd name="T41" fmla="*/ 71 h 76"/>
                <a:gd name="T42" fmla="*/ 38 w 39"/>
                <a:gd name="T4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76">
                  <a:moveTo>
                    <a:pt x="14" y="0"/>
                  </a:moveTo>
                  <a:lnTo>
                    <a:pt x="13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5" y="37"/>
                  </a:lnTo>
                  <a:lnTo>
                    <a:pt x="7" y="42"/>
                  </a:lnTo>
                  <a:lnTo>
                    <a:pt x="10" y="47"/>
                  </a:lnTo>
                  <a:lnTo>
                    <a:pt x="14" y="51"/>
                  </a:lnTo>
                  <a:lnTo>
                    <a:pt x="18" y="55"/>
                  </a:lnTo>
                  <a:lnTo>
                    <a:pt x="22" y="59"/>
                  </a:lnTo>
                  <a:lnTo>
                    <a:pt x="26" y="63"/>
                  </a:lnTo>
                  <a:lnTo>
                    <a:pt x="30" y="67"/>
                  </a:lnTo>
                  <a:lnTo>
                    <a:pt x="34" y="71"/>
                  </a:lnTo>
                  <a:lnTo>
                    <a:pt x="38" y="75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6" name="Freeform 206"/>
            <p:cNvSpPr>
              <a:spLocks/>
            </p:cNvSpPr>
            <p:nvPr/>
          </p:nvSpPr>
          <p:spPr bwMode="auto">
            <a:xfrm>
              <a:off x="830" y="1551"/>
              <a:ext cx="111" cy="61"/>
            </a:xfrm>
            <a:custGeom>
              <a:avLst/>
              <a:gdLst>
                <a:gd name="T0" fmla="*/ 0 w 112"/>
                <a:gd name="T1" fmla="*/ 10 h 60"/>
                <a:gd name="T2" fmla="*/ 0 w 112"/>
                <a:gd name="T3" fmla="*/ 10 h 60"/>
                <a:gd name="T4" fmla="*/ 0 w 112"/>
                <a:gd name="T5" fmla="*/ 11 h 60"/>
                <a:gd name="T6" fmla="*/ 1 w 112"/>
                <a:gd name="T7" fmla="*/ 12 h 60"/>
                <a:gd name="T8" fmla="*/ 2 w 112"/>
                <a:gd name="T9" fmla="*/ 13 h 60"/>
                <a:gd name="T10" fmla="*/ 4 w 112"/>
                <a:gd name="T11" fmla="*/ 13 h 60"/>
                <a:gd name="T12" fmla="*/ 5 w 112"/>
                <a:gd name="T13" fmla="*/ 15 h 60"/>
                <a:gd name="T14" fmla="*/ 7 w 112"/>
                <a:gd name="T15" fmla="*/ 15 h 60"/>
                <a:gd name="T16" fmla="*/ 8 w 112"/>
                <a:gd name="T17" fmla="*/ 17 h 60"/>
                <a:gd name="T18" fmla="*/ 9 w 112"/>
                <a:gd name="T19" fmla="*/ 17 h 60"/>
                <a:gd name="T20" fmla="*/ 9 w 112"/>
                <a:gd name="T21" fmla="*/ 17 h 60"/>
                <a:gd name="T22" fmla="*/ 10 w 112"/>
                <a:gd name="T23" fmla="*/ 17 h 60"/>
                <a:gd name="T24" fmla="*/ 11 w 112"/>
                <a:gd name="T25" fmla="*/ 17 h 60"/>
                <a:gd name="T26" fmla="*/ 11 w 112"/>
                <a:gd name="T27" fmla="*/ 18 h 60"/>
                <a:gd name="T28" fmla="*/ 13 w 112"/>
                <a:gd name="T29" fmla="*/ 18 h 60"/>
                <a:gd name="T30" fmla="*/ 14 w 112"/>
                <a:gd name="T31" fmla="*/ 19 h 60"/>
                <a:gd name="T32" fmla="*/ 15 w 112"/>
                <a:gd name="T33" fmla="*/ 19 h 60"/>
                <a:gd name="T34" fmla="*/ 15 w 112"/>
                <a:gd name="T35" fmla="*/ 20 h 60"/>
                <a:gd name="T36" fmla="*/ 15 w 112"/>
                <a:gd name="T37" fmla="*/ 20 h 60"/>
                <a:gd name="T38" fmla="*/ 16 w 112"/>
                <a:gd name="T39" fmla="*/ 21 h 60"/>
                <a:gd name="T40" fmla="*/ 17 w 112"/>
                <a:gd name="T41" fmla="*/ 22 h 60"/>
                <a:gd name="T42" fmla="*/ 19 w 112"/>
                <a:gd name="T43" fmla="*/ 26 h 60"/>
                <a:gd name="T44" fmla="*/ 23 w 112"/>
                <a:gd name="T45" fmla="*/ 30 h 60"/>
                <a:gd name="T46" fmla="*/ 26 w 112"/>
                <a:gd name="T47" fmla="*/ 35 h 60"/>
                <a:gd name="T48" fmla="*/ 30 w 112"/>
                <a:gd name="T49" fmla="*/ 39 h 60"/>
                <a:gd name="T50" fmla="*/ 34 w 112"/>
                <a:gd name="T51" fmla="*/ 44 h 60"/>
                <a:gd name="T52" fmla="*/ 38 w 112"/>
                <a:gd name="T53" fmla="*/ 47 h 60"/>
                <a:gd name="T54" fmla="*/ 42 w 112"/>
                <a:gd name="T55" fmla="*/ 51 h 60"/>
                <a:gd name="T56" fmla="*/ 46 w 112"/>
                <a:gd name="T57" fmla="*/ 54 h 60"/>
                <a:gd name="T58" fmla="*/ 50 w 112"/>
                <a:gd name="T59" fmla="*/ 57 h 60"/>
                <a:gd name="T60" fmla="*/ 55 w 112"/>
                <a:gd name="T61" fmla="*/ 58 h 60"/>
                <a:gd name="T62" fmla="*/ 61 w 112"/>
                <a:gd name="T63" fmla="*/ 59 h 60"/>
                <a:gd name="T64" fmla="*/ 67 w 112"/>
                <a:gd name="T65" fmla="*/ 59 h 60"/>
                <a:gd name="T66" fmla="*/ 71 w 112"/>
                <a:gd name="T67" fmla="*/ 58 h 60"/>
                <a:gd name="T68" fmla="*/ 76 w 112"/>
                <a:gd name="T69" fmla="*/ 56 h 60"/>
                <a:gd name="T70" fmla="*/ 81 w 112"/>
                <a:gd name="T71" fmla="*/ 53 h 60"/>
                <a:gd name="T72" fmla="*/ 87 w 112"/>
                <a:gd name="T73" fmla="*/ 50 h 60"/>
                <a:gd name="T74" fmla="*/ 91 w 112"/>
                <a:gd name="T75" fmla="*/ 46 h 60"/>
                <a:gd name="T76" fmla="*/ 95 w 112"/>
                <a:gd name="T77" fmla="*/ 42 h 60"/>
                <a:gd name="T78" fmla="*/ 98 w 112"/>
                <a:gd name="T79" fmla="*/ 36 h 60"/>
                <a:gd name="T80" fmla="*/ 101 w 112"/>
                <a:gd name="T81" fmla="*/ 30 h 60"/>
                <a:gd name="T82" fmla="*/ 103 w 112"/>
                <a:gd name="T83" fmla="*/ 27 h 60"/>
                <a:gd name="T84" fmla="*/ 103 w 112"/>
                <a:gd name="T85" fmla="*/ 28 h 60"/>
                <a:gd name="T86" fmla="*/ 103 w 112"/>
                <a:gd name="T87" fmla="*/ 29 h 60"/>
                <a:gd name="T88" fmla="*/ 102 w 112"/>
                <a:gd name="T89" fmla="*/ 30 h 60"/>
                <a:gd name="T90" fmla="*/ 102 w 112"/>
                <a:gd name="T91" fmla="*/ 30 h 60"/>
                <a:gd name="T92" fmla="*/ 101 w 112"/>
                <a:gd name="T93" fmla="*/ 31 h 60"/>
                <a:gd name="T94" fmla="*/ 101 w 112"/>
                <a:gd name="T95" fmla="*/ 31 h 60"/>
                <a:gd name="T96" fmla="*/ 101 w 112"/>
                <a:gd name="T97" fmla="*/ 30 h 60"/>
                <a:gd name="T98" fmla="*/ 103 w 112"/>
                <a:gd name="T99" fmla="*/ 30 h 60"/>
                <a:gd name="T100" fmla="*/ 103 w 112"/>
                <a:gd name="T101" fmla="*/ 27 h 60"/>
                <a:gd name="T102" fmla="*/ 105 w 112"/>
                <a:gd name="T103" fmla="*/ 24 h 60"/>
                <a:gd name="T104" fmla="*/ 107 w 112"/>
                <a:gd name="T105" fmla="*/ 20 h 60"/>
                <a:gd name="T106" fmla="*/ 108 w 112"/>
                <a:gd name="T107" fmla="*/ 16 h 60"/>
                <a:gd name="T108" fmla="*/ 109 w 112"/>
                <a:gd name="T109" fmla="*/ 11 h 60"/>
                <a:gd name="T110" fmla="*/ 110 w 112"/>
                <a:gd name="T111" fmla="*/ 8 h 60"/>
                <a:gd name="T112" fmla="*/ 111 w 112"/>
                <a:gd name="T113" fmla="*/ 4 h 60"/>
                <a:gd name="T114" fmla="*/ 111 w 112"/>
                <a:gd name="T115" fmla="*/ 2 h 60"/>
                <a:gd name="T116" fmla="*/ 111 w 112"/>
                <a:gd name="T1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" h="6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3" y="30"/>
                  </a:lnTo>
                  <a:lnTo>
                    <a:pt x="26" y="35"/>
                  </a:lnTo>
                  <a:lnTo>
                    <a:pt x="30" y="39"/>
                  </a:lnTo>
                  <a:lnTo>
                    <a:pt x="34" y="44"/>
                  </a:lnTo>
                  <a:lnTo>
                    <a:pt x="38" y="47"/>
                  </a:lnTo>
                  <a:lnTo>
                    <a:pt x="42" y="51"/>
                  </a:lnTo>
                  <a:lnTo>
                    <a:pt x="46" y="54"/>
                  </a:lnTo>
                  <a:lnTo>
                    <a:pt x="50" y="57"/>
                  </a:lnTo>
                  <a:lnTo>
                    <a:pt x="55" y="58"/>
                  </a:lnTo>
                  <a:lnTo>
                    <a:pt x="61" y="59"/>
                  </a:lnTo>
                  <a:lnTo>
                    <a:pt x="67" y="59"/>
                  </a:lnTo>
                  <a:lnTo>
                    <a:pt x="71" y="58"/>
                  </a:lnTo>
                  <a:lnTo>
                    <a:pt x="76" y="56"/>
                  </a:lnTo>
                  <a:lnTo>
                    <a:pt x="81" y="53"/>
                  </a:lnTo>
                  <a:lnTo>
                    <a:pt x="87" y="50"/>
                  </a:lnTo>
                  <a:lnTo>
                    <a:pt x="91" y="46"/>
                  </a:lnTo>
                  <a:lnTo>
                    <a:pt x="95" y="42"/>
                  </a:lnTo>
                  <a:lnTo>
                    <a:pt x="98" y="36"/>
                  </a:lnTo>
                  <a:lnTo>
                    <a:pt x="101" y="30"/>
                  </a:lnTo>
                  <a:lnTo>
                    <a:pt x="103" y="27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1" y="30"/>
                  </a:lnTo>
                  <a:lnTo>
                    <a:pt x="103" y="30"/>
                  </a:lnTo>
                  <a:lnTo>
                    <a:pt x="103" y="27"/>
                  </a:lnTo>
                  <a:lnTo>
                    <a:pt x="105" y="24"/>
                  </a:lnTo>
                  <a:lnTo>
                    <a:pt x="107" y="20"/>
                  </a:lnTo>
                  <a:lnTo>
                    <a:pt x="108" y="16"/>
                  </a:lnTo>
                  <a:lnTo>
                    <a:pt x="109" y="11"/>
                  </a:lnTo>
                  <a:lnTo>
                    <a:pt x="110" y="8"/>
                  </a:lnTo>
                  <a:lnTo>
                    <a:pt x="111" y="4"/>
                  </a:lnTo>
                  <a:lnTo>
                    <a:pt x="111" y="2"/>
                  </a:lnTo>
                  <a:lnTo>
                    <a:pt x="111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7" name="Freeform 207"/>
            <p:cNvSpPr>
              <a:spLocks/>
            </p:cNvSpPr>
            <p:nvPr/>
          </p:nvSpPr>
          <p:spPr bwMode="auto">
            <a:xfrm>
              <a:off x="932" y="1584"/>
              <a:ext cx="17" cy="26"/>
            </a:xfrm>
            <a:custGeom>
              <a:avLst/>
              <a:gdLst>
                <a:gd name="T0" fmla="*/ 5 w 17"/>
                <a:gd name="T1" fmla="*/ 0 h 26"/>
                <a:gd name="T2" fmla="*/ 5 w 17"/>
                <a:gd name="T3" fmla="*/ 0 h 26"/>
                <a:gd name="T4" fmla="*/ 5 w 17"/>
                <a:gd name="T5" fmla="*/ 2 h 26"/>
                <a:gd name="T6" fmla="*/ 5 w 17"/>
                <a:gd name="T7" fmla="*/ 4 h 26"/>
                <a:gd name="T8" fmla="*/ 0 w 17"/>
                <a:gd name="T9" fmla="*/ 7 h 26"/>
                <a:gd name="T10" fmla="*/ 5 w 17"/>
                <a:gd name="T11" fmla="*/ 10 h 26"/>
                <a:gd name="T12" fmla="*/ 5 w 17"/>
                <a:gd name="T13" fmla="*/ 12 h 26"/>
                <a:gd name="T14" fmla="*/ 5 w 17"/>
                <a:gd name="T15" fmla="*/ 16 h 26"/>
                <a:gd name="T16" fmla="*/ 5 w 17"/>
                <a:gd name="T17" fmla="*/ 19 h 26"/>
                <a:gd name="T18" fmla="*/ 10 w 17"/>
                <a:gd name="T19" fmla="*/ 22 h 26"/>
                <a:gd name="T20" fmla="*/ 10 w 17"/>
                <a:gd name="T21" fmla="*/ 23 h 26"/>
                <a:gd name="T22" fmla="*/ 16 w 17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6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6" y="25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8" name="Freeform 208"/>
            <p:cNvSpPr>
              <a:spLocks/>
            </p:cNvSpPr>
            <p:nvPr/>
          </p:nvSpPr>
          <p:spPr bwMode="auto">
            <a:xfrm>
              <a:off x="1112" y="1677"/>
              <a:ext cx="19" cy="76"/>
            </a:xfrm>
            <a:custGeom>
              <a:avLst/>
              <a:gdLst>
                <a:gd name="T0" fmla="*/ 0 w 18"/>
                <a:gd name="T1" fmla="*/ 74 h 75"/>
                <a:gd name="T2" fmla="*/ 1 w 18"/>
                <a:gd name="T3" fmla="*/ 71 h 75"/>
                <a:gd name="T4" fmla="*/ 4 w 18"/>
                <a:gd name="T5" fmla="*/ 68 h 75"/>
                <a:gd name="T6" fmla="*/ 5 w 18"/>
                <a:gd name="T7" fmla="*/ 66 h 75"/>
                <a:gd name="T8" fmla="*/ 8 w 18"/>
                <a:gd name="T9" fmla="*/ 63 h 75"/>
                <a:gd name="T10" fmla="*/ 8 w 18"/>
                <a:gd name="T11" fmla="*/ 60 h 75"/>
                <a:gd name="T12" fmla="*/ 9 w 18"/>
                <a:gd name="T13" fmla="*/ 57 h 75"/>
                <a:gd name="T14" fmla="*/ 10 w 18"/>
                <a:gd name="T15" fmla="*/ 56 h 75"/>
                <a:gd name="T16" fmla="*/ 11 w 18"/>
                <a:gd name="T17" fmla="*/ 53 h 75"/>
                <a:gd name="T18" fmla="*/ 13 w 18"/>
                <a:gd name="T19" fmla="*/ 51 h 75"/>
                <a:gd name="T20" fmla="*/ 13 w 18"/>
                <a:gd name="T21" fmla="*/ 49 h 75"/>
                <a:gd name="T22" fmla="*/ 13 w 18"/>
                <a:gd name="T23" fmla="*/ 49 h 75"/>
                <a:gd name="T24" fmla="*/ 14 w 18"/>
                <a:gd name="T25" fmla="*/ 47 h 75"/>
                <a:gd name="T26" fmla="*/ 14 w 18"/>
                <a:gd name="T27" fmla="*/ 47 h 75"/>
                <a:gd name="T28" fmla="*/ 15 w 18"/>
                <a:gd name="T29" fmla="*/ 46 h 75"/>
                <a:gd name="T30" fmla="*/ 14 w 18"/>
                <a:gd name="T31" fmla="*/ 46 h 75"/>
                <a:gd name="T32" fmla="*/ 16 w 18"/>
                <a:gd name="T33" fmla="*/ 38 h 75"/>
                <a:gd name="T34" fmla="*/ 17 w 18"/>
                <a:gd name="T35" fmla="*/ 31 h 75"/>
                <a:gd name="T36" fmla="*/ 16 w 18"/>
                <a:gd name="T37" fmla="*/ 24 h 75"/>
                <a:gd name="T38" fmla="*/ 15 w 18"/>
                <a:gd name="T39" fmla="*/ 18 h 75"/>
                <a:gd name="T40" fmla="*/ 12 w 18"/>
                <a:gd name="T41" fmla="*/ 14 h 75"/>
                <a:gd name="T42" fmla="*/ 10 w 18"/>
                <a:gd name="T43" fmla="*/ 9 h 75"/>
                <a:gd name="T44" fmla="*/ 8 w 18"/>
                <a:gd name="T45" fmla="*/ 5 h 75"/>
                <a:gd name="T46" fmla="*/ 7 w 18"/>
                <a:gd name="T47" fmla="*/ 2 h 75"/>
                <a:gd name="T48" fmla="*/ 5 w 18"/>
                <a:gd name="T49" fmla="*/ 1 h 75"/>
                <a:gd name="T50" fmla="*/ 5 w 18"/>
                <a:gd name="T5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75">
                  <a:moveTo>
                    <a:pt x="0" y="74"/>
                  </a:moveTo>
                  <a:lnTo>
                    <a:pt x="1" y="71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7" y="31"/>
                  </a:lnTo>
                  <a:lnTo>
                    <a:pt x="16" y="24"/>
                  </a:lnTo>
                  <a:lnTo>
                    <a:pt x="15" y="18"/>
                  </a:lnTo>
                  <a:lnTo>
                    <a:pt x="12" y="14"/>
                  </a:lnTo>
                  <a:lnTo>
                    <a:pt x="10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49" name="Freeform 209"/>
            <p:cNvSpPr>
              <a:spLocks/>
            </p:cNvSpPr>
            <p:nvPr/>
          </p:nvSpPr>
          <p:spPr bwMode="auto">
            <a:xfrm>
              <a:off x="808" y="2521"/>
              <a:ext cx="37" cy="35"/>
            </a:xfrm>
            <a:custGeom>
              <a:avLst/>
              <a:gdLst>
                <a:gd name="T0" fmla="*/ 0 w 37"/>
                <a:gd name="T1" fmla="*/ 34 h 35"/>
                <a:gd name="T2" fmla="*/ 5 w 37"/>
                <a:gd name="T3" fmla="*/ 31 h 35"/>
                <a:gd name="T4" fmla="*/ 9 w 37"/>
                <a:gd name="T5" fmla="*/ 29 h 35"/>
                <a:gd name="T6" fmla="*/ 14 w 37"/>
                <a:gd name="T7" fmla="*/ 25 h 35"/>
                <a:gd name="T8" fmla="*/ 18 w 37"/>
                <a:gd name="T9" fmla="*/ 23 h 35"/>
                <a:gd name="T10" fmla="*/ 22 w 37"/>
                <a:gd name="T11" fmla="*/ 20 h 35"/>
                <a:gd name="T12" fmla="*/ 26 w 37"/>
                <a:gd name="T13" fmla="*/ 17 h 35"/>
                <a:gd name="T14" fmla="*/ 29 w 37"/>
                <a:gd name="T15" fmla="*/ 13 h 35"/>
                <a:gd name="T16" fmla="*/ 31 w 37"/>
                <a:gd name="T17" fmla="*/ 9 h 35"/>
                <a:gd name="T18" fmla="*/ 33 w 37"/>
                <a:gd name="T19" fmla="*/ 5 h 35"/>
                <a:gd name="T20" fmla="*/ 36 w 3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5">
                  <a:moveTo>
                    <a:pt x="0" y="34"/>
                  </a:moveTo>
                  <a:lnTo>
                    <a:pt x="5" y="31"/>
                  </a:lnTo>
                  <a:lnTo>
                    <a:pt x="9" y="29"/>
                  </a:lnTo>
                  <a:lnTo>
                    <a:pt x="14" y="25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26" y="17"/>
                  </a:lnTo>
                  <a:lnTo>
                    <a:pt x="29" y="13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6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0" name="Freeform 210"/>
            <p:cNvSpPr>
              <a:spLocks/>
            </p:cNvSpPr>
            <p:nvPr/>
          </p:nvSpPr>
          <p:spPr bwMode="auto">
            <a:xfrm>
              <a:off x="782" y="2391"/>
              <a:ext cx="63" cy="37"/>
            </a:xfrm>
            <a:custGeom>
              <a:avLst/>
              <a:gdLst>
                <a:gd name="T0" fmla="*/ 1 w 62"/>
                <a:gd name="T1" fmla="*/ 36 h 37"/>
                <a:gd name="T2" fmla="*/ 1 w 62"/>
                <a:gd name="T3" fmla="*/ 35 h 37"/>
                <a:gd name="T4" fmla="*/ 0 w 62"/>
                <a:gd name="T5" fmla="*/ 35 h 37"/>
                <a:gd name="T6" fmla="*/ 0 w 62"/>
                <a:gd name="T7" fmla="*/ 34 h 37"/>
                <a:gd name="T8" fmla="*/ 0 w 62"/>
                <a:gd name="T9" fmla="*/ 34 h 37"/>
                <a:gd name="T10" fmla="*/ 0 w 62"/>
                <a:gd name="T11" fmla="*/ 33 h 37"/>
                <a:gd name="T12" fmla="*/ 0 w 62"/>
                <a:gd name="T13" fmla="*/ 33 h 37"/>
                <a:gd name="T14" fmla="*/ 0 w 62"/>
                <a:gd name="T15" fmla="*/ 32 h 37"/>
                <a:gd name="T16" fmla="*/ 0 w 62"/>
                <a:gd name="T17" fmla="*/ 32 h 37"/>
                <a:gd name="T18" fmla="*/ 0 w 62"/>
                <a:gd name="T19" fmla="*/ 31 h 37"/>
                <a:gd name="T20" fmla="*/ 4 w 62"/>
                <a:gd name="T21" fmla="*/ 25 h 37"/>
                <a:gd name="T22" fmla="*/ 7 w 62"/>
                <a:gd name="T23" fmla="*/ 21 h 37"/>
                <a:gd name="T24" fmla="*/ 11 w 62"/>
                <a:gd name="T25" fmla="*/ 16 h 37"/>
                <a:gd name="T26" fmla="*/ 16 w 62"/>
                <a:gd name="T27" fmla="*/ 13 h 37"/>
                <a:gd name="T28" fmla="*/ 20 w 62"/>
                <a:gd name="T29" fmla="*/ 10 h 37"/>
                <a:gd name="T30" fmla="*/ 25 w 62"/>
                <a:gd name="T31" fmla="*/ 7 h 37"/>
                <a:gd name="T32" fmla="*/ 30 w 62"/>
                <a:gd name="T33" fmla="*/ 4 h 37"/>
                <a:gd name="T34" fmla="*/ 34 w 62"/>
                <a:gd name="T35" fmla="*/ 3 h 37"/>
                <a:gd name="T36" fmla="*/ 41 w 62"/>
                <a:gd name="T37" fmla="*/ 2 h 37"/>
                <a:gd name="T38" fmla="*/ 46 w 62"/>
                <a:gd name="T39" fmla="*/ 0 h 37"/>
                <a:gd name="T40" fmla="*/ 54 w 62"/>
                <a:gd name="T41" fmla="*/ 1 h 37"/>
                <a:gd name="T42" fmla="*/ 54 w 62"/>
                <a:gd name="T43" fmla="*/ 1 h 37"/>
                <a:gd name="T44" fmla="*/ 55 w 62"/>
                <a:gd name="T45" fmla="*/ 1 h 37"/>
                <a:gd name="T46" fmla="*/ 55 w 62"/>
                <a:gd name="T47" fmla="*/ 1 h 37"/>
                <a:gd name="T48" fmla="*/ 55 w 62"/>
                <a:gd name="T49" fmla="*/ 2 h 37"/>
                <a:gd name="T50" fmla="*/ 55 w 62"/>
                <a:gd name="T51" fmla="*/ 2 h 37"/>
                <a:gd name="T52" fmla="*/ 56 w 62"/>
                <a:gd name="T53" fmla="*/ 2 h 37"/>
                <a:gd name="T54" fmla="*/ 56 w 62"/>
                <a:gd name="T55" fmla="*/ 2 h 37"/>
                <a:gd name="T56" fmla="*/ 57 w 62"/>
                <a:gd name="T57" fmla="*/ 3 h 37"/>
                <a:gd name="T58" fmla="*/ 58 w 62"/>
                <a:gd name="T59" fmla="*/ 3 h 37"/>
                <a:gd name="T60" fmla="*/ 58 w 62"/>
                <a:gd name="T61" fmla="*/ 4 h 37"/>
                <a:gd name="T62" fmla="*/ 59 w 62"/>
                <a:gd name="T63" fmla="*/ 8 h 37"/>
                <a:gd name="T64" fmla="*/ 59 w 62"/>
                <a:gd name="T65" fmla="*/ 9 h 37"/>
                <a:gd name="T66" fmla="*/ 59 w 62"/>
                <a:gd name="T67" fmla="*/ 10 h 37"/>
                <a:gd name="T68" fmla="*/ 59 w 62"/>
                <a:gd name="T69" fmla="*/ 11 h 37"/>
                <a:gd name="T70" fmla="*/ 59 w 62"/>
                <a:gd name="T71" fmla="*/ 12 h 37"/>
                <a:gd name="T72" fmla="*/ 60 w 62"/>
                <a:gd name="T73" fmla="*/ 12 h 37"/>
                <a:gd name="T74" fmla="*/ 60 w 62"/>
                <a:gd name="T75" fmla="*/ 13 h 37"/>
                <a:gd name="T76" fmla="*/ 60 w 62"/>
                <a:gd name="T77" fmla="*/ 14 h 37"/>
                <a:gd name="T78" fmla="*/ 60 w 62"/>
                <a:gd name="T79" fmla="*/ 15 h 37"/>
                <a:gd name="T80" fmla="*/ 60 w 62"/>
                <a:gd name="T81" fmla="*/ 16 h 37"/>
                <a:gd name="T82" fmla="*/ 61 w 62"/>
                <a:gd name="T83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7">
                  <a:moveTo>
                    <a:pt x="1" y="36"/>
                  </a:move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1" y="17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1" name="Freeform 211"/>
            <p:cNvSpPr>
              <a:spLocks/>
            </p:cNvSpPr>
            <p:nvPr/>
          </p:nvSpPr>
          <p:spPr bwMode="auto">
            <a:xfrm>
              <a:off x="721" y="2270"/>
              <a:ext cx="26" cy="69"/>
            </a:xfrm>
            <a:custGeom>
              <a:avLst/>
              <a:gdLst>
                <a:gd name="T0" fmla="*/ 26 w 27"/>
                <a:gd name="T1" fmla="*/ 0 h 69"/>
                <a:gd name="T2" fmla="*/ 21 w 27"/>
                <a:gd name="T3" fmla="*/ 6 h 69"/>
                <a:gd name="T4" fmla="*/ 17 w 27"/>
                <a:gd name="T5" fmla="*/ 13 h 69"/>
                <a:gd name="T6" fmla="*/ 13 w 27"/>
                <a:gd name="T7" fmla="*/ 19 h 69"/>
                <a:gd name="T8" fmla="*/ 9 w 27"/>
                <a:gd name="T9" fmla="*/ 25 h 69"/>
                <a:gd name="T10" fmla="*/ 7 w 27"/>
                <a:gd name="T11" fmla="*/ 33 h 69"/>
                <a:gd name="T12" fmla="*/ 4 w 27"/>
                <a:gd name="T13" fmla="*/ 39 h 69"/>
                <a:gd name="T14" fmla="*/ 1 w 27"/>
                <a:gd name="T15" fmla="*/ 47 h 69"/>
                <a:gd name="T16" fmla="*/ 0 w 27"/>
                <a:gd name="T17" fmla="*/ 54 h 69"/>
                <a:gd name="T18" fmla="*/ 0 w 27"/>
                <a:gd name="T19" fmla="*/ 61 h 69"/>
                <a:gd name="T20" fmla="*/ 0 w 27"/>
                <a:gd name="T21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9">
                  <a:moveTo>
                    <a:pt x="26" y="0"/>
                  </a:moveTo>
                  <a:lnTo>
                    <a:pt x="21" y="6"/>
                  </a:lnTo>
                  <a:lnTo>
                    <a:pt x="17" y="13"/>
                  </a:lnTo>
                  <a:lnTo>
                    <a:pt x="13" y="19"/>
                  </a:lnTo>
                  <a:lnTo>
                    <a:pt x="9" y="25"/>
                  </a:lnTo>
                  <a:lnTo>
                    <a:pt x="7" y="33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8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2" name="Freeform 212"/>
            <p:cNvSpPr>
              <a:spLocks/>
            </p:cNvSpPr>
            <p:nvPr/>
          </p:nvSpPr>
          <p:spPr bwMode="auto">
            <a:xfrm>
              <a:off x="646" y="1731"/>
              <a:ext cx="37" cy="32"/>
            </a:xfrm>
            <a:custGeom>
              <a:avLst/>
              <a:gdLst>
                <a:gd name="T0" fmla="*/ 0 w 37"/>
                <a:gd name="T1" fmla="*/ 31 h 32"/>
                <a:gd name="T2" fmla="*/ 0 w 37"/>
                <a:gd name="T3" fmla="*/ 30 h 32"/>
                <a:gd name="T4" fmla="*/ 0 w 37"/>
                <a:gd name="T5" fmla="*/ 29 h 32"/>
                <a:gd name="T6" fmla="*/ 0 w 37"/>
                <a:gd name="T7" fmla="*/ 29 h 32"/>
                <a:gd name="T8" fmla="*/ 0 w 37"/>
                <a:gd name="T9" fmla="*/ 28 h 32"/>
                <a:gd name="T10" fmla="*/ 0 w 37"/>
                <a:gd name="T11" fmla="*/ 27 h 32"/>
                <a:gd name="T12" fmla="*/ 0 w 37"/>
                <a:gd name="T13" fmla="*/ 26 h 32"/>
                <a:gd name="T14" fmla="*/ 1 w 37"/>
                <a:gd name="T15" fmla="*/ 26 h 32"/>
                <a:gd name="T16" fmla="*/ 1 w 37"/>
                <a:gd name="T17" fmla="*/ 26 h 32"/>
                <a:gd name="T18" fmla="*/ 2 w 37"/>
                <a:gd name="T19" fmla="*/ 26 h 32"/>
                <a:gd name="T20" fmla="*/ 7 w 37"/>
                <a:gd name="T21" fmla="*/ 25 h 32"/>
                <a:gd name="T22" fmla="*/ 11 w 37"/>
                <a:gd name="T23" fmla="*/ 24 h 32"/>
                <a:gd name="T24" fmla="*/ 15 w 37"/>
                <a:gd name="T25" fmla="*/ 23 h 32"/>
                <a:gd name="T26" fmla="*/ 18 w 37"/>
                <a:gd name="T27" fmla="*/ 20 h 32"/>
                <a:gd name="T28" fmla="*/ 22 w 37"/>
                <a:gd name="T29" fmla="*/ 18 h 32"/>
                <a:gd name="T30" fmla="*/ 25 w 37"/>
                <a:gd name="T31" fmla="*/ 15 h 32"/>
                <a:gd name="T32" fmla="*/ 28 w 37"/>
                <a:gd name="T33" fmla="*/ 12 h 32"/>
                <a:gd name="T34" fmla="*/ 31 w 37"/>
                <a:gd name="T35" fmla="*/ 8 h 32"/>
                <a:gd name="T36" fmla="*/ 34 w 37"/>
                <a:gd name="T37" fmla="*/ 5 h 32"/>
                <a:gd name="T38" fmla="*/ 36 w 37"/>
                <a:gd name="T3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32">
                  <a:moveTo>
                    <a:pt x="0" y="31"/>
                  </a:move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7" y="25"/>
                  </a:lnTo>
                  <a:lnTo>
                    <a:pt x="11" y="24"/>
                  </a:lnTo>
                  <a:lnTo>
                    <a:pt x="15" y="23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8" y="12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6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596" y="1289"/>
              <a:ext cx="20" cy="74"/>
            </a:xfrm>
            <a:custGeom>
              <a:avLst/>
              <a:gdLst>
                <a:gd name="T0" fmla="*/ 20 w 21"/>
                <a:gd name="T1" fmla="*/ 72 h 73"/>
                <a:gd name="T2" fmla="*/ 20 w 21"/>
                <a:gd name="T3" fmla="*/ 72 h 73"/>
                <a:gd name="T4" fmla="*/ 18 w 21"/>
                <a:gd name="T5" fmla="*/ 71 h 73"/>
                <a:gd name="T6" fmla="*/ 17 w 21"/>
                <a:gd name="T7" fmla="*/ 70 h 73"/>
                <a:gd name="T8" fmla="*/ 17 w 21"/>
                <a:gd name="T9" fmla="*/ 70 h 73"/>
                <a:gd name="T10" fmla="*/ 14 w 21"/>
                <a:gd name="T11" fmla="*/ 69 h 73"/>
                <a:gd name="T12" fmla="*/ 13 w 21"/>
                <a:gd name="T13" fmla="*/ 68 h 73"/>
                <a:gd name="T14" fmla="*/ 12 w 21"/>
                <a:gd name="T15" fmla="*/ 66 h 73"/>
                <a:gd name="T16" fmla="*/ 10 w 21"/>
                <a:gd name="T17" fmla="*/ 65 h 73"/>
                <a:gd name="T18" fmla="*/ 9 w 21"/>
                <a:gd name="T19" fmla="*/ 64 h 73"/>
                <a:gd name="T20" fmla="*/ 9 w 21"/>
                <a:gd name="T21" fmla="*/ 64 h 73"/>
                <a:gd name="T22" fmla="*/ 6 w 21"/>
                <a:gd name="T23" fmla="*/ 59 h 73"/>
                <a:gd name="T24" fmla="*/ 2 w 21"/>
                <a:gd name="T25" fmla="*/ 54 h 73"/>
                <a:gd name="T26" fmla="*/ 1 w 21"/>
                <a:gd name="T27" fmla="*/ 48 h 73"/>
                <a:gd name="T28" fmla="*/ 0 w 21"/>
                <a:gd name="T29" fmla="*/ 42 h 73"/>
                <a:gd name="T30" fmla="*/ 0 w 21"/>
                <a:gd name="T31" fmla="*/ 35 h 73"/>
                <a:gd name="T32" fmla="*/ 0 w 21"/>
                <a:gd name="T33" fmla="*/ 30 h 73"/>
                <a:gd name="T34" fmla="*/ 0 w 21"/>
                <a:gd name="T35" fmla="*/ 23 h 73"/>
                <a:gd name="T36" fmla="*/ 2 w 21"/>
                <a:gd name="T37" fmla="*/ 18 h 73"/>
                <a:gd name="T38" fmla="*/ 5 w 21"/>
                <a:gd name="T39" fmla="*/ 13 h 73"/>
                <a:gd name="T40" fmla="*/ 9 w 21"/>
                <a:gd name="T41" fmla="*/ 7 h 73"/>
                <a:gd name="T42" fmla="*/ 9 w 21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3">
                  <a:moveTo>
                    <a:pt x="20" y="72"/>
                  </a:moveTo>
                  <a:lnTo>
                    <a:pt x="20" y="72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6" y="59"/>
                  </a:lnTo>
                  <a:lnTo>
                    <a:pt x="2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531" y="1250"/>
              <a:ext cx="65" cy="71"/>
            </a:xfrm>
            <a:custGeom>
              <a:avLst/>
              <a:gdLst>
                <a:gd name="T0" fmla="*/ 64 w 65"/>
                <a:gd name="T1" fmla="*/ 70 h 71"/>
                <a:gd name="T2" fmla="*/ 64 w 65"/>
                <a:gd name="T3" fmla="*/ 70 h 71"/>
                <a:gd name="T4" fmla="*/ 56 w 65"/>
                <a:gd name="T5" fmla="*/ 70 h 71"/>
                <a:gd name="T6" fmla="*/ 48 w 65"/>
                <a:gd name="T7" fmla="*/ 67 h 71"/>
                <a:gd name="T8" fmla="*/ 40 w 65"/>
                <a:gd name="T9" fmla="*/ 63 h 71"/>
                <a:gd name="T10" fmla="*/ 33 w 65"/>
                <a:gd name="T11" fmla="*/ 58 h 71"/>
                <a:gd name="T12" fmla="*/ 27 w 65"/>
                <a:gd name="T13" fmla="*/ 52 h 71"/>
                <a:gd name="T14" fmla="*/ 23 w 65"/>
                <a:gd name="T15" fmla="*/ 45 h 71"/>
                <a:gd name="T16" fmla="*/ 16 w 65"/>
                <a:gd name="T17" fmla="*/ 38 h 71"/>
                <a:gd name="T18" fmla="*/ 12 w 65"/>
                <a:gd name="T19" fmla="*/ 31 h 71"/>
                <a:gd name="T20" fmla="*/ 8 w 65"/>
                <a:gd name="T21" fmla="*/ 23 h 71"/>
                <a:gd name="T22" fmla="*/ 3 w 65"/>
                <a:gd name="T23" fmla="*/ 15 h 71"/>
                <a:gd name="T24" fmla="*/ 3 w 65"/>
                <a:gd name="T25" fmla="*/ 14 h 71"/>
                <a:gd name="T26" fmla="*/ 2 w 65"/>
                <a:gd name="T27" fmla="*/ 13 h 71"/>
                <a:gd name="T28" fmla="*/ 1 w 65"/>
                <a:gd name="T29" fmla="*/ 11 h 71"/>
                <a:gd name="T30" fmla="*/ 1 w 65"/>
                <a:gd name="T31" fmla="*/ 9 h 71"/>
                <a:gd name="T32" fmla="*/ 0 w 65"/>
                <a:gd name="T33" fmla="*/ 6 h 71"/>
                <a:gd name="T34" fmla="*/ 0 w 65"/>
                <a:gd name="T35" fmla="*/ 4 h 71"/>
                <a:gd name="T36" fmla="*/ 0 w 65"/>
                <a:gd name="T37" fmla="*/ 2 h 71"/>
                <a:gd name="T38" fmla="*/ 0 w 65"/>
                <a:gd name="T39" fmla="*/ 1 h 71"/>
                <a:gd name="T40" fmla="*/ 0 w 65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1">
                  <a:moveTo>
                    <a:pt x="64" y="70"/>
                  </a:moveTo>
                  <a:lnTo>
                    <a:pt x="64" y="70"/>
                  </a:lnTo>
                  <a:lnTo>
                    <a:pt x="56" y="70"/>
                  </a:lnTo>
                  <a:lnTo>
                    <a:pt x="48" y="67"/>
                  </a:lnTo>
                  <a:lnTo>
                    <a:pt x="40" y="63"/>
                  </a:lnTo>
                  <a:lnTo>
                    <a:pt x="33" y="58"/>
                  </a:lnTo>
                  <a:lnTo>
                    <a:pt x="27" y="52"/>
                  </a:lnTo>
                  <a:lnTo>
                    <a:pt x="23" y="45"/>
                  </a:lnTo>
                  <a:lnTo>
                    <a:pt x="16" y="38"/>
                  </a:lnTo>
                  <a:lnTo>
                    <a:pt x="12" y="31"/>
                  </a:lnTo>
                  <a:lnTo>
                    <a:pt x="8" y="23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5" name="Freeform 215"/>
            <p:cNvSpPr>
              <a:spLocks/>
            </p:cNvSpPr>
            <p:nvPr/>
          </p:nvSpPr>
          <p:spPr bwMode="auto">
            <a:xfrm>
              <a:off x="548" y="1294"/>
              <a:ext cx="17" cy="26"/>
            </a:xfrm>
            <a:custGeom>
              <a:avLst/>
              <a:gdLst>
                <a:gd name="T0" fmla="*/ 16 w 17"/>
                <a:gd name="T1" fmla="*/ 0 h 26"/>
                <a:gd name="T2" fmla="*/ 12 w 17"/>
                <a:gd name="T3" fmla="*/ 2 h 26"/>
                <a:gd name="T4" fmla="*/ 9 w 17"/>
                <a:gd name="T5" fmla="*/ 6 h 26"/>
                <a:gd name="T6" fmla="*/ 6 w 17"/>
                <a:gd name="T7" fmla="*/ 7 h 26"/>
                <a:gd name="T8" fmla="*/ 6 w 17"/>
                <a:gd name="T9" fmla="*/ 9 h 26"/>
                <a:gd name="T10" fmla="*/ 3 w 17"/>
                <a:gd name="T11" fmla="*/ 12 h 26"/>
                <a:gd name="T12" fmla="*/ 3 w 17"/>
                <a:gd name="T13" fmla="*/ 14 h 26"/>
                <a:gd name="T14" fmla="*/ 0 w 17"/>
                <a:gd name="T15" fmla="*/ 17 h 26"/>
                <a:gd name="T16" fmla="*/ 3 w 17"/>
                <a:gd name="T17" fmla="*/ 19 h 26"/>
                <a:gd name="T18" fmla="*/ 3 w 17"/>
                <a:gd name="T19" fmla="*/ 22 h 26"/>
                <a:gd name="T20" fmla="*/ 3 w 17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6">
                  <a:moveTo>
                    <a:pt x="16" y="0"/>
                  </a:moveTo>
                  <a:lnTo>
                    <a:pt x="12" y="2"/>
                  </a:lnTo>
                  <a:lnTo>
                    <a:pt x="9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5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6" name="Freeform 216"/>
            <p:cNvSpPr>
              <a:spLocks/>
            </p:cNvSpPr>
            <p:nvPr/>
          </p:nvSpPr>
          <p:spPr bwMode="auto">
            <a:xfrm>
              <a:off x="950" y="1677"/>
              <a:ext cx="52" cy="17"/>
            </a:xfrm>
            <a:custGeom>
              <a:avLst/>
              <a:gdLst>
                <a:gd name="T0" fmla="*/ 51 w 52"/>
                <a:gd name="T1" fmla="*/ 5 h 19"/>
                <a:gd name="T2" fmla="*/ 50 w 52"/>
                <a:gd name="T3" fmla="*/ 7 h 19"/>
                <a:gd name="T4" fmla="*/ 48 w 52"/>
                <a:gd name="T5" fmla="*/ 8 h 19"/>
                <a:gd name="T6" fmla="*/ 47 w 52"/>
                <a:gd name="T7" fmla="*/ 10 h 19"/>
                <a:gd name="T8" fmla="*/ 46 w 52"/>
                <a:gd name="T9" fmla="*/ 11 h 19"/>
                <a:gd name="T10" fmla="*/ 44 w 52"/>
                <a:gd name="T11" fmla="*/ 13 h 19"/>
                <a:gd name="T12" fmla="*/ 42 w 52"/>
                <a:gd name="T13" fmla="*/ 14 h 19"/>
                <a:gd name="T14" fmla="*/ 41 w 52"/>
                <a:gd name="T15" fmla="*/ 15 h 19"/>
                <a:gd name="T16" fmla="*/ 40 w 52"/>
                <a:gd name="T17" fmla="*/ 16 h 19"/>
                <a:gd name="T18" fmla="*/ 37 w 52"/>
                <a:gd name="T19" fmla="*/ 17 h 19"/>
                <a:gd name="T20" fmla="*/ 35 w 52"/>
                <a:gd name="T21" fmla="*/ 18 h 19"/>
                <a:gd name="T22" fmla="*/ 34 w 52"/>
                <a:gd name="T23" fmla="*/ 17 h 19"/>
                <a:gd name="T24" fmla="*/ 32 w 52"/>
                <a:gd name="T25" fmla="*/ 16 h 19"/>
                <a:gd name="T26" fmla="*/ 27 w 52"/>
                <a:gd name="T27" fmla="*/ 14 h 19"/>
                <a:gd name="T28" fmla="*/ 23 w 52"/>
                <a:gd name="T29" fmla="*/ 12 h 19"/>
                <a:gd name="T30" fmla="*/ 17 w 52"/>
                <a:gd name="T31" fmla="*/ 9 h 19"/>
                <a:gd name="T32" fmla="*/ 12 w 52"/>
                <a:gd name="T33" fmla="*/ 7 h 19"/>
                <a:gd name="T34" fmla="*/ 7 w 52"/>
                <a:gd name="T35" fmla="*/ 5 h 19"/>
                <a:gd name="T36" fmla="*/ 4 w 52"/>
                <a:gd name="T37" fmla="*/ 3 h 19"/>
                <a:gd name="T38" fmla="*/ 1 w 52"/>
                <a:gd name="T39" fmla="*/ 1 h 19"/>
                <a:gd name="T40" fmla="*/ 0 w 52"/>
                <a:gd name="T4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9">
                  <a:moveTo>
                    <a:pt x="51" y="5"/>
                  </a:moveTo>
                  <a:lnTo>
                    <a:pt x="50" y="7"/>
                  </a:lnTo>
                  <a:lnTo>
                    <a:pt x="48" y="8"/>
                  </a:lnTo>
                  <a:lnTo>
                    <a:pt x="47" y="10"/>
                  </a:lnTo>
                  <a:lnTo>
                    <a:pt x="46" y="11"/>
                  </a:lnTo>
                  <a:lnTo>
                    <a:pt x="44" y="13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7" y="17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3" y="12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5"/>
                  </a:lnTo>
                  <a:lnTo>
                    <a:pt x="4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7" name="Freeform 217"/>
            <p:cNvSpPr>
              <a:spLocks/>
            </p:cNvSpPr>
            <p:nvPr/>
          </p:nvSpPr>
          <p:spPr bwMode="auto">
            <a:xfrm>
              <a:off x="834" y="1588"/>
              <a:ext cx="17" cy="28"/>
            </a:xfrm>
            <a:custGeom>
              <a:avLst/>
              <a:gdLst>
                <a:gd name="T0" fmla="*/ 16 w 17"/>
                <a:gd name="T1" fmla="*/ 27 h 28"/>
                <a:gd name="T2" fmla="*/ 16 w 17"/>
                <a:gd name="T3" fmla="*/ 26 h 28"/>
                <a:gd name="T4" fmla="*/ 14 w 17"/>
                <a:gd name="T5" fmla="*/ 25 h 28"/>
                <a:gd name="T6" fmla="*/ 12 w 17"/>
                <a:gd name="T7" fmla="*/ 24 h 28"/>
                <a:gd name="T8" fmla="*/ 10 w 17"/>
                <a:gd name="T9" fmla="*/ 21 h 28"/>
                <a:gd name="T10" fmla="*/ 8 w 17"/>
                <a:gd name="T11" fmla="*/ 18 h 28"/>
                <a:gd name="T12" fmla="*/ 5 w 17"/>
                <a:gd name="T13" fmla="*/ 14 h 28"/>
                <a:gd name="T14" fmla="*/ 3 w 17"/>
                <a:gd name="T15" fmla="*/ 10 h 28"/>
                <a:gd name="T16" fmla="*/ 1 w 17"/>
                <a:gd name="T17" fmla="*/ 7 h 28"/>
                <a:gd name="T18" fmla="*/ 1 w 17"/>
                <a:gd name="T19" fmla="*/ 3 h 28"/>
                <a:gd name="T20" fmla="*/ 0 w 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8">
                  <a:moveTo>
                    <a:pt x="16" y="27"/>
                  </a:moveTo>
                  <a:lnTo>
                    <a:pt x="16" y="26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5" y="14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8" name="Freeform 218"/>
            <p:cNvSpPr>
              <a:spLocks/>
            </p:cNvSpPr>
            <p:nvPr/>
          </p:nvSpPr>
          <p:spPr bwMode="auto">
            <a:xfrm>
              <a:off x="748" y="2534"/>
              <a:ext cx="24" cy="154"/>
            </a:xfrm>
            <a:custGeom>
              <a:avLst/>
              <a:gdLst>
                <a:gd name="T0" fmla="*/ 23 w 24"/>
                <a:gd name="T1" fmla="*/ 151 h 153"/>
                <a:gd name="T2" fmla="*/ 22 w 24"/>
                <a:gd name="T3" fmla="*/ 151 h 153"/>
                <a:gd name="T4" fmla="*/ 22 w 24"/>
                <a:gd name="T5" fmla="*/ 152 h 153"/>
                <a:gd name="T6" fmla="*/ 22 w 24"/>
                <a:gd name="T7" fmla="*/ 152 h 153"/>
                <a:gd name="T8" fmla="*/ 21 w 24"/>
                <a:gd name="T9" fmla="*/ 152 h 153"/>
                <a:gd name="T10" fmla="*/ 20 w 24"/>
                <a:gd name="T11" fmla="*/ 151 h 153"/>
                <a:gd name="T12" fmla="*/ 20 w 24"/>
                <a:gd name="T13" fmla="*/ 151 h 153"/>
                <a:gd name="T14" fmla="*/ 19 w 24"/>
                <a:gd name="T15" fmla="*/ 152 h 153"/>
                <a:gd name="T16" fmla="*/ 19 w 24"/>
                <a:gd name="T17" fmla="*/ 152 h 153"/>
                <a:gd name="T18" fmla="*/ 19 w 24"/>
                <a:gd name="T19" fmla="*/ 152 h 153"/>
                <a:gd name="T20" fmla="*/ 11 w 24"/>
                <a:gd name="T21" fmla="*/ 140 h 153"/>
                <a:gd name="T22" fmla="*/ 5 w 24"/>
                <a:gd name="T23" fmla="*/ 127 h 153"/>
                <a:gd name="T24" fmla="*/ 1 w 24"/>
                <a:gd name="T25" fmla="*/ 111 h 153"/>
                <a:gd name="T26" fmla="*/ 0 w 24"/>
                <a:gd name="T27" fmla="*/ 95 h 153"/>
                <a:gd name="T28" fmla="*/ 0 w 24"/>
                <a:gd name="T29" fmla="*/ 77 h 153"/>
                <a:gd name="T30" fmla="*/ 0 w 24"/>
                <a:gd name="T31" fmla="*/ 60 h 153"/>
                <a:gd name="T32" fmla="*/ 2 w 24"/>
                <a:gd name="T33" fmla="*/ 43 h 153"/>
                <a:gd name="T34" fmla="*/ 6 w 24"/>
                <a:gd name="T35" fmla="*/ 27 h 153"/>
                <a:gd name="T36" fmla="*/ 11 w 24"/>
                <a:gd name="T37" fmla="*/ 13 h 153"/>
                <a:gd name="T38" fmla="*/ 16 w 24"/>
                <a:gd name="T39" fmla="*/ 2 h 153"/>
                <a:gd name="T40" fmla="*/ 17 w 24"/>
                <a:gd name="T41" fmla="*/ 1 h 153"/>
                <a:gd name="T42" fmla="*/ 17 w 24"/>
                <a:gd name="T43" fmla="*/ 1 h 153"/>
                <a:gd name="T44" fmla="*/ 17 w 24"/>
                <a:gd name="T45" fmla="*/ 1 h 153"/>
                <a:gd name="T46" fmla="*/ 18 w 24"/>
                <a:gd name="T47" fmla="*/ 0 h 153"/>
                <a:gd name="T48" fmla="*/ 19 w 24"/>
                <a:gd name="T49" fmla="*/ 0 h 153"/>
                <a:gd name="T50" fmla="*/ 19 w 24"/>
                <a:gd name="T51" fmla="*/ 0 h 153"/>
                <a:gd name="T52" fmla="*/ 20 w 24"/>
                <a:gd name="T53" fmla="*/ 1 h 153"/>
                <a:gd name="T54" fmla="*/ 21 w 24"/>
                <a:gd name="T55" fmla="*/ 1 h 153"/>
                <a:gd name="T56" fmla="*/ 21 w 24"/>
                <a:gd name="T57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153">
                  <a:moveTo>
                    <a:pt x="23" y="151"/>
                  </a:moveTo>
                  <a:lnTo>
                    <a:pt x="22" y="151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1"/>
                  </a:lnTo>
                  <a:lnTo>
                    <a:pt x="19" y="152"/>
                  </a:lnTo>
                  <a:lnTo>
                    <a:pt x="19" y="152"/>
                  </a:lnTo>
                  <a:lnTo>
                    <a:pt x="19" y="152"/>
                  </a:lnTo>
                  <a:lnTo>
                    <a:pt x="11" y="140"/>
                  </a:lnTo>
                  <a:lnTo>
                    <a:pt x="5" y="127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2" y="43"/>
                  </a:lnTo>
                  <a:lnTo>
                    <a:pt x="6" y="27"/>
                  </a:lnTo>
                  <a:lnTo>
                    <a:pt x="11" y="1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59" name="Freeform 219"/>
            <p:cNvSpPr>
              <a:spLocks/>
            </p:cNvSpPr>
            <p:nvPr/>
          </p:nvSpPr>
          <p:spPr bwMode="auto">
            <a:xfrm>
              <a:off x="643" y="1495"/>
              <a:ext cx="26" cy="71"/>
            </a:xfrm>
            <a:custGeom>
              <a:avLst/>
              <a:gdLst>
                <a:gd name="T0" fmla="*/ 25 w 26"/>
                <a:gd name="T1" fmla="*/ 0 h 72"/>
                <a:gd name="T2" fmla="*/ 19 w 26"/>
                <a:gd name="T3" fmla="*/ 2 h 72"/>
                <a:gd name="T4" fmla="*/ 14 w 26"/>
                <a:gd name="T5" fmla="*/ 5 h 72"/>
                <a:gd name="T6" fmla="*/ 9 w 26"/>
                <a:gd name="T7" fmla="*/ 9 h 72"/>
                <a:gd name="T8" fmla="*/ 6 w 26"/>
                <a:gd name="T9" fmla="*/ 14 h 72"/>
                <a:gd name="T10" fmla="*/ 3 w 26"/>
                <a:gd name="T11" fmla="*/ 20 h 72"/>
                <a:gd name="T12" fmla="*/ 1 w 26"/>
                <a:gd name="T13" fmla="*/ 26 h 72"/>
                <a:gd name="T14" fmla="*/ 0 w 26"/>
                <a:gd name="T15" fmla="*/ 33 h 72"/>
                <a:gd name="T16" fmla="*/ 0 w 26"/>
                <a:gd name="T17" fmla="*/ 39 h 72"/>
                <a:gd name="T18" fmla="*/ 0 w 26"/>
                <a:gd name="T19" fmla="*/ 45 h 72"/>
                <a:gd name="T20" fmla="*/ 0 w 26"/>
                <a:gd name="T21" fmla="*/ 51 h 72"/>
                <a:gd name="T22" fmla="*/ 0 w 26"/>
                <a:gd name="T23" fmla="*/ 52 h 72"/>
                <a:gd name="T24" fmla="*/ 1 w 26"/>
                <a:gd name="T25" fmla="*/ 54 h 72"/>
                <a:gd name="T26" fmla="*/ 1 w 26"/>
                <a:gd name="T27" fmla="*/ 56 h 72"/>
                <a:gd name="T28" fmla="*/ 0 w 26"/>
                <a:gd name="T29" fmla="*/ 59 h 72"/>
                <a:gd name="T30" fmla="*/ 0 w 26"/>
                <a:gd name="T31" fmla="*/ 62 h 72"/>
                <a:gd name="T32" fmla="*/ 0 w 26"/>
                <a:gd name="T33" fmla="*/ 65 h 72"/>
                <a:gd name="T34" fmla="*/ 1 w 26"/>
                <a:gd name="T35" fmla="*/ 67 h 72"/>
                <a:gd name="T36" fmla="*/ 0 w 26"/>
                <a:gd name="T37" fmla="*/ 69 h 72"/>
                <a:gd name="T38" fmla="*/ 0 w 26"/>
                <a:gd name="T39" fmla="*/ 71 h 72"/>
                <a:gd name="T40" fmla="*/ 0 w 26"/>
                <a:gd name="T41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72">
                  <a:moveTo>
                    <a:pt x="25" y="0"/>
                  </a:move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0" name="Freeform 220"/>
            <p:cNvSpPr>
              <a:spLocks/>
            </p:cNvSpPr>
            <p:nvPr/>
          </p:nvSpPr>
          <p:spPr bwMode="auto">
            <a:xfrm>
              <a:off x="759" y="2424"/>
              <a:ext cx="19" cy="41"/>
            </a:xfrm>
            <a:custGeom>
              <a:avLst/>
              <a:gdLst>
                <a:gd name="T0" fmla="*/ 18 w 19"/>
                <a:gd name="T1" fmla="*/ 0 h 41"/>
                <a:gd name="T2" fmla="*/ 17 w 19"/>
                <a:gd name="T3" fmla="*/ 1 h 41"/>
                <a:gd name="T4" fmla="*/ 17 w 19"/>
                <a:gd name="T5" fmla="*/ 3 h 41"/>
                <a:gd name="T6" fmla="*/ 16 w 19"/>
                <a:gd name="T7" fmla="*/ 7 h 41"/>
                <a:gd name="T8" fmla="*/ 15 w 19"/>
                <a:gd name="T9" fmla="*/ 12 h 41"/>
                <a:gd name="T10" fmla="*/ 12 w 19"/>
                <a:gd name="T11" fmla="*/ 17 h 41"/>
                <a:gd name="T12" fmla="*/ 10 w 19"/>
                <a:gd name="T13" fmla="*/ 21 h 41"/>
                <a:gd name="T14" fmla="*/ 9 w 19"/>
                <a:gd name="T15" fmla="*/ 27 h 41"/>
                <a:gd name="T16" fmla="*/ 6 w 19"/>
                <a:gd name="T17" fmla="*/ 32 h 41"/>
                <a:gd name="T18" fmla="*/ 2 w 19"/>
                <a:gd name="T19" fmla="*/ 37 h 41"/>
                <a:gd name="T20" fmla="*/ 0 w 19"/>
                <a:gd name="T2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1">
                  <a:moveTo>
                    <a:pt x="18" y="0"/>
                  </a:moveTo>
                  <a:lnTo>
                    <a:pt x="17" y="1"/>
                  </a:lnTo>
                  <a:lnTo>
                    <a:pt x="17" y="3"/>
                  </a:lnTo>
                  <a:lnTo>
                    <a:pt x="16" y="7"/>
                  </a:lnTo>
                  <a:lnTo>
                    <a:pt x="15" y="12"/>
                  </a:lnTo>
                  <a:lnTo>
                    <a:pt x="12" y="17"/>
                  </a:lnTo>
                  <a:lnTo>
                    <a:pt x="10" y="21"/>
                  </a:lnTo>
                  <a:lnTo>
                    <a:pt x="9" y="27"/>
                  </a:lnTo>
                  <a:lnTo>
                    <a:pt x="6" y="32"/>
                  </a:lnTo>
                  <a:lnTo>
                    <a:pt x="2" y="37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1" name="Freeform 221"/>
            <p:cNvSpPr>
              <a:spLocks/>
            </p:cNvSpPr>
            <p:nvPr/>
          </p:nvSpPr>
          <p:spPr bwMode="auto">
            <a:xfrm>
              <a:off x="845" y="252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1 w 17"/>
                <a:gd name="T5" fmla="*/ 1 h 17"/>
                <a:gd name="T6" fmla="*/ 2 w 17"/>
                <a:gd name="T7" fmla="*/ 2 h 17"/>
                <a:gd name="T8" fmla="*/ 5 w 17"/>
                <a:gd name="T9" fmla="*/ 3 h 17"/>
                <a:gd name="T10" fmla="*/ 8 w 17"/>
                <a:gd name="T11" fmla="*/ 5 h 17"/>
                <a:gd name="T12" fmla="*/ 9 w 17"/>
                <a:gd name="T13" fmla="*/ 8 h 17"/>
                <a:gd name="T14" fmla="*/ 12 w 17"/>
                <a:gd name="T15" fmla="*/ 10 h 17"/>
                <a:gd name="T16" fmla="*/ 13 w 17"/>
                <a:gd name="T17" fmla="*/ 12 h 17"/>
                <a:gd name="T18" fmla="*/ 16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2" name="Freeform 222"/>
            <p:cNvSpPr>
              <a:spLocks/>
            </p:cNvSpPr>
            <p:nvPr/>
          </p:nvSpPr>
          <p:spPr bwMode="auto">
            <a:xfrm>
              <a:off x="691" y="1404"/>
              <a:ext cx="20" cy="22"/>
            </a:xfrm>
            <a:custGeom>
              <a:avLst/>
              <a:gdLst>
                <a:gd name="T0" fmla="*/ 20 w 21"/>
                <a:gd name="T1" fmla="*/ 0 h 20"/>
                <a:gd name="T2" fmla="*/ 19 w 21"/>
                <a:gd name="T3" fmla="*/ 1 h 20"/>
                <a:gd name="T4" fmla="*/ 19 w 21"/>
                <a:gd name="T5" fmla="*/ 2 h 20"/>
                <a:gd name="T6" fmla="*/ 17 w 21"/>
                <a:gd name="T7" fmla="*/ 4 h 20"/>
                <a:gd name="T8" fmla="*/ 15 w 21"/>
                <a:gd name="T9" fmla="*/ 7 h 20"/>
                <a:gd name="T10" fmla="*/ 14 w 21"/>
                <a:gd name="T11" fmla="*/ 10 h 20"/>
                <a:gd name="T12" fmla="*/ 12 w 21"/>
                <a:gd name="T13" fmla="*/ 12 h 20"/>
                <a:gd name="T14" fmla="*/ 9 w 21"/>
                <a:gd name="T15" fmla="*/ 15 h 20"/>
                <a:gd name="T16" fmla="*/ 6 w 21"/>
                <a:gd name="T17" fmla="*/ 17 h 20"/>
                <a:gd name="T18" fmla="*/ 3 w 21"/>
                <a:gd name="T19" fmla="*/ 18 h 20"/>
                <a:gd name="T20" fmla="*/ 0 w 21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0">
                  <a:moveTo>
                    <a:pt x="20" y="0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3" name="Freeform 223"/>
            <p:cNvSpPr>
              <a:spLocks/>
            </p:cNvSpPr>
            <p:nvPr/>
          </p:nvSpPr>
          <p:spPr bwMode="auto">
            <a:xfrm>
              <a:off x="795" y="1465"/>
              <a:ext cx="22" cy="43"/>
            </a:xfrm>
            <a:custGeom>
              <a:avLst/>
              <a:gdLst>
                <a:gd name="T0" fmla="*/ 16 w 22"/>
                <a:gd name="T1" fmla="*/ 42 h 43"/>
                <a:gd name="T2" fmla="*/ 18 w 22"/>
                <a:gd name="T3" fmla="*/ 38 h 43"/>
                <a:gd name="T4" fmla="*/ 20 w 22"/>
                <a:gd name="T5" fmla="*/ 34 h 43"/>
                <a:gd name="T6" fmla="*/ 21 w 22"/>
                <a:gd name="T7" fmla="*/ 31 h 43"/>
                <a:gd name="T8" fmla="*/ 20 w 22"/>
                <a:gd name="T9" fmla="*/ 29 h 43"/>
                <a:gd name="T10" fmla="*/ 20 w 22"/>
                <a:gd name="T11" fmla="*/ 27 h 43"/>
                <a:gd name="T12" fmla="*/ 19 w 22"/>
                <a:gd name="T13" fmla="*/ 25 h 43"/>
                <a:gd name="T14" fmla="*/ 17 w 22"/>
                <a:gd name="T15" fmla="*/ 23 h 43"/>
                <a:gd name="T16" fmla="*/ 17 w 22"/>
                <a:gd name="T17" fmla="*/ 23 h 43"/>
                <a:gd name="T18" fmla="*/ 16 w 22"/>
                <a:gd name="T19" fmla="*/ 22 h 43"/>
                <a:gd name="T20" fmla="*/ 15 w 22"/>
                <a:gd name="T21" fmla="*/ 22 h 43"/>
                <a:gd name="T22" fmla="*/ 14 w 22"/>
                <a:gd name="T23" fmla="*/ 19 h 43"/>
                <a:gd name="T24" fmla="*/ 13 w 22"/>
                <a:gd name="T25" fmla="*/ 16 h 43"/>
                <a:gd name="T26" fmla="*/ 12 w 22"/>
                <a:gd name="T27" fmla="*/ 14 h 43"/>
                <a:gd name="T28" fmla="*/ 10 w 22"/>
                <a:gd name="T29" fmla="*/ 11 h 43"/>
                <a:gd name="T30" fmla="*/ 9 w 22"/>
                <a:gd name="T31" fmla="*/ 9 h 43"/>
                <a:gd name="T32" fmla="*/ 7 w 22"/>
                <a:gd name="T33" fmla="*/ 6 h 43"/>
                <a:gd name="T34" fmla="*/ 6 w 22"/>
                <a:gd name="T35" fmla="*/ 5 h 43"/>
                <a:gd name="T36" fmla="*/ 4 w 22"/>
                <a:gd name="T37" fmla="*/ 2 h 43"/>
                <a:gd name="T38" fmla="*/ 2 w 22"/>
                <a:gd name="T39" fmla="*/ 1 h 43"/>
                <a:gd name="T40" fmla="*/ 0 w 2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43">
                  <a:moveTo>
                    <a:pt x="16" y="42"/>
                  </a:moveTo>
                  <a:lnTo>
                    <a:pt x="18" y="38"/>
                  </a:lnTo>
                  <a:lnTo>
                    <a:pt x="20" y="34"/>
                  </a:lnTo>
                  <a:lnTo>
                    <a:pt x="21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19" y="25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E5A5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4" name="Freeform 224"/>
            <p:cNvSpPr>
              <a:spLocks/>
            </p:cNvSpPr>
            <p:nvPr/>
          </p:nvSpPr>
          <p:spPr bwMode="auto">
            <a:xfrm>
              <a:off x="780" y="2705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1 w 17"/>
                <a:gd name="T3" fmla="*/ 14 h 17"/>
                <a:gd name="T4" fmla="*/ 1 w 17"/>
                <a:gd name="T5" fmla="*/ 14 h 17"/>
                <a:gd name="T6" fmla="*/ 4 w 17"/>
                <a:gd name="T7" fmla="*/ 16 h 17"/>
                <a:gd name="T8" fmla="*/ 4 w 17"/>
                <a:gd name="T9" fmla="*/ 14 h 17"/>
                <a:gd name="T10" fmla="*/ 7 w 17"/>
                <a:gd name="T11" fmla="*/ 14 h 17"/>
                <a:gd name="T12" fmla="*/ 8 w 17"/>
                <a:gd name="T13" fmla="*/ 14 h 17"/>
                <a:gd name="T14" fmla="*/ 10 w 17"/>
                <a:gd name="T15" fmla="*/ 13 h 17"/>
                <a:gd name="T16" fmla="*/ 12 w 17"/>
                <a:gd name="T17" fmla="*/ 10 h 17"/>
                <a:gd name="T18" fmla="*/ 15 w 17"/>
                <a:gd name="T19" fmla="*/ 7 h 17"/>
                <a:gd name="T20" fmla="*/ 16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13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5" name="Freeform 225"/>
            <p:cNvSpPr>
              <a:spLocks/>
            </p:cNvSpPr>
            <p:nvPr/>
          </p:nvSpPr>
          <p:spPr bwMode="auto">
            <a:xfrm>
              <a:off x="997" y="16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2 w 17"/>
                <a:gd name="T7" fmla="*/ 14 h 17"/>
                <a:gd name="T8" fmla="*/ 2 w 17"/>
                <a:gd name="T9" fmla="*/ 13 h 17"/>
                <a:gd name="T10" fmla="*/ 4 w 17"/>
                <a:gd name="T11" fmla="*/ 12 h 17"/>
                <a:gd name="T12" fmla="*/ 8 w 17"/>
                <a:gd name="T13" fmla="*/ 11 h 17"/>
                <a:gd name="T14" fmla="*/ 12 w 17"/>
                <a:gd name="T15" fmla="*/ 8 h 17"/>
                <a:gd name="T16" fmla="*/ 12 w 17"/>
                <a:gd name="T17" fmla="*/ 6 h 17"/>
                <a:gd name="T18" fmla="*/ 14 w 17"/>
                <a:gd name="T19" fmla="*/ 3 h 17"/>
                <a:gd name="T20" fmla="*/ 16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6" name="Freeform 226"/>
            <p:cNvSpPr>
              <a:spLocks/>
            </p:cNvSpPr>
            <p:nvPr/>
          </p:nvSpPr>
          <p:spPr bwMode="auto">
            <a:xfrm>
              <a:off x="861" y="2129"/>
              <a:ext cx="375" cy="357"/>
            </a:xfrm>
            <a:custGeom>
              <a:avLst/>
              <a:gdLst>
                <a:gd name="T0" fmla="*/ 338 w 375"/>
                <a:gd name="T1" fmla="*/ 52 h 357"/>
                <a:gd name="T2" fmla="*/ 340 w 375"/>
                <a:gd name="T3" fmla="*/ 50 h 357"/>
                <a:gd name="T4" fmla="*/ 341 w 375"/>
                <a:gd name="T5" fmla="*/ 49 h 357"/>
                <a:gd name="T6" fmla="*/ 342 w 375"/>
                <a:gd name="T7" fmla="*/ 46 h 357"/>
                <a:gd name="T8" fmla="*/ 343 w 375"/>
                <a:gd name="T9" fmla="*/ 45 h 357"/>
                <a:gd name="T10" fmla="*/ 347 w 375"/>
                <a:gd name="T11" fmla="*/ 40 h 357"/>
                <a:gd name="T12" fmla="*/ 352 w 375"/>
                <a:gd name="T13" fmla="*/ 31 h 357"/>
                <a:gd name="T14" fmla="*/ 357 w 375"/>
                <a:gd name="T15" fmla="*/ 24 h 357"/>
                <a:gd name="T16" fmla="*/ 363 w 375"/>
                <a:gd name="T17" fmla="*/ 16 h 357"/>
                <a:gd name="T18" fmla="*/ 368 w 375"/>
                <a:gd name="T19" fmla="*/ 10 h 357"/>
                <a:gd name="T20" fmla="*/ 374 w 375"/>
                <a:gd name="T21" fmla="*/ 0 h 357"/>
                <a:gd name="T22" fmla="*/ 367 w 375"/>
                <a:gd name="T23" fmla="*/ 12 h 357"/>
                <a:gd name="T24" fmla="*/ 361 w 375"/>
                <a:gd name="T25" fmla="*/ 23 h 357"/>
                <a:gd name="T26" fmla="*/ 355 w 375"/>
                <a:gd name="T27" fmla="*/ 35 h 357"/>
                <a:gd name="T28" fmla="*/ 351 w 375"/>
                <a:gd name="T29" fmla="*/ 45 h 357"/>
                <a:gd name="T30" fmla="*/ 349 w 375"/>
                <a:gd name="T31" fmla="*/ 51 h 357"/>
                <a:gd name="T32" fmla="*/ 350 w 375"/>
                <a:gd name="T33" fmla="*/ 70 h 357"/>
                <a:gd name="T34" fmla="*/ 348 w 375"/>
                <a:gd name="T35" fmla="*/ 104 h 357"/>
                <a:gd name="T36" fmla="*/ 338 w 375"/>
                <a:gd name="T37" fmla="*/ 147 h 357"/>
                <a:gd name="T38" fmla="*/ 312 w 375"/>
                <a:gd name="T39" fmla="*/ 193 h 357"/>
                <a:gd name="T40" fmla="*/ 268 w 375"/>
                <a:gd name="T41" fmla="*/ 235 h 357"/>
                <a:gd name="T42" fmla="*/ 240 w 375"/>
                <a:gd name="T43" fmla="*/ 249 h 357"/>
                <a:gd name="T44" fmla="*/ 215 w 375"/>
                <a:gd name="T45" fmla="*/ 254 h 357"/>
                <a:gd name="T46" fmla="*/ 195 w 375"/>
                <a:gd name="T47" fmla="*/ 255 h 357"/>
                <a:gd name="T48" fmla="*/ 182 w 375"/>
                <a:gd name="T49" fmla="*/ 252 h 357"/>
                <a:gd name="T50" fmla="*/ 174 w 375"/>
                <a:gd name="T51" fmla="*/ 255 h 357"/>
                <a:gd name="T52" fmla="*/ 149 w 375"/>
                <a:gd name="T53" fmla="*/ 264 h 357"/>
                <a:gd name="T54" fmla="*/ 106 w 375"/>
                <a:gd name="T55" fmla="*/ 278 h 357"/>
                <a:gd name="T56" fmla="*/ 72 w 375"/>
                <a:gd name="T57" fmla="*/ 289 h 357"/>
                <a:gd name="T58" fmla="*/ 42 w 375"/>
                <a:gd name="T59" fmla="*/ 305 h 357"/>
                <a:gd name="T60" fmla="*/ 16 w 375"/>
                <a:gd name="T61" fmla="*/ 333 h 357"/>
                <a:gd name="T62" fmla="*/ 2 w 375"/>
                <a:gd name="T63" fmla="*/ 353 h 357"/>
                <a:gd name="T64" fmla="*/ 0 w 375"/>
                <a:gd name="T65" fmla="*/ 334 h 357"/>
                <a:gd name="T66" fmla="*/ 0 w 375"/>
                <a:gd name="T67" fmla="*/ 311 h 357"/>
                <a:gd name="T68" fmla="*/ 0 w 375"/>
                <a:gd name="T69" fmla="*/ 288 h 357"/>
                <a:gd name="T70" fmla="*/ 5 w 375"/>
                <a:gd name="T71" fmla="*/ 266 h 357"/>
                <a:gd name="T72" fmla="*/ 13 w 375"/>
                <a:gd name="T73" fmla="*/ 253 h 357"/>
                <a:gd name="T74" fmla="*/ 40 w 375"/>
                <a:gd name="T75" fmla="*/ 238 h 357"/>
                <a:gd name="T76" fmla="*/ 70 w 375"/>
                <a:gd name="T77" fmla="*/ 232 h 357"/>
                <a:gd name="T78" fmla="*/ 100 w 375"/>
                <a:gd name="T79" fmla="*/ 230 h 357"/>
                <a:gd name="T80" fmla="*/ 130 w 375"/>
                <a:gd name="T81" fmla="*/ 227 h 357"/>
                <a:gd name="T82" fmla="*/ 163 w 375"/>
                <a:gd name="T83" fmla="*/ 217 h 357"/>
                <a:gd name="T84" fmla="*/ 218 w 375"/>
                <a:gd name="T85" fmla="*/ 185 h 357"/>
                <a:gd name="T86" fmla="*/ 260 w 375"/>
                <a:gd name="T87" fmla="*/ 149 h 357"/>
                <a:gd name="T88" fmla="*/ 293 w 375"/>
                <a:gd name="T89" fmla="*/ 113 h 357"/>
                <a:gd name="T90" fmla="*/ 321 w 375"/>
                <a:gd name="T91" fmla="*/ 76 h 357"/>
                <a:gd name="T92" fmla="*/ 343 w 375"/>
                <a:gd name="T93" fmla="*/ 4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57">
                  <a:moveTo>
                    <a:pt x="338" y="53"/>
                  </a:moveTo>
                  <a:lnTo>
                    <a:pt x="338" y="52"/>
                  </a:lnTo>
                  <a:lnTo>
                    <a:pt x="339" y="51"/>
                  </a:lnTo>
                  <a:lnTo>
                    <a:pt x="340" y="50"/>
                  </a:lnTo>
                  <a:lnTo>
                    <a:pt x="341" y="49"/>
                  </a:lnTo>
                  <a:lnTo>
                    <a:pt x="341" y="49"/>
                  </a:lnTo>
                  <a:lnTo>
                    <a:pt x="341" y="48"/>
                  </a:lnTo>
                  <a:lnTo>
                    <a:pt x="342" y="46"/>
                  </a:lnTo>
                  <a:lnTo>
                    <a:pt x="342" y="46"/>
                  </a:lnTo>
                  <a:lnTo>
                    <a:pt x="343" y="45"/>
                  </a:lnTo>
                  <a:lnTo>
                    <a:pt x="343" y="44"/>
                  </a:lnTo>
                  <a:lnTo>
                    <a:pt x="347" y="40"/>
                  </a:lnTo>
                  <a:lnTo>
                    <a:pt x="349" y="36"/>
                  </a:lnTo>
                  <a:lnTo>
                    <a:pt x="352" y="31"/>
                  </a:lnTo>
                  <a:lnTo>
                    <a:pt x="355" y="27"/>
                  </a:lnTo>
                  <a:lnTo>
                    <a:pt x="357" y="24"/>
                  </a:lnTo>
                  <a:lnTo>
                    <a:pt x="360" y="20"/>
                  </a:lnTo>
                  <a:lnTo>
                    <a:pt x="363" y="16"/>
                  </a:lnTo>
                  <a:lnTo>
                    <a:pt x="365" y="12"/>
                  </a:lnTo>
                  <a:lnTo>
                    <a:pt x="368" y="10"/>
                  </a:lnTo>
                  <a:lnTo>
                    <a:pt x="370" y="7"/>
                  </a:lnTo>
                  <a:lnTo>
                    <a:pt x="374" y="0"/>
                  </a:lnTo>
                  <a:lnTo>
                    <a:pt x="371" y="6"/>
                  </a:lnTo>
                  <a:lnTo>
                    <a:pt x="367" y="12"/>
                  </a:lnTo>
                  <a:lnTo>
                    <a:pt x="365" y="18"/>
                  </a:lnTo>
                  <a:lnTo>
                    <a:pt x="361" y="23"/>
                  </a:lnTo>
                  <a:lnTo>
                    <a:pt x="357" y="29"/>
                  </a:lnTo>
                  <a:lnTo>
                    <a:pt x="355" y="35"/>
                  </a:lnTo>
                  <a:lnTo>
                    <a:pt x="353" y="40"/>
                  </a:lnTo>
                  <a:lnTo>
                    <a:pt x="351" y="45"/>
                  </a:lnTo>
                  <a:lnTo>
                    <a:pt x="350" y="49"/>
                  </a:lnTo>
                  <a:lnTo>
                    <a:pt x="349" y="51"/>
                  </a:lnTo>
                  <a:lnTo>
                    <a:pt x="349" y="58"/>
                  </a:lnTo>
                  <a:lnTo>
                    <a:pt x="350" y="70"/>
                  </a:lnTo>
                  <a:lnTo>
                    <a:pt x="349" y="85"/>
                  </a:lnTo>
                  <a:lnTo>
                    <a:pt x="348" y="104"/>
                  </a:lnTo>
                  <a:lnTo>
                    <a:pt x="344" y="124"/>
                  </a:lnTo>
                  <a:lnTo>
                    <a:pt x="338" y="147"/>
                  </a:lnTo>
                  <a:lnTo>
                    <a:pt x="327" y="171"/>
                  </a:lnTo>
                  <a:lnTo>
                    <a:pt x="312" y="193"/>
                  </a:lnTo>
                  <a:lnTo>
                    <a:pt x="292" y="215"/>
                  </a:lnTo>
                  <a:lnTo>
                    <a:pt x="268" y="235"/>
                  </a:lnTo>
                  <a:lnTo>
                    <a:pt x="252" y="243"/>
                  </a:lnTo>
                  <a:lnTo>
                    <a:pt x="240" y="249"/>
                  </a:lnTo>
                  <a:lnTo>
                    <a:pt x="227" y="252"/>
                  </a:lnTo>
                  <a:lnTo>
                    <a:pt x="215" y="254"/>
                  </a:lnTo>
                  <a:lnTo>
                    <a:pt x="205" y="254"/>
                  </a:lnTo>
                  <a:lnTo>
                    <a:pt x="195" y="255"/>
                  </a:lnTo>
                  <a:lnTo>
                    <a:pt x="187" y="253"/>
                  </a:lnTo>
                  <a:lnTo>
                    <a:pt x="182" y="252"/>
                  </a:lnTo>
                  <a:lnTo>
                    <a:pt x="177" y="253"/>
                  </a:lnTo>
                  <a:lnTo>
                    <a:pt x="174" y="255"/>
                  </a:lnTo>
                  <a:lnTo>
                    <a:pt x="174" y="252"/>
                  </a:lnTo>
                  <a:lnTo>
                    <a:pt x="149" y="264"/>
                  </a:lnTo>
                  <a:lnTo>
                    <a:pt x="126" y="272"/>
                  </a:lnTo>
                  <a:lnTo>
                    <a:pt x="106" y="278"/>
                  </a:lnTo>
                  <a:lnTo>
                    <a:pt x="89" y="284"/>
                  </a:lnTo>
                  <a:lnTo>
                    <a:pt x="72" y="289"/>
                  </a:lnTo>
                  <a:lnTo>
                    <a:pt x="56" y="296"/>
                  </a:lnTo>
                  <a:lnTo>
                    <a:pt x="42" y="305"/>
                  </a:lnTo>
                  <a:lnTo>
                    <a:pt x="30" y="316"/>
                  </a:lnTo>
                  <a:lnTo>
                    <a:pt x="16" y="333"/>
                  </a:lnTo>
                  <a:lnTo>
                    <a:pt x="3" y="356"/>
                  </a:lnTo>
                  <a:lnTo>
                    <a:pt x="2" y="353"/>
                  </a:lnTo>
                  <a:lnTo>
                    <a:pt x="1" y="343"/>
                  </a:lnTo>
                  <a:lnTo>
                    <a:pt x="0" y="334"/>
                  </a:lnTo>
                  <a:lnTo>
                    <a:pt x="0" y="323"/>
                  </a:lnTo>
                  <a:lnTo>
                    <a:pt x="0" y="311"/>
                  </a:lnTo>
                  <a:lnTo>
                    <a:pt x="0" y="298"/>
                  </a:lnTo>
                  <a:lnTo>
                    <a:pt x="0" y="288"/>
                  </a:lnTo>
                  <a:lnTo>
                    <a:pt x="2" y="277"/>
                  </a:lnTo>
                  <a:lnTo>
                    <a:pt x="5" y="266"/>
                  </a:lnTo>
                  <a:lnTo>
                    <a:pt x="8" y="259"/>
                  </a:lnTo>
                  <a:lnTo>
                    <a:pt x="13" y="253"/>
                  </a:lnTo>
                  <a:lnTo>
                    <a:pt x="26" y="245"/>
                  </a:lnTo>
                  <a:lnTo>
                    <a:pt x="40" y="238"/>
                  </a:lnTo>
                  <a:lnTo>
                    <a:pt x="55" y="235"/>
                  </a:lnTo>
                  <a:lnTo>
                    <a:pt x="70" y="232"/>
                  </a:lnTo>
                  <a:lnTo>
                    <a:pt x="85" y="232"/>
                  </a:lnTo>
                  <a:lnTo>
                    <a:pt x="100" y="230"/>
                  </a:lnTo>
                  <a:lnTo>
                    <a:pt x="115" y="229"/>
                  </a:lnTo>
                  <a:lnTo>
                    <a:pt x="130" y="227"/>
                  </a:lnTo>
                  <a:lnTo>
                    <a:pt x="146" y="223"/>
                  </a:lnTo>
                  <a:lnTo>
                    <a:pt x="163" y="217"/>
                  </a:lnTo>
                  <a:lnTo>
                    <a:pt x="192" y="202"/>
                  </a:lnTo>
                  <a:lnTo>
                    <a:pt x="218" y="185"/>
                  </a:lnTo>
                  <a:lnTo>
                    <a:pt x="240" y="166"/>
                  </a:lnTo>
                  <a:lnTo>
                    <a:pt x="260" y="149"/>
                  </a:lnTo>
                  <a:lnTo>
                    <a:pt x="278" y="130"/>
                  </a:lnTo>
                  <a:lnTo>
                    <a:pt x="293" y="113"/>
                  </a:lnTo>
                  <a:lnTo>
                    <a:pt x="308" y="93"/>
                  </a:lnTo>
                  <a:lnTo>
                    <a:pt x="321" y="76"/>
                  </a:lnTo>
                  <a:lnTo>
                    <a:pt x="333" y="59"/>
                  </a:lnTo>
                  <a:lnTo>
                    <a:pt x="343" y="44"/>
                  </a:lnTo>
                  <a:lnTo>
                    <a:pt x="338" y="53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7" name="Freeform 227"/>
            <p:cNvSpPr>
              <a:spLocks/>
            </p:cNvSpPr>
            <p:nvPr/>
          </p:nvSpPr>
          <p:spPr bwMode="auto">
            <a:xfrm>
              <a:off x="860" y="2129"/>
              <a:ext cx="376" cy="362"/>
            </a:xfrm>
            <a:custGeom>
              <a:avLst/>
              <a:gdLst>
                <a:gd name="T0" fmla="*/ 339 w 376"/>
                <a:gd name="T1" fmla="*/ 53 h 361"/>
                <a:gd name="T2" fmla="*/ 340 w 376"/>
                <a:gd name="T3" fmla="*/ 50 h 361"/>
                <a:gd name="T4" fmla="*/ 343 w 376"/>
                <a:gd name="T5" fmla="*/ 49 h 361"/>
                <a:gd name="T6" fmla="*/ 343 w 376"/>
                <a:gd name="T7" fmla="*/ 47 h 361"/>
                <a:gd name="T8" fmla="*/ 344 w 376"/>
                <a:gd name="T9" fmla="*/ 45 h 361"/>
                <a:gd name="T10" fmla="*/ 348 w 376"/>
                <a:gd name="T11" fmla="*/ 41 h 361"/>
                <a:gd name="T12" fmla="*/ 353 w 376"/>
                <a:gd name="T13" fmla="*/ 32 h 361"/>
                <a:gd name="T14" fmla="*/ 359 w 376"/>
                <a:gd name="T15" fmla="*/ 24 h 361"/>
                <a:gd name="T16" fmla="*/ 364 w 376"/>
                <a:gd name="T17" fmla="*/ 16 h 361"/>
                <a:gd name="T18" fmla="*/ 369 w 376"/>
                <a:gd name="T19" fmla="*/ 10 h 361"/>
                <a:gd name="T20" fmla="*/ 375 w 376"/>
                <a:gd name="T21" fmla="*/ 0 h 361"/>
                <a:gd name="T22" fmla="*/ 368 w 376"/>
                <a:gd name="T23" fmla="*/ 12 h 361"/>
                <a:gd name="T24" fmla="*/ 362 w 376"/>
                <a:gd name="T25" fmla="*/ 23 h 361"/>
                <a:gd name="T26" fmla="*/ 356 w 376"/>
                <a:gd name="T27" fmla="*/ 35 h 361"/>
                <a:gd name="T28" fmla="*/ 352 w 376"/>
                <a:gd name="T29" fmla="*/ 45 h 361"/>
                <a:gd name="T30" fmla="*/ 351 w 376"/>
                <a:gd name="T31" fmla="*/ 52 h 361"/>
                <a:gd name="T32" fmla="*/ 351 w 376"/>
                <a:gd name="T33" fmla="*/ 71 h 361"/>
                <a:gd name="T34" fmla="*/ 349 w 376"/>
                <a:gd name="T35" fmla="*/ 105 h 361"/>
                <a:gd name="T36" fmla="*/ 338 w 376"/>
                <a:gd name="T37" fmla="*/ 149 h 361"/>
                <a:gd name="T38" fmla="*/ 313 w 376"/>
                <a:gd name="T39" fmla="*/ 196 h 361"/>
                <a:gd name="T40" fmla="*/ 268 w 376"/>
                <a:gd name="T41" fmla="*/ 239 h 361"/>
                <a:gd name="T42" fmla="*/ 240 w 376"/>
                <a:gd name="T43" fmla="*/ 252 h 361"/>
                <a:gd name="T44" fmla="*/ 216 w 376"/>
                <a:gd name="T45" fmla="*/ 257 h 361"/>
                <a:gd name="T46" fmla="*/ 197 w 376"/>
                <a:gd name="T47" fmla="*/ 258 h 361"/>
                <a:gd name="T48" fmla="*/ 183 w 376"/>
                <a:gd name="T49" fmla="*/ 256 h 361"/>
                <a:gd name="T50" fmla="*/ 174 w 376"/>
                <a:gd name="T51" fmla="*/ 258 h 361"/>
                <a:gd name="T52" fmla="*/ 150 w 376"/>
                <a:gd name="T53" fmla="*/ 267 h 361"/>
                <a:gd name="T54" fmla="*/ 107 w 376"/>
                <a:gd name="T55" fmla="*/ 282 h 361"/>
                <a:gd name="T56" fmla="*/ 71 w 376"/>
                <a:gd name="T57" fmla="*/ 293 h 361"/>
                <a:gd name="T58" fmla="*/ 43 w 376"/>
                <a:gd name="T59" fmla="*/ 307 h 361"/>
                <a:gd name="T60" fmla="*/ 16 w 376"/>
                <a:gd name="T61" fmla="*/ 338 h 361"/>
                <a:gd name="T62" fmla="*/ 2 w 376"/>
                <a:gd name="T63" fmla="*/ 356 h 361"/>
                <a:gd name="T64" fmla="*/ 0 w 376"/>
                <a:gd name="T65" fmla="*/ 338 h 361"/>
                <a:gd name="T66" fmla="*/ 0 w 376"/>
                <a:gd name="T67" fmla="*/ 315 h 361"/>
                <a:gd name="T68" fmla="*/ 0 w 376"/>
                <a:gd name="T69" fmla="*/ 291 h 361"/>
                <a:gd name="T70" fmla="*/ 5 w 376"/>
                <a:gd name="T71" fmla="*/ 270 h 361"/>
                <a:gd name="T72" fmla="*/ 14 w 376"/>
                <a:gd name="T73" fmla="*/ 256 h 361"/>
                <a:gd name="T74" fmla="*/ 41 w 376"/>
                <a:gd name="T75" fmla="*/ 240 h 361"/>
                <a:gd name="T76" fmla="*/ 71 w 376"/>
                <a:gd name="T77" fmla="*/ 235 h 361"/>
                <a:gd name="T78" fmla="*/ 100 w 376"/>
                <a:gd name="T79" fmla="*/ 233 h 361"/>
                <a:gd name="T80" fmla="*/ 132 w 376"/>
                <a:gd name="T81" fmla="*/ 230 h 361"/>
                <a:gd name="T82" fmla="*/ 165 w 376"/>
                <a:gd name="T83" fmla="*/ 220 h 361"/>
                <a:gd name="T84" fmla="*/ 218 w 376"/>
                <a:gd name="T85" fmla="*/ 187 h 361"/>
                <a:gd name="T86" fmla="*/ 261 w 376"/>
                <a:gd name="T87" fmla="*/ 151 h 361"/>
                <a:gd name="T88" fmla="*/ 295 w 376"/>
                <a:gd name="T89" fmla="*/ 114 h 361"/>
                <a:gd name="T90" fmla="*/ 322 w 376"/>
                <a:gd name="T91" fmla="*/ 77 h 361"/>
                <a:gd name="T92" fmla="*/ 344 w 376"/>
                <a:gd name="T93" fmla="*/ 4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6" h="361">
                  <a:moveTo>
                    <a:pt x="339" y="54"/>
                  </a:moveTo>
                  <a:lnTo>
                    <a:pt x="339" y="53"/>
                  </a:lnTo>
                  <a:lnTo>
                    <a:pt x="340" y="52"/>
                  </a:lnTo>
                  <a:lnTo>
                    <a:pt x="340" y="50"/>
                  </a:lnTo>
                  <a:lnTo>
                    <a:pt x="342" y="50"/>
                  </a:lnTo>
                  <a:lnTo>
                    <a:pt x="343" y="49"/>
                  </a:lnTo>
                  <a:lnTo>
                    <a:pt x="342" y="49"/>
                  </a:lnTo>
                  <a:lnTo>
                    <a:pt x="343" y="47"/>
                  </a:lnTo>
                  <a:lnTo>
                    <a:pt x="343" y="46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8" y="41"/>
                  </a:lnTo>
                  <a:lnTo>
                    <a:pt x="351" y="36"/>
                  </a:lnTo>
                  <a:lnTo>
                    <a:pt x="353" y="32"/>
                  </a:lnTo>
                  <a:lnTo>
                    <a:pt x="356" y="27"/>
                  </a:lnTo>
                  <a:lnTo>
                    <a:pt x="359" y="24"/>
                  </a:lnTo>
                  <a:lnTo>
                    <a:pt x="361" y="20"/>
                  </a:lnTo>
                  <a:lnTo>
                    <a:pt x="364" y="16"/>
                  </a:lnTo>
                  <a:lnTo>
                    <a:pt x="367" y="12"/>
                  </a:lnTo>
                  <a:lnTo>
                    <a:pt x="369" y="10"/>
                  </a:lnTo>
                  <a:lnTo>
                    <a:pt x="371" y="7"/>
                  </a:lnTo>
                  <a:lnTo>
                    <a:pt x="375" y="0"/>
                  </a:lnTo>
                  <a:lnTo>
                    <a:pt x="372" y="6"/>
                  </a:lnTo>
                  <a:lnTo>
                    <a:pt x="368" y="12"/>
                  </a:lnTo>
                  <a:lnTo>
                    <a:pt x="366" y="18"/>
                  </a:lnTo>
                  <a:lnTo>
                    <a:pt x="362" y="23"/>
                  </a:lnTo>
                  <a:lnTo>
                    <a:pt x="359" y="29"/>
                  </a:lnTo>
                  <a:lnTo>
                    <a:pt x="356" y="35"/>
                  </a:lnTo>
                  <a:lnTo>
                    <a:pt x="354" y="41"/>
                  </a:lnTo>
                  <a:lnTo>
                    <a:pt x="352" y="45"/>
                  </a:lnTo>
                  <a:lnTo>
                    <a:pt x="351" y="49"/>
                  </a:lnTo>
                  <a:lnTo>
                    <a:pt x="351" y="52"/>
                  </a:lnTo>
                  <a:lnTo>
                    <a:pt x="351" y="59"/>
                  </a:lnTo>
                  <a:lnTo>
                    <a:pt x="351" y="71"/>
                  </a:lnTo>
                  <a:lnTo>
                    <a:pt x="351" y="86"/>
                  </a:lnTo>
                  <a:lnTo>
                    <a:pt x="349" y="105"/>
                  </a:lnTo>
                  <a:lnTo>
                    <a:pt x="346" y="127"/>
                  </a:lnTo>
                  <a:lnTo>
                    <a:pt x="338" y="149"/>
                  </a:lnTo>
                  <a:lnTo>
                    <a:pt x="327" y="173"/>
                  </a:lnTo>
                  <a:lnTo>
                    <a:pt x="313" y="196"/>
                  </a:lnTo>
                  <a:lnTo>
                    <a:pt x="294" y="218"/>
                  </a:lnTo>
                  <a:lnTo>
                    <a:pt x="268" y="239"/>
                  </a:lnTo>
                  <a:lnTo>
                    <a:pt x="254" y="246"/>
                  </a:lnTo>
                  <a:lnTo>
                    <a:pt x="240" y="252"/>
                  </a:lnTo>
                  <a:lnTo>
                    <a:pt x="228" y="255"/>
                  </a:lnTo>
                  <a:lnTo>
                    <a:pt x="216" y="257"/>
                  </a:lnTo>
                  <a:lnTo>
                    <a:pt x="206" y="258"/>
                  </a:lnTo>
                  <a:lnTo>
                    <a:pt x="197" y="258"/>
                  </a:lnTo>
                  <a:lnTo>
                    <a:pt x="189" y="256"/>
                  </a:lnTo>
                  <a:lnTo>
                    <a:pt x="183" y="256"/>
                  </a:lnTo>
                  <a:lnTo>
                    <a:pt x="177" y="256"/>
                  </a:lnTo>
                  <a:lnTo>
                    <a:pt x="174" y="258"/>
                  </a:lnTo>
                  <a:lnTo>
                    <a:pt x="175" y="255"/>
                  </a:lnTo>
                  <a:lnTo>
                    <a:pt x="150" y="267"/>
                  </a:lnTo>
                  <a:lnTo>
                    <a:pt x="127" y="275"/>
                  </a:lnTo>
                  <a:lnTo>
                    <a:pt x="107" y="282"/>
                  </a:lnTo>
                  <a:lnTo>
                    <a:pt x="88" y="287"/>
                  </a:lnTo>
                  <a:lnTo>
                    <a:pt x="71" y="293"/>
                  </a:lnTo>
                  <a:lnTo>
                    <a:pt x="56" y="300"/>
                  </a:lnTo>
                  <a:lnTo>
                    <a:pt x="43" y="307"/>
                  </a:lnTo>
                  <a:lnTo>
                    <a:pt x="30" y="320"/>
                  </a:lnTo>
                  <a:lnTo>
                    <a:pt x="16" y="338"/>
                  </a:lnTo>
                  <a:lnTo>
                    <a:pt x="3" y="360"/>
                  </a:lnTo>
                  <a:lnTo>
                    <a:pt x="2" y="356"/>
                  </a:lnTo>
                  <a:lnTo>
                    <a:pt x="1" y="348"/>
                  </a:lnTo>
                  <a:lnTo>
                    <a:pt x="0" y="338"/>
                  </a:lnTo>
                  <a:lnTo>
                    <a:pt x="0" y="326"/>
                  </a:lnTo>
                  <a:lnTo>
                    <a:pt x="0" y="315"/>
                  </a:lnTo>
                  <a:lnTo>
                    <a:pt x="0" y="302"/>
                  </a:lnTo>
                  <a:lnTo>
                    <a:pt x="0" y="291"/>
                  </a:lnTo>
                  <a:lnTo>
                    <a:pt x="1" y="280"/>
                  </a:lnTo>
                  <a:lnTo>
                    <a:pt x="5" y="270"/>
                  </a:lnTo>
                  <a:lnTo>
                    <a:pt x="8" y="261"/>
                  </a:lnTo>
                  <a:lnTo>
                    <a:pt x="14" y="256"/>
                  </a:lnTo>
                  <a:lnTo>
                    <a:pt x="27" y="247"/>
                  </a:lnTo>
                  <a:lnTo>
                    <a:pt x="41" y="240"/>
                  </a:lnTo>
                  <a:lnTo>
                    <a:pt x="55" y="237"/>
                  </a:lnTo>
                  <a:lnTo>
                    <a:pt x="71" y="235"/>
                  </a:lnTo>
                  <a:lnTo>
                    <a:pt x="86" y="234"/>
                  </a:lnTo>
                  <a:lnTo>
                    <a:pt x="100" y="233"/>
                  </a:lnTo>
                  <a:lnTo>
                    <a:pt x="115" y="232"/>
                  </a:lnTo>
                  <a:lnTo>
                    <a:pt x="132" y="230"/>
                  </a:lnTo>
                  <a:lnTo>
                    <a:pt x="148" y="227"/>
                  </a:lnTo>
                  <a:lnTo>
                    <a:pt x="165" y="220"/>
                  </a:lnTo>
                  <a:lnTo>
                    <a:pt x="192" y="204"/>
                  </a:lnTo>
                  <a:lnTo>
                    <a:pt x="218" y="187"/>
                  </a:lnTo>
                  <a:lnTo>
                    <a:pt x="240" y="169"/>
                  </a:lnTo>
                  <a:lnTo>
                    <a:pt x="261" y="151"/>
                  </a:lnTo>
                  <a:lnTo>
                    <a:pt x="279" y="132"/>
                  </a:lnTo>
                  <a:lnTo>
                    <a:pt x="295" y="114"/>
                  </a:lnTo>
                  <a:lnTo>
                    <a:pt x="309" y="94"/>
                  </a:lnTo>
                  <a:lnTo>
                    <a:pt x="322" y="77"/>
                  </a:lnTo>
                  <a:lnTo>
                    <a:pt x="334" y="60"/>
                  </a:lnTo>
                  <a:lnTo>
                    <a:pt x="344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8" name="Freeform 228"/>
            <p:cNvSpPr>
              <a:spLocks/>
            </p:cNvSpPr>
            <p:nvPr/>
          </p:nvSpPr>
          <p:spPr bwMode="auto">
            <a:xfrm>
              <a:off x="1108" y="2298"/>
              <a:ext cx="70" cy="63"/>
            </a:xfrm>
            <a:custGeom>
              <a:avLst/>
              <a:gdLst>
                <a:gd name="T0" fmla="*/ 43 w 70"/>
                <a:gd name="T1" fmla="*/ 43 h 64"/>
                <a:gd name="T2" fmla="*/ 38 w 70"/>
                <a:gd name="T3" fmla="*/ 48 h 64"/>
                <a:gd name="T4" fmla="*/ 32 w 70"/>
                <a:gd name="T5" fmla="*/ 52 h 64"/>
                <a:gd name="T6" fmla="*/ 27 w 70"/>
                <a:gd name="T7" fmla="*/ 55 h 64"/>
                <a:gd name="T8" fmla="*/ 22 w 70"/>
                <a:gd name="T9" fmla="*/ 59 h 64"/>
                <a:gd name="T10" fmla="*/ 17 w 70"/>
                <a:gd name="T11" fmla="*/ 61 h 64"/>
                <a:gd name="T12" fmla="*/ 13 w 70"/>
                <a:gd name="T13" fmla="*/ 62 h 64"/>
                <a:gd name="T14" fmla="*/ 8 w 70"/>
                <a:gd name="T15" fmla="*/ 63 h 64"/>
                <a:gd name="T16" fmla="*/ 6 w 70"/>
                <a:gd name="T17" fmla="*/ 63 h 64"/>
                <a:gd name="T18" fmla="*/ 3 w 70"/>
                <a:gd name="T19" fmla="*/ 62 h 64"/>
                <a:gd name="T20" fmla="*/ 0 w 70"/>
                <a:gd name="T21" fmla="*/ 61 h 64"/>
                <a:gd name="T22" fmla="*/ 0 w 70"/>
                <a:gd name="T23" fmla="*/ 59 h 64"/>
                <a:gd name="T24" fmla="*/ 0 w 70"/>
                <a:gd name="T25" fmla="*/ 55 h 64"/>
                <a:gd name="T26" fmla="*/ 0 w 70"/>
                <a:gd name="T27" fmla="*/ 52 h 64"/>
                <a:gd name="T28" fmla="*/ 2 w 70"/>
                <a:gd name="T29" fmla="*/ 48 h 64"/>
                <a:gd name="T30" fmla="*/ 4 w 70"/>
                <a:gd name="T31" fmla="*/ 44 h 64"/>
                <a:gd name="T32" fmla="*/ 7 w 70"/>
                <a:gd name="T33" fmla="*/ 40 h 64"/>
                <a:gd name="T34" fmla="*/ 11 w 70"/>
                <a:gd name="T35" fmla="*/ 35 h 64"/>
                <a:gd name="T36" fmla="*/ 15 w 70"/>
                <a:gd name="T37" fmla="*/ 30 h 64"/>
                <a:gd name="T38" fmla="*/ 20 w 70"/>
                <a:gd name="T39" fmla="*/ 25 h 64"/>
                <a:gd name="T40" fmla="*/ 25 w 70"/>
                <a:gd name="T41" fmla="*/ 20 h 64"/>
                <a:gd name="T42" fmla="*/ 31 w 70"/>
                <a:gd name="T43" fmla="*/ 15 h 64"/>
                <a:gd name="T44" fmla="*/ 36 w 70"/>
                <a:gd name="T45" fmla="*/ 11 h 64"/>
                <a:gd name="T46" fmla="*/ 42 w 70"/>
                <a:gd name="T47" fmla="*/ 7 h 64"/>
                <a:gd name="T48" fmla="*/ 47 w 70"/>
                <a:gd name="T49" fmla="*/ 5 h 64"/>
                <a:gd name="T50" fmla="*/ 51 w 70"/>
                <a:gd name="T51" fmla="*/ 2 h 64"/>
                <a:gd name="T52" fmla="*/ 56 w 70"/>
                <a:gd name="T53" fmla="*/ 1 h 64"/>
                <a:gd name="T54" fmla="*/ 60 w 70"/>
                <a:gd name="T55" fmla="*/ 0 h 64"/>
                <a:gd name="T56" fmla="*/ 62 w 70"/>
                <a:gd name="T57" fmla="*/ 0 h 64"/>
                <a:gd name="T58" fmla="*/ 66 w 70"/>
                <a:gd name="T59" fmla="*/ 1 h 64"/>
                <a:gd name="T60" fmla="*/ 68 w 70"/>
                <a:gd name="T61" fmla="*/ 2 h 64"/>
                <a:gd name="T62" fmla="*/ 68 w 70"/>
                <a:gd name="T63" fmla="*/ 5 h 64"/>
                <a:gd name="T64" fmla="*/ 69 w 70"/>
                <a:gd name="T65" fmla="*/ 8 h 64"/>
                <a:gd name="T66" fmla="*/ 68 w 70"/>
                <a:gd name="T67" fmla="*/ 11 h 64"/>
                <a:gd name="T68" fmla="*/ 67 w 70"/>
                <a:gd name="T69" fmla="*/ 15 h 64"/>
                <a:gd name="T70" fmla="*/ 64 w 70"/>
                <a:gd name="T71" fmla="*/ 19 h 64"/>
                <a:gd name="T72" fmla="*/ 61 w 70"/>
                <a:gd name="T73" fmla="*/ 24 h 64"/>
                <a:gd name="T74" fmla="*/ 57 w 70"/>
                <a:gd name="T75" fmla="*/ 29 h 64"/>
                <a:gd name="T76" fmla="*/ 54 w 70"/>
                <a:gd name="T77" fmla="*/ 34 h 64"/>
                <a:gd name="T78" fmla="*/ 49 w 70"/>
                <a:gd name="T79" fmla="*/ 38 h 64"/>
                <a:gd name="T80" fmla="*/ 43 w 70"/>
                <a:gd name="T81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64">
                  <a:moveTo>
                    <a:pt x="43" y="43"/>
                  </a:moveTo>
                  <a:lnTo>
                    <a:pt x="38" y="48"/>
                  </a:lnTo>
                  <a:lnTo>
                    <a:pt x="32" y="52"/>
                  </a:lnTo>
                  <a:lnTo>
                    <a:pt x="27" y="55"/>
                  </a:lnTo>
                  <a:lnTo>
                    <a:pt x="22" y="59"/>
                  </a:lnTo>
                  <a:lnTo>
                    <a:pt x="17" y="61"/>
                  </a:lnTo>
                  <a:lnTo>
                    <a:pt x="13" y="62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3" y="62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4"/>
                  </a:lnTo>
                  <a:lnTo>
                    <a:pt x="7" y="40"/>
                  </a:lnTo>
                  <a:lnTo>
                    <a:pt x="11" y="35"/>
                  </a:lnTo>
                  <a:lnTo>
                    <a:pt x="15" y="30"/>
                  </a:lnTo>
                  <a:lnTo>
                    <a:pt x="20" y="25"/>
                  </a:lnTo>
                  <a:lnTo>
                    <a:pt x="25" y="20"/>
                  </a:lnTo>
                  <a:lnTo>
                    <a:pt x="31" y="15"/>
                  </a:lnTo>
                  <a:lnTo>
                    <a:pt x="36" y="11"/>
                  </a:lnTo>
                  <a:lnTo>
                    <a:pt x="42" y="7"/>
                  </a:lnTo>
                  <a:lnTo>
                    <a:pt x="47" y="5"/>
                  </a:lnTo>
                  <a:lnTo>
                    <a:pt x="51" y="2"/>
                  </a:lnTo>
                  <a:lnTo>
                    <a:pt x="56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1"/>
                  </a:lnTo>
                  <a:lnTo>
                    <a:pt x="68" y="2"/>
                  </a:lnTo>
                  <a:lnTo>
                    <a:pt x="68" y="5"/>
                  </a:lnTo>
                  <a:lnTo>
                    <a:pt x="69" y="8"/>
                  </a:lnTo>
                  <a:lnTo>
                    <a:pt x="68" y="11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1" y="24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9" y="38"/>
                  </a:lnTo>
                  <a:lnTo>
                    <a:pt x="43" y="43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69" name="Freeform 229"/>
            <p:cNvSpPr>
              <a:spLocks/>
            </p:cNvSpPr>
            <p:nvPr/>
          </p:nvSpPr>
          <p:spPr bwMode="auto">
            <a:xfrm>
              <a:off x="1112" y="2301"/>
              <a:ext cx="65" cy="58"/>
            </a:xfrm>
            <a:custGeom>
              <a:avLst/>
              <a:gdLst>
                <a:gd name="T0" fmla="*/ 39 w 64"/>
                <a:gd name="T1" fmla="*/ 40 h 59"/>
                <a:gd name="T2" fmla="*/ 34 w 64"/>
                <a:gd name="T3" fmla="*/ 44 h 59"/>
                <a:gd name="T4" fmla="*/ 30 w 64"/>
                <a:gd name="T5" fmla="*/ 48 h 59"/>
                <a:gd name="T6" fmla="*/ 24 w 64"/>
                <a:gd name="T7" fmla="*/ 50 h 59"/>
                <a:gd name="T8" fmla="*/ 20 w 64"/>
                <a:gd name="T9" fmla="*/ 54 h 59"/>
                <a:gd name="T10" fmla="*/ 15 w 64"/>
                <a:gd name="T11" fmla="*/ 55 h 59"/>
                <a:gd name="T12" fmla="*/ 11 w 64"/>
                <a:gd name="T13" fmla="*/ 57 h 59"/>
                <a:gd name="T14" fmla="*/ 7 w 64"/>
                <a:gd name="T15" fmla="*/ 57 h 59"/>
                <a:gd name="T16" fmla="*/ 5 w 64"/>
                <a:gd name="T17" fmla="*/ 58 h 59"/>
                <a:gd name="T18" fmla="*/ 2 w 64"/>
                <a:gd name="T19" fmla="*/ 57 h 59"/>
                <a:gd name="T20" fmla="*/ 0 w 64"/>
                <a:gd name="T21" fmla="*/ 56 h 59"/>
                <a:gd name="T22" fmla="*/ 0 w 64"/>
                <a:gd name="T23" fmla="*/ 54 h 59"/>
                <a:gd name="T24" fmla="*/ 0 w 64"/>
                <a:gd name="T25" fmla="*/ 51 h 59"/>
                <a:gd name="T26" fmla="*/ 0 w 64"/>
                <a:gd name="T27" fmla="*/ 47 h 59"/>
                <a:gd name="T28" fmla="*/ 1 w 64"/>
                <a:gd name="T29" fmla="*/ 45 h 59"/>
                <a:gd name="T30" fmla="*/ 4 w 64"/>
                <a:gd name="T31" fmla="*/ 41 h 59"/>
                <a:gd name="T32" fmla="*/ 7 w 64"/>
                <a:gd name="T33" fmla="*/ 36 h 59"/>
                <a:gd name="T34" fmla="*/ 10 w 64"/>
                <a:gd name="T35" fmla="*/ 32 h 59"/>
                <a:gd name="T36" fmla="*/ 14 w 64"/>
                <a:gd name="T37" fmla="*/ 28 h 59"/>
                <a:gd name="T38" fmla="*/ 18 w 64"/>
                <a:gd name="T39" fmla="*/ 23 h 59"/>
                <a:gd name="T40" fmla="*/ 23 w 64"/>
                <a:gd name="T41" fmla="*/ 19 h 59"/>
                <a:gd name="T42" fmla="*/ 28 w 64"/>
                <a:gd name="T43" fmla="*/ 14 h 59"/>
                <a:gd name="T44" fmla="*/ 34 w 64"/>
                <a:gd name="T45" fmla="*/ 11 h 59"/>
                <a:gd name="T46" fmla="*/ 39 w 64"/>
                <a:gd name="T47" fmla="*/ 7 h 59"/>
                <a:gd name="T48" fmla="*/ 43 w 64"/>
                <a:gd name="T49" fmla="*/ 5 h 59"/>
                <a:gd name="T50" fmla="*/ 47 w 64"/>
                <a:gd name="T51" fmla="*/ 3 h 59"/>
                <a:gd name="T52" fmla="*/ 51 w 64"/>
                <a:gd name="T53" fmla="*/ 1 h 59"/>
                <a:gd name="T54" fmla="*/ 54 w 64"/>
                <a:gd name="T55" fmla="*/ 0 h 59"/>
                <a:gd name="T56" fmla="*/ 57 w 64"/>
                <a:gd name="T57" fmla="*/ 0 h 59"/>
                <a:gd name="T58" fmla="*/ 60 w 64"/>
                <a:gd name="T59" fmla="*/ 1 h 59"/>
                <a:gd name="T60" fmla="*/ 62 w 64"/>
                <a:gd name="T61" fmla="*/ 2 h 59"/>
                <a:gd name="T62" fmla="*/ 63 w 64"/>
                <a:gd name="T63" fmla="*/ 4 h 59"/>
                <a:gd name="T64" fmla="*/ 62 w 64"/>
                <a:gd name="T65" fmla="*/ 8 h 59"/>
                <a:gd name="T66" fmla="*/ 62 w 64"/>
                <a:gd name="T67" fmla="*/ 11 h 59"/>
                <a:gd name="T68" fmla="*/ 61 w 64"/>
                <a:gd name="T69" fmla="*/ 14 h 59"/>
                <a:gd name="T70" fmla="*/ 59 w 64"/>
                <a:gd name="T71" fmla="*/ 18 h 59"/>
                <a:gd name="T72" fmla="*/ 55 w 64"/>
                <a:gd name="T73" fmla="*/ 22 h 59"/>
                <a:gd name="T74" fmla="*/ 53 w 64"/>
                <a:gd name="T75" fmla="*/ 27 h 59"/>
                <a:gd name="T76" fmla="*/ 48 w 64"/>
                <a:gd name="T77" fmla="*/ 31 h 59"/>
                <a:gd name="T78" fmla="*/ 44 w 64"/>
                <a:gd name="T79" fmla="*/ 35 h 59"/>
                <a:gd name="T80" fmla="*/ 39 w 64"/>
                <a:gd name="T8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59">
                  <a:moveTo>
                    <a:pt x="39" y="40"/>
                  </a:moveTo>
                  <a:lnTo>
                    <a:pt x="34" y="44"/>
                  </a:lnTo>
                  <a:lnTo>
                    <a:pt x="30" y="48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2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4" y="41"/>
                  </a:lnTo>
                  <a:lnTo>
                    <a:pt x="7" y="36"/>
                  </a:lnTo>
                  <a:lnTo>
                    <a:pt x="10" y="32"/>
                  </a:lnTo>
                  <a:lnTo>
                    <a:pt x="14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4" y="11"/>
                  </a:lnTo>
                  <a:lnTo>
                    <a:pt x="39" y="7"/>
                  </a:lnTo>
                  <a:lnTo>
                    <a:pt x="43" y="5"/>
                  </a:lnTo>
                  <a:lnTo>
                    <a:pt x="47" y="3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1" y="14"/>
                  </a:lnTo>
                  <a:lnTo>
                    <a:pt x="59" y="18"/>
                  </a:lnTo>
                  <a:lnTo>
                    <a:pt x="55" y="22"/>
                  </a:lnTo>
                  <a:lnTo>
                    <a:pt x="53" y="27"/>
                  </a:lnTo>
                  <a:lnTo>
                    <a:pt x="48" y="31"/>
                  </a:lnTo>
                  <a:lnTo>
                    <a:pt x="44" y="35"/>
                  </a:lnTo>
                  <a:lnTo>
                    <a:pt x="39" y="40"/>
                  </a:lnTo>
                </a:path>
              </a:pathLst>
            </a:custGeom>
            <a:solidFill>
              <a:srgbClr val="FF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0" name="Freeform 230"/>
            <p:cNvSpPr>
              <a:spLocks/>
            </p:cNvSpPr>
            <p:nvPr/>
          </p:nvSpPr>
          <p:spPr bwMode="auto">
            <a:xfrm>
              <a:off x="1115" y="2303"/>
              <a:ext cx="59" cy="54"/>
            </a:xfrm>
            <a:custGeom>
              <a:avLst/>
              <a:gdLst>
                <a:gd name="T0" fmla="*/ 36 w 59"/>
                <a:gd name="T1" fmla="*/ 37 h 55"/>
                <a:gd name="T2" fmla="*/ 32 w 59"/>
                <a:gd name="T3" fmla="*/ 41 h 55"/>
                <a:gd name="T4" fmla="*/ 28 w 59"/>
                <a:gd name="T5" fmla="*/ 44 h 55"/>
                <a:gd name="T6" fmla="*/ 23 w 59"/>
                <a:gd name="T7" fmla="*/ 47 h 55"/>
                <a:gd name="T8" fmla="*/ 18 w 59"/>
                <a:gd name="T9" fmla="*/ 50 h 55"/>
                <a:gd name="T10" fmla="*/ 14 w 59"/>
                <a:gd name="T11" fmla="*/ 51 h 55"/>
                <a:gd name="T12" fmla="*/ 11 w 59"/>
                <a:gd name="T13" fmla="*/ 53 h 55"/>
                <a:gd name="T14" fmla="*/ 7 w 59"/>
                <a:gd name="T15" fmla="*/ 54 h 55"/>
                <a:gd name="T16" fmla="*/ 5 w 59"/>
                <a:gd name="T17" fmla="*/ 53 h 55"/>
                <a:gd name="T18" fmla="*/ 3 w 59"/>
                <a:gd name="T19" fmla="*/ 53 h 55"/>
                <a:gd name="T20" fmla="*/ 1 w 59"/>
                <a:gd name="T21" fmla="*/ 52 h 55"/>
                <a:gd name="T22" fmla="*/ 0 w 59"/>
                <a:gd name="T23" fmla="*/ 50 h 55"/>
                <a:gd name="T24" fmla="*/ 0 w 59"/>
                <a:gd name="T25" fmla="*/ 47 h 55"/>
                <a:gd name="T26" fmla="*/ 1 w 59"/>
                <a:gd name="T27" fmla="*/ 44 h 55"/>
                <a:gd name="T28" fmla="*/ 2 w 59"/>
                <a:gd name="T29" fmla="*/ 41 h 55"/>
                <a:gd name="T30" fmla="*/ 4 w 59"/>
                <a:gd name="T31" fmla="*/ 37 h 55"/>
                <a:gd name="T32" fmla="*/ 7 w 59"/>
                <a:gd name="T33" fmla="*/ 34 h 55"/>
                <a:gd name="T34" fmla="*/ 9 w 59"/>
                <a:gd name="T35" fmla="*/ 30 h 55"/>
                <a:gd name="T36" fmla="*/ 13 w 59"/>
                <a:gd name="T37" fmla="*/ 26 h 55"/>
                <a:gd name="T38" fmla="*/ 17 w 59"/>
                <a:gd name="T39" fmla="*/ 21 h 55"/>
                <a:gd name="T40" fmla="*/ 21 w 59"/>
                <a:gd name="T41" fmla="*/ 17 h 55"/>
                <a:gd name="T42" fmla="*/ 27 w 59"/>
                <a:gd name="T43" fmla="*/ 14 h 55"/>
                <a:gd name="T44" fmla="*/ 31 w 59"/>
                <a:gd name="T45" fmla="*/ 10 h 55"/>
                <a:gd name="T46" fmla="*/ 36 w 59"/>
                <a:gd name="T47" fmla="*/ 6 h 55"/>
                <a:gd name="T48" fmla="*/ 40 w 59"/>
                <a:gd name="T49" fmla="*/ 4 h 55"/>
                <a:gd name="T50" fmla="*/ 43 w 59"/>
                <a:gd name="T51" fmla="*/ 2 h 55"/>
                <a:gd name="T52" fmla="*/ 47 w 59"/>
                <a:gd name="T53" fmla="*/ 1 h 55"/>
                <a:gd name="T54" fmla="*/ 50 w 59"/>
                <a:gd name="T55" fmla="*/ 0 h 55"/>
                <a:gd name="T56" fmla="*/ 53 w 59"/>
                <a:gd name="T57" fmla="*/ 1 h 55"/>
                <a:gd name="T58" fmla="*/ 55 w 59"/>
                <a:gd name="T59" fmla="*/ 1 h 55"/>
                <a:gd name="T60" fmla="*/ 56 w 59"/>
                <a:gd name="T61" fmla="*/ 2 h 55"/>
                <a:gd name="T62" fmla="*/ 58 w 59"/>
                <a:gd name="T63" fmla="*/ 4 h 55"/>
                <a:gd name="T64" fmla="*/ 58 w 59"/>
                <a:gd name="T65" fmla="*/ 7 h 55"/>
                <a:gd name="T66" fmla="*/ 57 w 59"/>
                <a:gd name="T67" fmla="*/ 9 h 55"/>
                <a:gd name="T68" fmla="*/ 56 w 59"/>
                <a:gd name="T69" fmla="*/ 14 h 55"/>
                <a:gd name="T70" fmla="*/ 53 w 59"/>
                <a:gd name="T71" fmla="*/ 16 h 55"/>
                <a:gd name="T72" fmla="*/ 51 w 59"/>
                <a:gd name="T73" fmla="*/ 20 h 55"/>
                <a:gd name="T74" fmla="*/ 48 w 59"/>
                <a:gd name="T75" fmla="*/ 24 h 55"/>
                <a:gd name="T76" fmla="*/ 44 w 59"/>
                <a:gd name="T77" fmla="*/ 28 h 55"/>
                <a:gd name="T78" fmla="*/ 41 w 59"/>
                <a:gd name="T79" fmla="*/ 33 h 55"/>
                <a:gd name="T80" fmla="*/ 36 w 59"/>
                <a:gd name="T81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55">
                  <a:moveTo>
                    <a:pt x="36" y="37"/>
                  </a:moveTo>
                  <a:lnTo>
                    <a:pt x="32" y="41"/>
                  </a:lnTo>
                  <a:lnTo>
                    <a:pt x="28" y="44"/>
                  </a:lnTo>
                  <a:lnTo>
                    <a:pt x="23" y="47"/>
                  </a:lnTo>
                  <a:lnTo>
                    <a:pt x="18" y="50"/>
                  </a:lnTo>
                  <a:lnTo>
                    <a:pt x="14" y="51"/>
                  </a:lnTo>
                  <a:lnTo>
                    <a:pt x="11" y="53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2" y="41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7" y="14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3" y="2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8" y="7"/>
                  </a:lnTo>
                  <a:lnTo>
                    <a:pt x="57" y="9"/>
                  </a:lnTo>
                  <a:lnTo>
                    <a:pt x="56" y="14"/>
                  </a:lnTo>
                  <a:lnTo>
                    <a:pt x="53" y="16"/>
                  </a:lnTo>
                  <a:lnTo>
                    <a:pt x="51" y="20"/>
                  </a:lnTo>
                  <a:lnTo>
                    <a:pt x="48" y="24"/>
                  </a:lnTo>
                  <a:lnTo>
                    <a:pt x="44" y="28"/>
                  </a:lnTo>
                  <a:lnTo>
                    <a:pt x="41" y="33"/>
                  </a:lnTo>
                  <a:lnTo>
                    <a:pt x="36" y="37"/>
                  </a:lnTo>
                </a:path>
              </a:pathLst>
            </a:custGeom>
            <a:solidFill>
              <a:srgbClr val="F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1" name="Freeform 231"/>
            <p:cNvSpPr>
              <a:spLocks/>
            </p:cNvSpPr>
            <p:nvPr/>
          </p:nvSpPr>
          <p:spPr bwMode="auto">
            <a:xfrm>
              <a:off x="1119" y="2305"/>
              <a:ext cx="54" cy="50"/>
            </a:xfrm>
            <a:custGeom>
              <a:avLst/>
              <a:gdLst>
                <a:gd name="T0" fmla="*/ 33 w 54"/>
                <a:gd name="T1" fmla="*/ 33 h 49"/>
                <a:gd name="T2" fmla="*/ 29 w 54"/>
                <a:gd name="T3" fmla="*/ 36 h 49"/>
                <a:gd name="T4" fmla="*/ 24 w 54"/>
                <a:gd name="T5" fmla="*/ 40 h 49"/>
                <a:gd name="T6" fmla="*/ 20 w 54"/>
                <a:gd name="T7" fmla="*/ 42 h 49"/>
                <a:gd name="T8" fmla="*/ 16 w 54"/>
                <a:gd name="T9" fmla="*/ 44 h 49"/>
                <a:gd name="T10" fmla="*/ 13 w 54"/>
                <a:gd name="T11" fmla="*/ 46 h 49"/>
                <a:gd name="T12" fmla="*/ 9 w 54"/>
                <a:gd name="T13" fmla="*/ 47 h 49"/>
                <a:gd name="T14" fmla="*/ 6 w 54"/>
                <a:gd name="T15" fmla="*/ 48 h 49"/>
                <a:gd name="T16" fmla="*/ 4 w 54"/>
                <a:gd name="T17" fmla="*/ 47 h 49"/>
                <a:gd name="T18" fmla="*/ 1 w 54"/>
                <a:gd name="T19" fmla="*/ 47 h 49"/>
                <a:gd name="T20" fmla="*/ 0 w 54"/>
                <a:gd name="T21" fmla="*/ 46 h 49"/>
                <a:gd name="T22" fmla="*/ 0 w 54"/>
                <a:gd name="T23" fmla="*/ 44 h 49"/>
                <a:gd name="T24" fmla="*/ 0 w 54"/>
                <a:gd name="T25" fmla="*/ 42 h 49"/>
                <a:gd name="T26" fmla="*/ 0 w 54"/>
                <a:gd name="T27" fmla="*/ 40 h 49"/>
                <a:gd name="T28" fmla="*/ 1 w 54"/>
                <a:gd name="T29" fmla="*/ 36 h 49"/>
                <a:gd name="T30" fmla="*/ 4 w 54"/>
                <a:gd name="T31" fmla="*/ 34 h 49"/>
                <a:gd name="T32" fmla="*/ 6 w 54"/>
                <a:gd name="T33" fmla="*/ 30 h 49"/>
                <a:gd name="T34" fmla="*/ 8 w 54"/>
                <a:gd name="T35" fmla="*/ 27 h 49"/>
                <a:gd name="T36" fmla="*/ 11 w 54"/>
                <a:gd name="T37" fmla="*/ 23 h 49"/>
                <a:gd name="T38" fmla="*/ 15 w 54"/>
                <a:gd name="T39" fmla="*/ 19 h 49"/>
                <a:gd name="T40" fmla="*/ 20 w 54"/>
                <a:gd name="T41" fmla="*/ 16 h 49"/>
                <a:gd name="T42" fmla="*/ 24 w 54"/>
                <a:gd name="T43" fmla="*/ 12 h 49"/>
                <a:gd name="T44" fmla="*/ 28 w 54"/>
                <a:gd name="T45" fmla="*/ 8 h 49"/>
                <a:gd name="T46" fmla="*/ 31 w 54"/>
                <a:gd name="T47" fmla="*/ 6 h 49"/>
                <a:gd name="T48" fmla="*/ 36 w 54"/>
                <a:gd name="T49" fmla="*/ 3 h 49"/>
                <a:gd name="T50" fmla="*/ 39 w 54"/>
                <a:gd name="T51" fmla="*/ 2 h 49"/>
                <a:gd name="T52" fmla="*/ 43 w 54"/>
                <a:gd name="T53" fmla="*/ 1 h 49"/>
                <a:gd name="T54" fmla="*/ 45 w 54"/>
                <a:gd name="T55" fmla="*/ 0 h 49"/>
                <a:gd name="T56" fmla="*/ 47 w 54"/>
                <a:gd name="T57" fmla="*/ 0 h 49"/>
                <a:gd name="T58" fmla="*/ 50 w 54"/>
                <a:gd name="T59" fmla="*/ 1 h 49"/>
                <a:gd name="T60" fmla="*/ 52 w 54"/>
                <a:gd name="T61" fmla="*/ 2 h 49"/>
                <a:gd name="T62" fmla="*/ 52 w 54"/>
                <a:gd name="T63" fmla="*/ 3 h 49"/>
                <a:gd name="T64" fmla="*/ 53 w 54"/>
                <a:gd name="T65" fmla="*/ 6 h 49"/>
                <a:gd name="T66" fmla="*/ 52 w 54"/>
                <a:gd name="T67" fmla="*/ 9 h 49"/>
                <a:gd name="T68" fmla="*/ 51 w 54"/>
                <a:gd name="T69" fmla="*/ 11 h 49"/>
                <a:gd name="T70" fmla="*/ 48 w 54"/>
                <a:gd name="T71" fmla="*/ 15 h 49"/>
                <a:gd name="T72" fmla="*/ 47 w 54"/>
                <a:gd name="T73" fmla="*/ 18 h 49"/>
                <a:gd name="T74" fmla="*/ 44 w 54"/>
                <a:gd name="T75" fmla="*/ 21 h 49"/>
                <a:gd name="T76" fmla="*/ 40 w 54"/>
                <a:gd name="T77" fmla="*/ 25 h 49"/>
                <a:gd name="T78" fmla="*/ 37 w 54"/>
                <a:gd name="T79" fmla="*/ 30 h 49"/>
                <a:gd name="T80" fmla="*/ 33 w 54"/>
                <a:gd name="T8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49">
                  <a:moveTo>
                    <a:pt x="33" y="33"/>
                  </a:moveTo>
                  <a:lnTo>
                    <a:pt x="29" y="36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16" y="44"/>
                  </a:lnTo>
                  <a:lnTo>
                    <a:pt x="13" y="46"/>
                  </a:lnTo>
                  <a:lnTo>
                    <a:pt x="9" y="47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20" y="16"/>
                  </a:lnTo>
                  <a:lnTo>
                    <a:pt x="24" y="12"/>
                  </a:lnTo>
                  <a:lnTo>
                    <a:pt x="28" y="8"/>
                  </a:lnTo>
                  <a:lnTo>
                    <a:pt x="31" y="6"/>
                  </a:lnTo>
                  <a:lnTo>
                    <a:pt x="36" y="3"/>
                  </a:lnTo>
                  <a:lnTo>
                    <a:pt x="39" y="2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3" y="6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48" y="15"/>
                  </a:lnTo>
                  <a:lnTo>
                    <a:pt x="47" y="18"/>
                  </a:lnTo>
                  <a:lnTo>
                    <a:pt x="44" y="21"/>
                  </a:lnTo>
                  <a:lnTo>
                    <a:pt x="40" y="25"/>
                  </a:lnTo>
                  <a:lnTo>
                    <a:pt x="37" y="30"/>
                  </a:lnTo>
                  <a:lnTo>
                    <a:pt x="33" y="33"/>
                  </a:lnTo>
                </a:path>
              </a:pathLst>
            </a:custGeom>
            <a:solidFill>
              <a:srgbClr val="FFD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2" name="Freeform 232"/>
            <p:cNvSpPr>
              <a:spLocks/>
            </p:cNvSpPr>
            <p:nvPr/>
          </p:nvSpPr>
          <p:spPr bwMode="auto">
            <a:xfrm>
              <a:off x="1123" y="2307"/>
              <a:ext cx="48" cy="43"/>
            </a:xfrm>
            <a:custGeom>
              <a:avLst/>
              <a:gdLst>
                <a:gd name="T0" fmla="*/ 29 w 48"/>
                <a:gd name="T1" fmla="*/ 29 h 44"/>
                <a:gd name="T2" fmla="*/ 26 w 48"/>
                <a:gd name="T3" fmla="*/ 32 h 44"/>
                <a:gd name="T4" fmla="*/ 23 w 48"/>
                <a:gd name="T5" fmla="*/ 35 h 44"/>
                <a:gd name="T6" fmla="*/ 18 w 48"/>
                <a:gd name="T7" fmla="*/ 37 h 44"/>
                <a:gd name="T8" fmla="*/ 15 w 48"/>
                <a:gd name="T9" fmla="*/ 39 h 44"/>
                <a:gd name="T10" fmla="*/ 12 w 48"/>
                <a:gd name="T11" fmla="*/ 41 h 44"/>
                <a:gd name="T12" fmla="*/ 8 w 48"/>
                <a:gd name="T13" fmla="*/ 42 h 44"/>
                <a:gd name="T14" fmla="*/ 6 w 48"/>
                <a:gd name="T15" fmla="*/ 43 h 44"/>
                <a:gd name="T16" fmla="*/ 3 w 48"/>
                <a:gd name="T17" fmla="*/ 43 h 44"/>
                <a:gd name="T18" fmla="*/ 2 w 48"/>
                <a:gd name="T19" fmla="*/ 42 h 44"/>
                <a:gd name="T20" fmla="*/ 0 w 48"/>
                <a:gd name="T21" fmla="*/ 41 h 44"/>
                <a:gd name="T22" fmla="*/ 0 w 48"/>
                <a:gd name="T23" fmla="*/ 40 h 44"/>
                <a:gd name="T24" fmla="*/ 0 w 48"/>
                <a:gd name="T25" fmla="*/ 37 h 44"/>
                <a:gd name="T26" fmla="*/ 0 w 48"/>
                <a:gd name="T27" fmla="*/ 35 h 44"/>
                <a:gd name="T28" fmla="*/ 1 w 48"/>
                <a:gd name="T29" fmla="*/ 33 h 44"/>
                <a:gd name="T30" fmla="*/ 3 w 48"/>
                <a:gd name="T31" fmla="*/ 30 h 44"/>
                <a:gd name="T32" fmla="*/ 6 w 48"/>
                <a:gd name="T33" fmla="*/ 27 h 44"/>
                <a:gd name="T34" fmla="*/ 7 w 48"/>
                <a:gd name="T35" fmla="*/ 24 h 44"/>
                <a:gd name="T36" fmla="*/ 10 w 48"/>
                <a:gd name="T37" fmla="*/ 21 h 44"/>
                <a:gd name="T38" fmla="*/ 14 w 48"/>
                <a:gd name="T39" fmla="*/ 17 h 44"/>
                <a:gd name="T40" fmla="*/ 18 w 48"/>
                <a:gd name="T41" fmla="*/ 15 h 44"/>
                <a:gd name="T42" fmla="*/ 21 w 48"/>
                <a:gd name="T43" fmla="*/ 11 h 44"/>
                <a:gd name="T44" fmla="*/ 25 w 48"/>
                <a:gd name="T45" fmla="*/ 7 h 44"/>
                <a:gd name="T46" fmla="*/ 29 w 48"/>
                <a:gd name="T47" fmla="*/ 5 h 44"/>
                <a:gd name="T48" fmla="*/ 32 w 48"/>
                <a:gd name="T49" fmla="*/ 3 h 44"/>
                <a:gd name="T50" fmla="*/ 35 w 48"/>
                <a:gd name="T51" fmla="*/ 2 h 44"/>
                <a:gd name="T52" fmla="*/ 39 w 48"/>
                <a:gd name="T53" fmla="*/ 1 h 44"/>
                <a:gd name="T54" fmla="*/ 40 w 48"/>
                <a:gd name="T55" fmla="*/ 0 h 44"/>
                <a:gd name="T56" fmla="*/ 43 w 48"/>
                <a:gd name="T57" fmla="*/ 0 h 44"/>
                <a:gd name="T58" fmla="*/ 45 w 48"/>
                <a:gd name="T59" fmla="*/ 0 h 44"/>
                <a:gd name="T60" fmla="*/ 46 w 48"/>
                <a:gd name="T61" fmla="*/ 1 h 44"/>
                <a:gd name="T62" fmla="*/ 46 w 48"/>
                <a:gd name="T63" fmla="*/ 3 h 44"/>
                <a:gd name="T64" fmla="*/ 47 w 48"/>
                <a:gd name="T65" fmla="*/ 5 h 44"/>
                <a:gd name="T66" fmla="*/ 46 w 48"/>
                <a:gd name="T67" fmla="*/ 7 h 44"/>
                <a:gd name="T68" fmla="*/ 45 w 48"/>
                <a:gd name="T69" fmla="*/ 11 h 44"/>
                <a:gd name="T70" fmla="*/ 44 w 48"/>
                <a:gd name="T71" fmla="*/ 13 h 44"/>
                <a:gd name="T72" fmla="*/ 42 w 48"/>
                <a:gd name="T73" fmla="*/ 16 h 44"/>
                <a:gd name="T74" fmla="*/ 39 w 48"/>
                <a:gd name="T75" fmla="*/ 20 h 44"/>
                <a:gd name="T76" fmla="*/ 37 w 48"/>
                <a:gd name="T77" fmla="*/ 22 h 44"/>
                <a:gd name="T78" fmla="*/ 33 w 48"/>
                <a:gd name="T79" fmla="*/ 27 h 44"/>
                <a:gd name="T80" fmla="*/ 29 w 48"/>
                <a:gd name="T81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44">
                  <a:moveTo>
                    <a:pt x="29" y="29"/>
                  </a:moveTo>
                  <a:lnTo>
                    <a:pt x="26" y="32"/>
                  </a:lnTo>
                  <a:lnTo>
                    <a:pt x="23" y="35"/>
                  </a:lnTo>
                  <a:lnTo>
                    <a:pt x="18" y="37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8" y="42"/>
                  </a:lnTo>
                  <a:lnTo>
                    <a:pt x="6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10" y="21"/>
                  </a:lnTo>
                  <a:lnTo>
                    <a:pt x="14" y="17"/>
                  </a:lnTo>
                  <a:lnTo>
                    <a:pt x="18" y="15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6" y="7"/>
                  </a:lnTo>
                  <a:lnTo>
                    <a:pt x="45" y="11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39" y="20"/>
                  </a:lnTo>
                  <a:lnTo>
                    <a:pt x="37" y="22"/>
                  </a:lnTo>
                  <a:lnTo>
                    <a:pt x="33" y="27"/>
                  </a:lnTo>
                  <a:lnTo>
                    <a:pt x="29" y="29"/>
                  </a:lnTo>
                </a:path>
              </a:pathLst>
            </a:custGeom>
            <a:solidFill>
              <a:srgbClr val="FF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3" name="Freeform 233"/>
            <p:cNvSpPr>
              <a:spLocks/>
            </p:cNvSpPr>
            <p:nvPr/>
          </p:nvSpPr>
          <p:spPr bwMode="auto">
            <a:xfrm>
              <a:off x="1125" y="2307"/>
              <a:ext cx="44" cy="41"/>
            </a:xfrm>
            <a:custGeom>
              <a:avLst/>
              <a:gdLst>
                <a:gd name="T0" fmla="*/ 26 w 44"/>
                <a:gd name="T1" fmla="*/ 27 h 40"/>
                <a:gd name="T2" fmla="*/ 24 w 44"/>
                <a:gd name="T3" fmla="*/ 30 h 40"/>
                <a:gd name="T4" fmla="*/ 20 w 44"/>
                <a:gd name="T5" fmla="*/ 32 h 40"/>
                <a:gd name="T6" fmla="*/ 17 w 44"/>
                <a:gd name="T7" fmla="*/ 34 h 40"/>
                <a:gd name="T8" fmla="*/ 13 w 44"/>
                <a:gd name="T9" fmla="*/ 36 h 40"/>
                <a:gd name="T10" fmla="*/ 10 w 44"/>
                <a:gd name="T11" fmla="*/ 37 h 40"/>
                <a:gd name="T12" fmla="*/ 7 w 44"/>
                <a:gd name="T13" fmla="*/ 39 h 40"/>
                <a:gd name="T14" fmla="*/ 5 w 44"/>
                <a:gd name="T15" fmla="*/ 39 h 40"/>
                <a:gd name="T16" fmla="*/ 4 w 44"/>
                <a:gd name="T17" fmla="*/ 39 h 40"/>
                <a:gd name="T18" fmla="*/ 1 w 44"/>
                <a:gd name="T19" fmla="*/ 39 h 40"/>
                <a:gd name="T20" fmla="*/ 0 w 44"/>
                <a:gd name="T21" fmla="*/ 38 h 40"/>
                <a:gd name="T22" fmla="*/ 0 w 44"/>
                <a:gd name="T23" fmla="*/ 36 h 40"/>
                <a:gd name="T24" fmla="*/ 0 w 44"/>
                <a:gd name="T25" fmla="*/ 34 h 40"/>
                <a:gd name="T26" fmla="*/ 0 w 44"/>
                <a:gd name="T27" fmla="*/ 33 h 40"/>
                <a:gd name="T28" fmla="*/ 1 w 44"/>
                <a:gd name="T29" fmla="*/ 30 h 40"/>
                <a:gd name="T30" fmla="*/ 2 w 44"/>
                <a:gd name="T31" fmla="*/ 28 h 40"/>
                <a:gd name="T32" fmla="*/ 5 w 44"/>
                <a:gd name="T33" fmla="*/ 26 h 40"/>
                <a:gd name="T34" fmla="*/ 7 w 44"/>
                <a:gd name="T35" fmla="*/ 22 h 40"/>
                <a:gd name="T36" fmla="*/ 9 w 44"/>
                <a:gd name="T37" fmla="*/ 19 h 40"/>
                <a:gd name="T38" fmla="*/ 13 w 44"/>
                <a:gd name="T39" fmla="*/ 15 h 40"/>
                <a:gd name="T40" fmla="*/ 16 w 44"/>
                <a:gd name="T41" fmla="*/ 13 h 40"/>
                <a:gd name="T42" fmla="*/ 19 w 44"/>
                <a:gd name="T43" fmla="*/ 9 h 40"/>
                <a:gd name="T44" fmla="*/ 23 w 44"/>
                <a:gd name="T45" fmla="*/ 7 h 40"/>
                <a:gd name="T46" fmla="*/ 25 w 44"/>
                <a:gd name="T47" fmla="*/ 5 h 40"/>
                <a:gd name="T48" fmla="*/ 29 w 44"/>
                <a:gd name="T49" fmla="*/ 3 h 40"/>
                <a:gd name="T50" fmla="*/ 32 w 44"/>
                <a:gd name="T51" fmla="*/ 2 h 40"/>
                <a:gd name="T52" fmla="*/ 35 w 44"/>
                <a:gd name="T53" fmla="*/ 1 h 40"/>
                <a:gd name="T54" fmla="*/ 38 w 44"/>
                <a:gd name="T55" fmla="*/ 0 h 40"/>
                <a:gd name="T56" fmla="*/ 39 w 44"/>
                <a:gd name="T57" fmla="*/ 0 h 40"/>
                <a:gd name="T58" fmla="*/ 41 w 44"/>
                <a:gd name="T59" fmla="*/ 1 h 40"/>
                <a:gd name="T60" fmla="*/ 41 w 44"/>
                <a:gd name="T61" fmla="*/ 2 h 40"/>
                <a:gd name="T62" fmla="*/ 43 w 44"/>
                <a:gd name="T63" fmla="*/ 3 h 40"/>
                <a:gd name="T64" fmla="*/ 42 w 44"/>
                <a:gd name="T65" fmla="*/ 6 h 40"/>
                <a:gd name="T66" fmla="*/ 42 w 44"/>
                <a:gd name="T67" fmla="*/ 7 h 40"/>
                <a:gd name="T68" fmla="*/ 41 w 44"/>
                <a:gd name="T69" fmla="*/ 9 h 40"/>
                <a:gd name="T70" fmla="*/ 40 w 44"/>
                <a:gd name="T71" fmla="*/ 13 h 40"/>
                <a:gd name="T72" fmla="*/ 38 w 44"/>
                <a:gd name="T73" fmla="*/ 15 h 40"/>
                <a:gd name="T74" fmla="*/ 35 w 44"/>
                <a:gd name="T75" fmla="*/ 18 h 40"/>
                <a:gd name="T76" fmla="*/ 33 w 44"/>
                <a:gd name="T77" fmla="*/ 21 h 40"/>
                <a:gd name="T78" fmla="*/ 29 w 44"/>
                <a:gd name="T79" fmla="*/ 25 h 40"/>
                <a:gd name="T80" fmla="*/ 26 w 44"/>
                <a:gd name="T8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0">
                  <a:moveTo>
                    <a:pt x="26" y="27"/>
                  </a:moveTo>
                  <a:lnTo>
                    <a:pt x="24" y="30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3" y="36"/>
                  </a:lnTo>
                  <a:lnTo>
                    <a:pt x="10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9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9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3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29" y="25"/>
                  </a:lnTo>
                  <a:lnTo>
                    <a:pt x="26" y="27"/>
                  </a:lnTo>
                </a:path>
              </a:pathLst>
            </a:custGeom>
            <a:solidFill>
              <a:srgbClr val="FF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4" name="Freeform 234"/>
            <p:cNvSpPr>
              <a:spLocks/>
            </p:cNvSpPr>
            <p:nvPr/>
          </p:nvSpPr>
          <p:spPr bwMode="auto">
            <a:xfrm>
              <a:off x="1128" y="2311"/>
              <a:ext cx="39" cy="35"/>
            </a:xfrm>
            <a:custGeom>
              <a:avLst/>
              <a:gdLst>
                <a:gd name="T0" fmla="*/ 22 w 38"/>
                <a:gd name="T1" fmla="*/ 22 h 34"/>
                <a:gd name="T2" fmla="*/ 21 w 38"/>
                <a:gd name="T3" fmla="*/ 26 h 34"/>
                <a:gd name="T4" fmla="*/ 17 w 38"/>
                <a:gd name="T5" fmla="*/ 27 h 34"/>
                <a:gd name="T6" fmla="*/ 14 w 38"/>
                <a:gd name="T7" fmla="*/ 29 h 34"/>
                <a:gd name="T8" fmla="*/ 11 w 38"/>
                <a:gd name="T9" fmla="*/ 31 h 34"/>
                <a:gd name="T10" fmla="*/ 9 w 38"/>
                <a:gd name="T11" fmla="*/ 32 h 34"/>
                <a:gd name="T12" fmla="*/ 7 w 38"/>
                <a:gd name="T13" fmla="*/ 32 h 34"/>
                <a:gd name="T14" fmla="*/ 5 w 38"/>
                <a:gd name="T15" fmla="*/ 33 h 34"/>
                <a:gd name="T16" fmla="*/ 2 w 38"/>
                <a:gd name="T17" fmla="*/ 33 h 34"/>
                <a:gd name="T18" fmla="*/ 1 w 38"/>
                <a:gd name="T19" fmla="*/ 32 h 34"/>
                <a:gd name="T20" fmla="*/ 0 w 38"/>
                <a:gd name="T21" fmla="*/ 32 h 34"/>
                <a:gd name="T22" fmla="*/ 0 w 38"/>
                <a:gd name="T23" fmla="*/ 30 h 34"/>
                <a:gd name="T24" fmla="*/ 0 w 38"/>
                <a:gd name="T25" fmla="*/ 29 h 34"/>
                <a:gd name="T26" fmla="*/ 0 w 38"/>
                <a:gd name="T27" fmla="*/ 27 h 34"/>
                <a:gd name="T28" fmla="*/ 1 w 38"/>
                <a:gd name="T29" fmla="*/ 26 h 34"/>
                <a:gd name="T30" fmla="*/ 2 w 38"/>
                <a:gd name="T31" fmla="*/ 23 h 34"/>
                <a:gd name="T32" fmla="*/ 4 w 38"/>
                <a:gd name="T33" fmla="*/ 21 h 34"/>
                <a:gd name="T34" fmla="*/ 6 w 38"/>
                <a:gd name="T35" fmla="*/ 18 h 34"/>
                <a:gd name="T36" fmla="*/ 8 w 38"/>
                <a:gd name="T37" fmla="*/ 17 h 34"/>
                <a:gd name="T38" fmla="*/ 11 w 38"/>
                <a:gd name="T39" fmla="*/ 13 h 34"/>
                <a:gd name="T40" fmla="*/ 14 w 38"/>
                <a:gd name="T41" fmla="*/ 11 h 34"/>
                <a:gd name="T42" fmla="*/ 17 w 38"/>
                <a:gd name="T43" fmla="*/ 8 h 34"/>
                <a:gd name="T44" fmla="*/ 20 w 38"/>
                <a:gd name="T45" fmla="*/ 6 h 34"/>
                <a:gd name="T46" fmla="*/ 22 w 38"/>
                <a:gd name="T47" fmla="*/ 4 h 34"/>
                <a:gd name="T48" fmla="*/ 25 w 38"/>
                <a:gd name="T49" fmla="*/ 2 h 34"/>
                <a:gd name="T50" fmla="*/ 27 w 38"/>
                <a:gd name="T51" fmla="*/ 1 h 34"/>
                <a:gd name="T52" fmla="*/ 30 w 38"/>
                <a:gd name="T53" fmla="*/ 0 h 34"/>
                <a:gd name="T54" fmla="*/ 32 w 38"/>
                <a:gd name="T55" fmla="*/ 0 h 34"/>
                <a:gd name="T56" fmla="*/ 34 w 38"/>
                <a:gd name="T57" fmla="*/ 1 h 34"/>
                <a:gd name="T58" fmla="*/ 36 w 38"/>
                <a:gd name="T59" fmla="*/ 1 h 34"/>
                <a:gd name="T60" fmla="*/ 36 w 38"/>
                <a:gd name="T61" fmla="*/ 1 h 34"/>
                <a:gd name="T62" fmla="*/ 36 w 38"/>
                <a:gd name="T63" fmla="*/ 2 h 34"/>
                <a:gd name="T64" fmla="*/ 37 w 38"/>
                <a:gd name="T65" fmla="*/ 4 h 34"/>
                <a:gd name="T66" fmla="*/ 37 w 38"/>
                <a:gd name="T67" fmla="*/ 6 h 34"/>
                <a:gd name="T68" fmla="*/ 36 w 38"/>
                <a:gd name="T69" fmla="*/ 8 h 34"/>
                <a:gd name="T70" fmla="*/ 35 w 38"/>
                <a:gd name="T71" fmla="*/ 10 h 34"/>
                <a:gd name="T72" fmla="*/ 33 w 38"/>
                <a:gd name="T73" fmla="*/ 13 h 34"/>
                <a:gd name="T74" fmla="*/ 30 w 38"/>
                <a:gd name="T75" fmla="*/ 15 h 34"/>
                <a:gd name="T76" fmla="*/ 29 w 38"/>
                <a:gd name="T77" fmla="*/ 17 h 34"/>
                <a:gd name="T78" fmla="*/ 26 w 38"/>
                <a:gd name="T79" fmla="*/ 21 h 34"/>
                <a:gd name="T80" fmla="*/ 22 w 38"/>
                <a:gd name="T8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34">
                  <a:moveTo>
                    <a:pt x="22" y="22"/>
                  </a:move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35" y="10"/>
                  </a:lnTo>
                  <a:lnTo>
                    <a:pt x="33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6" y="21"/>
                  </a:lnTo>
                  <a:lnTo>
                    <a:pt x="22" y="22"/>
                  </a:lnTo>
                </a:path>
              </a:pathLst>
            </a:custGeom>
            <a:solidFill>
              <a:srgbClr val="FF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5" name="Freeform 235"/>
            <p:cNvSpPr>
              <a:spLocks/>
            </p:cNvSpPr>
            <p:nvPr/>
          </p:nvSpPr>
          <p:spPr bwMode="auto">
            <a:xfrm>
              <a:off x="967" y="2381"/>
              <a:ext cx="69" cy="28"/>
            </a:xfrm>
            <a:custGeom>
              <a:avLst/>
              <a:gdLst>
                <a:gd name="T0" fmla="*/ 23 w 68"/>
                <a:gd name="T1" fmla="*/ 10 h 28"/>
                <a:gd name="T2" fmla="*/ 24 w 68"/>
                <a:gd name="T3" fmla="*/ 8 h 28"/>
                <a:gd name="T4" fmla="*/ 24 w 68"/>
                <a:gd name="T5" fmla="*/ 8 h 28"/>
                <a:gd name="T6" fmla="*/ 22 w 68"/>
                <a:gd name="T7" fmla="*/ 7 h 28"/>
                <a:gd name="T8" fmla="*/ 21 w 68"/>
                <a:gd name="T9" fmla="*/ 6 h 28"/>
                <a:gd name="T10" fmla="*/ 18 w 68"/>
                <a:gd name="T11" fmla="*/ 5 h 28"/>
                <a:gd name="T12" fmla="*/ 16 w 68"/>
                <a:gd name="T13" fmla="*/ 4 h 28"/>
                <a:gd name="T14" fmla="*/ 14 w 68"/>
                <a:gd name="T15" fmla="*/ 4 h 28"/>
                <a:gd name="T16" fmla="*/ 13 w 68"/>
                <a:gd name="T17" fmla="*/ 4 h 28"/>
                <a:gd name="T18" fmla="*/ 11 w 68"/>
                <a:gd name="T19" fmla="*/ 4 h 28"/>
                <a:gd name="T20" fmla="*/ 10 w 68"/>
                <a:gd name="T21" fmla="*/ 4 h 28"/>
                <a:gd name="T22" fmla="*/ 15 w 68"/>
                <a:gd name="T23" fmla="*/ 2 h 28"/>
                <a:gd name="T24" fmla="*/ 21 w 68"/>
                <a:gd name="T25" fmla="*/ 1 h 28"/>
                <a:gd name="T26" fmla="*/ 28 w 68"/>
                <a:gd name="T27" fmla="*/ 0 h 28"/>
                <a:gd name="T28" fmla="*/ 34 w 68"/>
                <a:gd name="T29" fmla="*/ 1 h 28"/>
                <a:gd name="T30" fmla="*/ 43 w 68"/>
                <a:gd name="T31" fmla="*/ 2 h 28"/>
                <a:gd name="T32" fmla="*/ 50 w 68"/>
                <a:gd name="T33" fmla="*/ 2 h 28"/>
                <a:gd name="T34" fmla="*/ 57 w 68"/>
                <a:gd name="T35" fmla="*/ 2 h 28"/>
                <a:gd name="T36" fmla="*/ 61 w 68"/>
                <a:gd name="T37" fmla="*/ 4 h 28"/>
                <a:gd name="T38" fmla="*/ 66 w 68"/>
                <a:gd name="T39" fmla="*/ 4 h 28"/>
                <a:gd name="T40" fmla="*/ 67 w 68"/>
                <a:gd name="T41" fmla="*/ 4 h 28"/>
                <a:gd name="T42" fmla="*/ 66 w 68"/>
                <a:gd name="T43" fmla="*/ 4 h 28"/>
                <a:gd name="T44" fmla="*/ 58 w 68"/>
                <a:gd name="T45" fmla="*/ 7 h 28"/>
                <a:gd name="T46" fmla="*/ 50 w 68"/>
                <a:gd name="T47" fmla="*/ 11 h 28"/>
                <a:gd name="T48" fmla="*/ 43 w 68"/>
                <a:gd name="T49" fmla="*/ 13 h 28"/>
                <a:gd name="T50" fmla="*/ 36 w 68"/>
                <a:gd name="T51" fmla="*/ 16 h 28"/>
                <a:gd name="T52" fmla="*/ 30 w 68"/>
                <a:gd name="T53" fmla="*/ 19 h 28"/>
                <a:gd name="T54" fmla="*/ 23 w 68"/>
                <a:gd name="T55" fmla="*/ 20 h 28"/>
                <a:gd name="T56" fmla="*/ 16 w 68"/>
                <a:gd name="T57" fmla="*/ 23 h 28"/>
                <a:gd name="T58" fmla="*/ 11 w 68"/>
                <a:gd name="T59" fmla="*/ 24 h 28"/>
                <a:gd name="T60" fmla="*/ 6 w 68"/>
                <a:gd name="T61" fmla="*/ 26 h 28"/>
                <a:gd name="T62" fmla="*/ 0 w 68"/>
                <a:gd name="T63" fmla="*/ 27 h 28"/>
                <a:gd name="T64" fmla="*/ 0 w 68"/>
                <a:gd name="T65" fmla="*/ 27 h 28"/>
                <a:gd name="T66" fmla="*/ 1 w 68"/>
                <a:gd name="T67" fmla="*/ 26 h 28"/>
                <a:gd name="T68" fmla="*/ 4 w 68"/>
                <a:gd name="T69" fmla="*/ 25 h 28"/>
                <a:gd name="T70" fmla="*/ 7 w 68"/>
                <a:gd name="T71" fmla="*/ 23 h 28"/>
                <a:gd name="T72" fmla="*/ 10 w 68"/>
                <a:gd name="T73" fmla="*/ 21 h 28"/>
                <a:gd name="T74" fmla="*/ 13 w 68"/>
                <a:gd name="T75" fmla="*/ 19 h 28"/>
                <a:gd name="T76" fmla="*/ 16 w 68"/>
                <a:gd name="T77" fmla="*/ 17 h 28"/>
                <a:gd name="T78" fmla="*/ 18 w 68"/>
                <a:gd name="T79" fmla="*/ 14 h 28"/>
                <a:gd name="T80" fmla="*/ 22 w 68"/>
                <a:gd name="T81" fmla="*/ 12 h 28"/>
                <a:gd name="T82" fmla="*/ 23 w 68"/>
                <a:gd name="T8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28">
                  <a:moveTo>
                    <a:pt x="23" y="10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43" y="2"/>
                  </a:lnTo>
                  <a:lnTo>
                    <a:pt x="50" y="2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3" y="13"/>
                  </a:lnTo>
                  <a:lnTo>
                    <a:pt x="36" y="16"/>
                  </a:lnTo>
                  <a:lnTo>
                    <a:pt x="30" y="19"/>
                  </a:lnTo>
                  <a:lnTo>
                    <a:pt x="23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6" y="2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4" y="25"/>
                  </a:lnTo>
                  <a:lnTo>
                    <a:pt x="7" y="23"/>
                  </a:lnTo>
                  <a:lnTo>
                    <a:pt x="10" y="21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3" y="10"/>
                  </a:lnTo>
                </a:path>
              </a:pathLst>
            </a:custGeom>
            <a:solidFill>
              <a:srgbClr val="E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6" name="Freeform 236"/>
            <p:cNvSpPr>
              <a:spLocks/>
            </p:cNvSpPr>
            <p:nvPr/>
          </p:nvSpPr>
          <p:spPr bwMode="auto">
            <a:xfrm>
              <a:off x="975" y="2381"/>
              <a:ext cx="61" cy="17"/>
            </a:xfrm>
            <a:custGeom>
              <a:avLst/>
              <a:gdLst>
                <a:gd name="T0" fmla="*/ 59 w 60"/>
                <a:gd name="T1" fmla="*/ 16 h 17"/>
                <a:gd name="T2" fmla="*/ 58 w 60"/>
                <a:gd name="T3" fmla="*/ 16 h 17"/>
                <a:gd name="T4" fmla="*/ 54 w 60"/>
                <a:gd name="T5" fmla="*/ 13 h 17"/>
                <a:gd name="T6" fmla="*/ 49 w 60"/>
                <a:gd name="T7" fmla="*/ 10 h 17"/>
                <a:gd name="T8" fmla="*/ 42 w 60"/>
                <a:gd name="T9" fmla="*/ 8 h 17"/>
                <a:gd name="T10" fmla="*/ 33 w 60"/>
                <a:gd name="T11" fmla="*/ 5 h 17"/>
                <a:gd name="T12" fmla="*/ 26 w 60"/>
                <a:gd name="T13" fmla="*/ 2 h 17"/>
                <a:gd name="T14" fmla="*/ 18 w 60"/>
                <a:gd name="T15" fmla="*/ 0 h 17"/>
                <a:gd name="T16" fmla="*/ 10 w 60"/>
                <a:gd name="T17" fmla="*/ 2 h 17"/>
                <a:gd name="T18" fmla="*/ 5 w 60"/>
                <a:gd name="T19" fmla="*/ 5 h 17"/>
                <a:gd name="T20" fmla="*/ 0 w 60"/>
                <a:gd name="T2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7">
                  <a:moveTo>
                    <a:pt x="59" y="16"/>
                  </a:moveTo>
                  <a:lnTo>
                    <a:pt x="58" y="16"/>
                  </a:lnTo>
                  <a:lnTo>
                    <a:pt x="54" y="13"/>
                  </a:lnTo>
                  <a:lnTo>
                    <a:pt x="49" y="10"/>
                  </a:lnTo>
                  <a:lnTo>
                    <a:pt x="42" y="8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7" name="Freeform 237"/>
            <p:cNvSpPr>
              <a:spLocks/>
            </p:cNvSpPr>
            <p:nvPr/>
          </p:nvSpPr>
          <p:spPr bwMode="auto">
            <a:xfrm>
              <a:off x="860" y="2129"/>
              <a:ext cx="376" cy="362"/>
            </a:xfrm>
            <a:custGeom>
              <a:avLst/>
              <a:gdLst>
                <a:gd name="T0" fmla="*/ 339 w 376"/>
                <a:gd name="T1" fmla="*/ 53 h 361"/>
                <a:gd name="T2" fmla="*/ 340 w 376"/>
                <a:gd name="T3" fmla="*/ 50 h 361"/>
                <a:gd name="T4" fmla="*/ 343 w 376"/>
                <a:gd name="T5" fmla="*/ 49 h 361"/>
                <a:gd name="T6" fmla="*/ 343 w 376"/>
                <a:gd name="T7" fmla="*/ 47 h 361"/>
                <a:gd name="T8" fmla="*/ 344 w 376"/>
                <a:gd name="T9" fmla="*/ 45 h 361"/>
                <a:gd name="T10" fmla="*/ 348 w 376"/>
                <a:gd name="T11" fmla="*/ 41 h 361"/>
                <a:gd name="T12" fmla="*/ 353 w 376"/>
                <a:gd name="T13" fmla="*/ 32 h 361"/>
                <a:gd name="T14" fmla="*/ 359 w 376"/>
                <a:gd name="T15" fmla="*/ 24 h 361"/>
                <a:gd name="T16" fmla="*/ 364 w 376"/>
                <a:gd name="T17" fmla="*/ 16 h 361"/>
                <a:gd name="T18" fmla="*/ 369 w 376"/>
                <a:gd name="T19" fmla="*/ 10 h 361"/>
                <a:gd name="T20" fmla="*/ 375 w 376"/>
                <a:gd name="T21" fmla="*/ 0 h 361"/>
                <a:gd name="T22" fmla="*/ 368 w 376"/>
                <a:gd name="T23" fmla="*/ 12 h 361"/>
                <a:gd name="T24" fmla="*/ 362 w 376"/>
                <a:gd name="T25" fmla="*/ 23 h 361"/>
                <a:gd name="T26" fmla="*/ 356 w 376"/>
                <a:gd name="T27" fmla="*/ 35 h 361"/>
                <a:gd name="T28" fmla="*/ 352 w 376"/>
                <a:gd name="T29" fmla="*/ 45 h 361"/>
                <a:gd name="T30" fmla="*/ 351 w 376"/>
                <a:gd name="T31" fmla="*/ 52 h 361"/>
                <a:gd name="T32" fmla="*/ 351 w 376"/>
                <a:gd name="T33" fmla="*/ 71 h 361"/>
                <a:gd name="T34" fmla="*/ 349 w 376"/>
                <a:gd name="T35" fmla="*/ 105 h 361"/>
                <a:gd name="T36" fmla="*/ 338 w 376"/>
                <a:gd name="T37" fmla="*/ 149 h 361"/>
                <a:gd name="T38" fmla="*/ 313 w 376"/>
                <a:gd name="T39" fmla="*/ 196 h 361"/>
                <a:gd name="T40" fmla="*/ 268 w 376"/>
                <a:gd name="T41" fmla="*/ 239 h 361"/>
                <a:gd name="T42" fmla="*/ 240 w 376"/>
                <a:gd name="T43" fmla="*/ 252 h 361"/>
                <a:gd name="T44" fmla="*/ 217 w 376"/>
                <a:gd name="T45" fmla="*/ 256 h 361"/>
                <a:gd name="T46" fmla="*/ 198 w 376"/>
                <a:gd name="T47" fmla="*/ 257 h 361"/>
                <a:gd name="T48" fmla="*/ 184 w 376"/>
                <a:gd name="T49" fmla="*/ 255 h 361"/>
                <a:gd name="T50" fmla="*/ 175 w 376"/>
                <a:gd name="T51" fmla="*/ 257 h 361"/>
                <a:gd name="T52" fmla="*/ 150 w 376"/>
                <a:gd name="T53" fmla="*/ 267 h 361"/>
                <a:gd name="T54" fmla="*/ 107 w 376"/>
                <a:gd name="T55" fmla="*/ 282 h 361"/>
                <a:gd name="T56" fmla="*/ 71 w 376"/>
                <a:gd name="T57" fmla="*/ 293 h 361"/>
                <a:gd name="T58" fmla="*/ 43 w 376"/>
                <a:gd name="T59" fmla="*/ 307 h 361"/>
                <a:gd name="T60" fmla="*/ 16 w 376"/>
                <a:gd name="T61" fmla="*/ 338 h 361"/>
                <a:gd name="T62" fmla="*/ 2 w 376"/>
                <a:gd name="T63" fmla="*/ 356 h 361"/>
                <a:gd name="T64" fmla="*/ 0 w 376"/>
                <a:gd name="T65" fmla="*/ 338 h 361"/>
                <a:gd name="T66" fmla="*/ 0 w 376"/>
                <a:gd name="T67" fmla="*/ 315 h 361"/>
                <a:gd name="T68" fmla="*/ 0 w 376"/>
                <a:gd name="T69" fmla="*/ 291 h 361"/>
                <a:gd name="T70" fmla="*/ 5 w 376"/>
                <a:gd name="T71" fmla="*/ 270 h 361"/>
                <a:gd name="T72" fmla="*/ 14 w 376"/>
                <a:gd name="T73" fmla="*/ 256 h 361"/>
                <a:gd name="T74" fmla="*/ 41 w 376"/>
                <a:gd name="T75" fmla="*/ 240 h 361"/>
                <a:gd name="T76" fmla="*/ 71 w 376"/>
                <a:gd name="T77" fmla="*/ 235 h 361"/>
                <a:gd name="T78" fmla="*/ 100 w 376"/>
                <a:gd name="T79" fmla="*/ 233 h 361"/>
                <a:gd name="T80" fmla="*/ 132 w 376"/>
                <a:gd name="T81" fmla="*/ 230 h 361"/>
                <a:gd name="T82" fmla="*/ 165 w 376"/>
                <a:gd name="T83" fmla="*/ 220 h 361"/>
                <a:gd name="T84" fmla="*/ 218 w 376"/>
                <a:gd name="T85" fmla="*/ 187 h 361"/>
                <a:gd name="T86" fmla="*/ 261 w 376"/>
                <a:gd name="T87" fmla="*/ 151 h 361"/>
                <a:gd name="T88" fmla="*/ 295 w 376"/>
                <a:gd name="T89" fmla="*/ 114 h 361"/>
                <a:gd name="T90" fmla="*/ 322 w 376"/>
                <a:gd name="T91" fmla="*/ 77 h 361"/>
                <a:gd name="T92" fmla="*/ 344 w 376"/>
                <a:gd name="T93" fmla="*/ 4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6" h="361">
                  <a:moveTo>
                    <a:pt x="339" y="54"/>
                  </a:moveTo>
                  <a:lnTo>
                    <a:pt x="339" y="53"/>
                  </a:lnTo>
                  <a:lnTo>
                    <a:pt x="340" y="52"/>
                  </a:lnTo>
                  <a:lnTo>
                    <a:pt x="340" y="50"/>
                  </a:lnTo>
                  <a:lnTo>
                    <a:pt x="342" y="50"/>
                  </a:lnTo>
                  <a:lnTo>
                    <a:pt x="343" y="49"/>
                  </a:lnTo>
                  <a:lnTo>
                    <a:pt x="342" y="49"/>
                  </a:lnTo>
                  <a:lnTo>
                    <a:pt x="343" y="47"/>
                  </a:lnTo>
                  <a:lnTo>
                    <a:pt x="343" y="46"/>
                  </a:lnTo>
                  <a:lnTo>
                    <a:pt x="344" y="45"/>
                  </a:lnTo>
                  <a:lnTo>
                    <a:pt x="344" y="45"/>
                  </a:lnTo>
                  <a:lnTo>
                    <a:pt x="348" y="41"/>
                  </a:lnTo>
                  <a:lnTo>
                    <a:pt x="351" y="36"/>
                  </a:lnTo>
                  <a:lnTo>
                    <a:pt x="353" y="32"/>
                  </a:lnTo>
                  <a:lnTo>
                    <a:pt x="356" y="27"/>
                  </a:lnTo>
                  <a:lnTo>
                    <a:pt x="359" y="24"/>
                  </a:lnTo>
                  <a:lnTo>
                    <a:pt x="361" y="20"/>
                  </a:lnTo>
                  <a:lnTo>
                    <a:pt x="364" y="16"/>
                  </a:lnTo>
                  <a:lnTo>
                    <a:pt x="367" y="12"/>
                  </a:lnTo>
                  <a:lnTo>
                    <a:pt x="369" y="10"/>
                  </a:lnTo>
                  <a:lnTo>
                    <a:pt x="371" y="7"/>
                  </a:lnTo>
                  <a:lnTo>
                    <a:pt x="375" y="0"/>
                  </a:lnTo>
                  <a:lnTo>
                    <a:pt x="372" y="6"/>
                  </a:lnTo>
                  <a:lnTo>
                    <a:pt x="368" y="12"/>
                  </a:lnTo>
                  <a:lnTo>
                    <a:pt x="366" y="18"/>
                  </a:lnTo>
                  <a:lnTo>
                    <a:pt x="362" y="23"/>
                  </a:lnTo>
                  <a:lnTo>
                    <a:pt x="359" y="29"/>
                  </a:lnTo>
                  <a:lnTo>
                    <a:pt x="356" y="35"/>
                  </a:lnTo>
                  <a:lnTo>
                    <a:pt x="354" y="41"/>
                  </a:lnTo>
                  <a:lnTo>
                    <a:pt x="352" y="45"/>
                  </a:lnTo>
                  <a:lnTo>
                    <a:pt x="351" y="49"/>
                  </a:lnTo>
                  <a:lnTo>
                    <a:pt x="351" y="52"/>
                  </a:lnTo>
                  <a:lnTo>
                    <a:pt x="351" y="59"/>
                  </a:lnTo>
                  <a:lnTo>
                    <a:pt x="351" y="71"/>
                  </a:lnTo>
                  <a:lnTo>
                    <a:pt x="351" y="86"/>
                  </a:lnTo>
                  <a:lnTo>
                    <a:pt x="349" y="105"/>
                  </a:lnTo>
                  <a:lnTo>
                    <a:pt x="346" y="127"/>
                  </a:lnTo>
                  <a:lnTo>
                    <a:pt x="338" y="149"/>
                  </a:lnTo>
                  <a:lnTo>
                    <a:pt x="327" y="173"/>
                  </a:lnTo>
                  <a:lnTo>
                    <a:pt x="313" y="196"/>
                  </a:lnTo>
                  <a:lnTo>
                    <a:pt x="294" y="218"/>
                  </a:lnTo>
                  <a:lnTo>
                    <a:pt x="268" y="239"/>
                  </a:lnTo>
                  <a:lnTo>
                    <a:pt x="254" y="246"/>
                  </a:lnTo>
                  <a:lnTo>
                    <a:pt x="240" y="252"/>
                  </a:lnTo>
                  <a:lnTo>
                    <a:pt x="228" y="255"/>
                  </a:lnTo>
                  <a:lnTo>
                    <a:pt x="217" y="256"/>
                  </a:lnTo>
                  <a:lnTo>
                    <a:pt x="207" y="258"/>
                  </a:lnTo>
                  <a:lnTo>
                    <a:pt x="198" y="257"/>
                  </a:lnTo>
                  <a:lnTo>
                    <a:pt x="191" y="256"/>
                  </a:lnTo>
                  <a:lnTo>
                    <a:pt x="184" y="255"/>
                  </a:lnTo>
                  <a:lnTo>
                    <a:pt x="179" y="255"/>
                  </a:lnTo>
                  <a:lnTo>
                    <a:pt x="175" y="257"/>
                  </a:lnTo>
                  <a:lnTo>
                    <a:pt x="175" y="255"/>
                  </a:lnTo>
                  <a:lnTo>
                    <a:pt x="150" y="267"/>
                  </a:lnTo>
                  <a:lnTo>
                    <a:pt x="127" y="275"/>
                  </a:lnTo>
                  <a:lnTo>
                    <a:pt x="107" y="282"/>
                  </a:lnTo>
                  <a:lnTo>
                    <a:pt x="88" y="287"/>
                  </a:lnTo>
                  <a:lnTo>
                    <a:pt x="71" y="293"/>
                  </a:lnTo>
                  <a:lnTo>
                    <a:pt x="56" y="300"/>
                  </a:lnTo>
                  <a:lnTo>
                    <a:pt x="43" y="307"/>
                  </a:lnTo>
                  <a:lnTo>
                    <a:pt x="30" y="320"/>
                  </a:lnTo>
                  <a:lnTo>
                    <a:pt x="16" y="338"/>
                  </a:lnTo>
                  <a:lnTo>
                    <a:pt x="3" y="360"/>
                  </a:lnTo>
                  <a:lnTo>
                    <a:pt x="2" y="356"/>
                  </a:lnTo>
                  <a:lnTo>
                    <a:pt x="1" y="348"/>
                  </a:lnTo>
                  <a:lnTo>
                    <a:pt x="0" y="338"/>
                  </a:lnTo>
                  <a:lnTo>
                    <a:pt x="0" y="326"/>
                  </a:lnTo>
                  <a:lnTo>
                    <a:pt x="0" y="315"/>
                  </a:lnTo>
                  <a:lnTo>
                    <a:pt x="0" y="302"/>
                  </a:lnTo>
                  <a:lnTo>
                    <a:pt x="0" y="291"/>
                  </a:lnTo>
                  <a:lnTo>
                    <a:pt x="1" y="280"/>
                  </a:lnTo>
                  <a:lnTo>
                    <a:pt x="5" y="270"/>
                  </a:lnTo>
                  <a:lnTo>
                    <a:pt x="8" y="261"/>
                  </a:lnTo>
                  <a:lnTo>
                    <a:pt x="14" y="256"/>
                  </a:lnTo>
                  <a:lnTo>
                    <a:pt x="27" y="247"/>
                  </a:lnTo>
                  <a:lnTo>
                    <a:pt x="41" y="240"/>
                  </a:lnTo>
                  <a:lnTo>
                    <a:pt x="55" y="237"/>
                  </a:lnTo>
                  <a:lnTo>
                    <a:pt x="71" y="235"/>
                  </a:lnTo>
                  <a:lnTo>
                    <a:pt x="86" y="234"/>
                  </a:lnTo>
                  <a:lnTo>
                    <a:pt x="100" y="233"/>
                  </a:lnTo>
                  <a:lnTo>
                    <a:pt x="115" y="232"/>
                  </a:lnTo>
                  <a:lnTo>
                    <a:pt x="132" y="230"/>
                  </a:lnTo>
                  <a:lnTo>
                    <a:pt x="148" y="227"/>
                  </a:lnTo>
                  <a:lnTo>
                    <a:pt x="165" y="220"/>
                  </a:lnTo>
                  <a:lnTo>
                    <a:pt x="192" y="204"/>
                  </a:lnTo>
                  <a:lnTo>
                    <a:pt x="218" y="187"/>
                  </a:lnTo>
                  <a:lnTo>
                    <a:pt x="240" y="169"/>
                  </a:lnTo>
                  <a:lnTo>
                    <a:pt x="261" y="151"/>
                  </a:lnTo>
                  <a:lnTo>
                    <a:pt x="279" y="132"/>
                  </a:lnTo>
                  <a:lnTo>
                    <a:pt x="295" y="114"/>
                  </a:lnTo>
                  <a:lnTo>
                    <a:pt x="309" y="94"/>
                  </a:lnTo>
                  <a:lnTo>
                    <a:pt x="322" y="77"/>
                  </a:lnTo>
                  <a:lnTo>
                    <a:pt x="334" y="60"/>
                  </a:lnTo>
                  <a:lnTo>
                    <a:pt x="344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8" name="Freeform 238"/>
            <p:cNvSpPr>
              <a:spLocks/>
            </p:cNvSpPr>
            <p:nvPr/>
          </p:nvSpPr>
          <p:spPr bwMode="auto">
            <a:xfrm>
              <a:off x="1201" y="2129"/>
              <a:ext cx="35" cy="65"/>
            </a:xfrm>
            <a:custGeom>
              <a:avLst/>
              <a:gdLst>
                <a:gd name="T0" fmla="*/ 7 w 35"/>
                <a:gd name="T1" fmla="*/ 51 h 64"/>
                <a:gd name="T2" fmla="*/ 6 w 35"/>
                <a:gd name="T3" fmla="*/ 50 h 64"/>
                <a:gd name="T4" fmla="*/ 3 w 35"/>
                <a:gd name="T5" fmla="*/ 49 h 64"/>
                <a:gd name="T6" fmla="*/ 2 w 35"/>
                <a:gd name="T7" fmla="*/ 49 h 64"/>
                <a:gd name="T8" fmla="*/ 1 w 35"/>
                <a:gd name="T9" fmla="*/ 49 h 64"/>
                <a:gd name="T10" fmla="*/ 1 w 35"/>
                <a:gd name="T11" fmla="*/ 49 h 64"/>
                <a:gd name="T12" fmla="*/ 1 w 35"/>
                <a:gd name="T13" fmla="*/ 50 h 64"/>
                <a:gd name="T14" fmla="*/ 0 w 35"/>
                <a:gd name="T15" fmla="*/ 50 h 64"/>
                <a:gd name="T16" fmla="*/ 0 w 35"/>
                <a:gd name="T17" fmla="*/ 50 h 64"/>
                <a:gd name="T18" fmla="*/ 0 w 35"/>
                <a:gd name="T19" fmla="*/ 50 h 64"/>
                <a:gd name="T20" fmla="*/ 1 w 35"/>
                <a:gd name="T21" fmla="*/ 49 h 64"/>
                <a:gd name="T22" fmla="*/ 1 w 35"/>
                <a:gd name="T23" fmla="*/ 47 h 64"/>
                <a:gd name="T24" fmla="*/ 2 w 35"/>
                <a:gd name="T25" fmla="*/ 46 h 64"/>
                <a:gd name="T26" fmla="*/ 2 w 35"/>
                <a:gd name="T27" fmla="*/ 46 h 64"/>
                <a:gd name="T28" fmla="*/ 3 w 35"/>
                <a:gd name="T29" fmla="*/ 45 h 64"/>
                <a:gd name="T30" fmla="*/ 3 w 35"/>
                <a:gd name="T31" fmla="*/ 44 h 64"/>
                <a:gd name="T32" fmla="*/ 3 w 35"/>
                <a:gd name="T33" fmla="*/ 44 h 64"/>
                <a:gd name="T34" fmla="*/ 5 w 35"/>
                <a:gd name="T35" fmla="*/ 42 h 64"/>
                <a:gd name="T36" fmla="*/ 6 w 35"/>
                <a:gd name="T37" fmla="*/ 41 h 64"/>
                <a:gd name="T38" fmla="*/ 8 w 35"/>
                <a:gd name="T39" fmla="*/ 38 h 64"/>
                <a:gd name="T40" fmla="*/ 10 w 35"/>
                <a:gd name="T41" fmla="*/ 34 h 64"/>
                <a:gd name="T42" fmla="*/ 14 w 35"/>
                <a:gd name="T43" fmla="*/ 30 h 64"/>
                <a:gd name="T44" fmla="*/ 16 w 35"/>
                <a:gd name="T45" fmla="*/ 26 h 64"/>
                <a:gd name="T46" fmla="*/ 19 w 35"/>
                <a:gd name="T47" fmla="*/ 22 h 64"/>
                <a:gd name="T48" fmla="*/ 22 w 35"/>
                <a:gd name="T49" fmla="*/ 18 h 64"/>
                <a:gd name="T50" fmla="*/ 24 w 35"/>
                <a:gd name="T51" fmla="*/ 15 h 64"/>
                <a:gd name="T52" fmla="*/ 26 w 35"/>
                <a:gd name="T53" fmla="*/ 12 h 64"/>
                <a:gd name="T54" fmla="*/ 29 w 35"/>
                <a:gd name="T55" fmla="*/ 9 h 64"/>
                <a:gd name="T56" fmla="*/ 31 w 35"/>
                <a:gd name="T57" fmla="*/ 6 h 64"/>
                <a:gd name="T58" fmla="*/ 34 w 35"/>
                <a:gd name="T59" fmla="*/ 0 h 64"/>
                <a:gd name="T60" fmla="*/ 31 w 35"/>
                <a:gd name="T61" fmla="*/ 6 h 64"/>
                <a:gd name="T62" fmla="*/ 27 w 35"/>
                <a:gd name="T63" fmla="*/ 12 h 64"/>
                <a:gd name="T64" fmla="*/ 25 w 35"/>
                <a:gd name="T65" fmla="*/ 17 h 64"/>
                <a:gd name="T66" fmla="*/ 22 w 35"/>
                <a:gd name="T67" fmla="*/ 22 h 64"/>
                <a:gd name="T68" fmla="*/ 19 w 35"/>
                <a:gd name="T69" fmla="*/ 27 h 64"/>
                <a:gd name="T70" fmla="*/ 16 w 35"/>
                <a:gd name="T71" fmla="*/ 33 h 64"/>
                <a:gd name="T72" fmla="*/ 15 w 35"/>
                <a:gd name="T73" fmla="*/ 38 h 64"/>
                <a:gd name="T74" fmla="*/ 13 w 35"/>
                <a:gd name="T75" fmla="*/ 42 h 64"/>
                <a:gd name="T76" fmla="*/ 11 w 35"/>
                <a:gd name="T77" fmla="*/ 46 h 64"/>
                <a:gd name="T78" fmla="*/ 11 w 35"/>
                <a:gd name="T79" fmla="*/ 50 h 64"/>
                <a:gd name="T80" fmla="*/ 10 w 35"/>
                <a:gd name="T81" fmla="*/ 50 h 64"/>
                <a:gd name="T82" fmla="*/ 10 w 35"/>
                <a:gd name="T83" fmla="*/ 51 h 64"/>
                <a:gd name="T84" fmla="*/ 11 w 35"/>
                <a:gd name="T85" fmla="*/ 52 h 64"/>
                <a:gd name="T86" fmla="*/ 11 w 35"/>
                <a:gd name="T87" fmla="*/ 53 h 64"/>
                <a:gd name="T88" fmla="*/ 11 w 35"/>
                <a:gd name="T89" fmla="*/ 55 h 64"/>
                <a:gd name="T90" fmla="*/ 11 w 35"/>
                <a:gd name="T91" fmla="*/ 56 h 64"/>
                <a:gd name="T92" fmla="*/ 11 w 35"/>
                <a:gd name="T93" fmla="*/ 57 h 64"/>
                <a:gd name="T94" fmla="*/ 11 w 35"/>
                <a:gd name="T95" fmla="*/ 59 h 64"/>
                <a:gd name="T96" fmla="*/ 11 w 35"/>
                <a:gd name="T97" fmla="*/ 61 h 64"/>
                <a:gd name="T98" fmla="*/ 11 w 35"/>
                <a:gd name="T99" fmla="*/ 63 h 64"/>
                <a:gd name="T100" fmla="*/ 11 w 35"/>
                <a:gd name="T101" fmla="*/ 62 h 64"/>
                <a:gd name="T102" fmla="*/ 11 w 35"/>
                <a:gd name="T103" fmla="*/ 61 h 64"/>
                <a:gd name="T104" fmla="*/ 11 w 35"/>
                <a:gd name="T105" fmla="*/ 60 h 64"/>
                <a:gd name="T106" fmla="*/ 11 w 35"/>
                <a:gd name="T107" fmla="*/ 59 h 64"/>
                <a:gd name="T108" fmla="*/ 11 w 35"/>
                <a:gd name="T109" fmla="*/ 57 h 64"/>
                <a:gd name="T110" fmla="*/ 10 w 35"/>
                <a:gd name="T111" fmla="*/ 55 h 64"/>
                <a:gd name="T112" fmla="*/ 9 w 35"/>
                <a:gd name="T113" fmla="*/ 54 h 64"/>
                <a:gd name="T114" fmla="*/ 8 w 35"/>
                <a:gd name="T115" fmla="*/ 52 h 64"/>
                <a:gd name="T116" fmla="*/ 7 w 35"/>
                <a:gd name="T117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" h="64">
                  <a:moveTo>
                    <a:pt x="7" y="51"/>
                  </a:moveTo>
                  <a:lnTo>
                    <a:pt x="6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2" y="18"/>
                  </a:lnTo>
                  <a:lnTo>
                    <a:pt x="24" y="15"/>
                  </a:lnTo>
                  <a:lnTo>
                    <a:pt x="26" y="12"/>
                  </a:lnTo>
                  <a:lnTo>
                    <a:pt x="29" y="9"/>
                  </a:lnTo>
                  <a:lnTo>
                    <a:pt x="31" y="6"/>
                  </a:lnTo>
                  <a:lnTo>
                    <a:pt x="34" y="0"/>
                  </a:lnTo>
                  <a:lnTo>
                    <a:pt x="31" y="6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6" y="33"/>
                  </a:lnTo>
                  <a:lnTo>
                    <a:pt x="15" y="38"/>
                  </a:lnTo>
                  <a:lnTo>
                    <a:pt x="13" y="42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1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7" y="51"/>
                  </a:lnTo>
                </a:path>
              </a:pathLst>
            </a:custGeom>
            <a:solidFill>
              <a:srgbClr val="FF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79" name="Freeform 239"/>
            <p:cNvSpPr>
              <a:spLocks/>
            </p:cNvSpPr>
            <p:nvPr/>
          </p:nvSpPr>
          <p:spPr bwMode="auto">
            <a:xfrm>
              <a:off x="1210" y="2129"/>
              <a:ext cx="26" cy="69"/>
            </a:xfrm>
            <a:custGeom>
              <a:avLst/>
              <a:gdLst>
                <a:gd name="T0" fmla="*/ 25 w 26"/>
                <a:gd name="T1" fmla="*/ 0 h 68"/>
                <a:gd name="T2" fmla="*/ 22 w 26"/>
                <a:gd name="T3" fmla="*/ 6 h 68"/>
                <a:gd name="T4" fmla="*/ 18 w 26"/>
                <a:gd name="T5" fmla="*/ 12 h 68"/>
                <a:gd name="T6" fmla="*/ 16 w 26"/>
                <a:gd name="T7" fmla="*/ 18 h 68"/>
                <a:gd name="T8" fmla="*/ 12 w 26"/>
                <a:gd name="T9" fmla="*/ 23 h 68"/>
                <a:gd name="T10" fmla="*/ 8 w 26"/>
                <a:gd name="T11" fmla="*/ 29 h 68"/>
                <a:gd name="T12" fmla="*/ 6 w 26"/>
                <a:gd name="T13" fmla="*/ 35 h 68"/>
                <a:gd name="T14" fmla="*/ 4 w 26"/>
                <a:gd name="T15" fmla="*/ 40 h 68"/>
                <a:gd name="T16" fmla="*/ 1 w 26"/>
                <a:gd name="T17" fmla="*/ 45 h 68"/>
                <a:gd name="T18" fmla="*/ 0 w 26"/>
                <a:gd name="T19" fmla="*/ 49 h 68"/>
                <a:gd name="T20" fmla="*/ 0 w 26"/>
                <a:gd name="T21" fmla="*/ 51 h 68"/>
                <a:gd name="T22" fmla="*/ 0 w 26"/>
                <a:gd name="T23" fmla="*/ 53 h 68"/>
                <a:gd name="T24" fmla="*/ 0 w 26"/>
                <a:gd name="T25" fmla="*/ 53 h 68"/>
                <a:gd name="T26" fmla="*/ 0 w 26"/>
                <a:gd name="T27" fmla="*/ 54 h 68"/>
                <a:gd name="T28" fmla="*/ 0 w 26"/>
                <a:gd name="T29" fmla="*/ 55 h 68"/>
                <a:gd name="T30" fmla="*/ 0 w 26"/>
                <a:gd name="T31" fmla="*/ 57 h 68"/>
                <a:gd name="T32" fmla="*/ 0 w 26"/>
                <a:gd name="T33" fmla="*/ 60 h 68"/>
                <a:gd name="T34" fmla="*/ 0 w 26"/>
                <a:gd name="T35" fmla="*/ 61 h 68"/>
                <a:gd name="T36" fmla="*/ 0 w 26"/>
                <a:gd name="T37" fmla="*/ 63 h 68"/>
                <a:gd name="T38" fmla="*/ 0 w 26"/>
                <a:gd name="T39" fmla="*/ 65 h 68"/>
                <a:gd name="T40" fmla="*/ 0 w 26"/>
                <a:gd name="T41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68">
                  <a:moveTo>
                    <a:pt x="25" y="0"/>
                  </a:moveTo>
                  <a:lnTo>
                    <a:pt x="22" y="6"/>
                  </a:lnTo>
                  <a:lnTo>
                    <a:pt x="18" y="12"/>
                  </a:lnTo>
                  <a:lnTo>
                    <a:pt x="16" y="18"/>
                  </a:lnTo>
                  <a:lnTo>
                    <a:pt x="12" y="23"/>
                  </a:lnTo>
                  <a:lnTo>
                    <a:pt x="8" y="29"/>
                  </a:lnTo>
                  <a:lnTo>
                    <a:pt x="6" y="35"/>
                  </a:lnTo>
                  <a:lnTo>
                    <a:pt x="4" y="40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0" name="Freeform 240"/>
            <p:cNvSpPr>
              <a:spLocks/>
            </p:cNvSpPr>
            <p:nvPr/>
          </p:nvSpPr>
          <p:spPr bwMode="auto">
            <a:xfrm>
              <a:off x="1199" y="2136"/>
              <a:ext cx="33" cy="48"/>
            </a:xfrm>
            <a:custGeom>
              <a:avLst/>
              <a:gdLst>
                <a:gd name="T0" fmla="*/ 0 w 33"/>
                <a:gd name="T1" fmla="*/ 46 h 47"/>
                <a:gd name="T2" fmla="*/ 0 w 33"/>
                <a:gd name="T3" fmla="*/ 45 h 47"/>
                <a:gd name="T4" fmla="*/ 0 w 33"/>
                <a:gd name="T5" fmla="*/ 44 h 47"/>
                <a:gd name="T6" fmla="*/ 1 w 33"/>
                <a:gd name="T7" fmla="*/ 43 h 47"/>
                <a:gd name="T8" fmla="*/ 2 w 33"/>
                <a:gd name="T9" fmla="*/ 42 h 47"/>
                <a:gd name="T10" fmla="*/ 3 w 33"/>
                <a:gd name="T11" fmla="*/ 42 h 47"/>
                <a:gd name="T12" fmla="*/ 2 w 33"/>
                <a:gd name="T13" fmla="*/ 41 h 47"/>
                <a:gd name="T14" fmla="*/ 3 w 33"/>
                <a:gd name="T15" fmla="*/ 39 h 47"/>
                <a:gd name="T16" fmla="*/ 4 w 33"/>
                <a:gd name="T17" fmla="*/ 39 h 47"/>
                <a:gd name="T18" fmla="*/ 5 w 33"/>
                <a:gd name="T19" fmla="*/ 38 h 47"/>
                <a:gd name="T20" fmla="*/ 6 w 33"/>
                <a:gd name="T21" fmla="*/ 37 h 47"/>
                <a:gd name="T22" fmla="*/ 8 w 33"/>
                <a:gd name="T23" fmla="*/ 33 h 47"/>
                <a:gd name="T24" fmla="*/ 11 w 33"/>
                <a:gd name="T25" fmla="*/ 29 h 47"/>
                <a:gd name="T26" fmla="*/ 14 w 33"/>
                <a:gd name="T27" fmla="*/ 24 h 47"/>
                <a:gd name="T28" fmla="*/ 16 w 33"/>
                <a:gd name="T29" fmla="*/ 20 h 47"/>
                <a:gd name="T30" fmla="*/ 19 w 33"/>
                <a:gd name="T31" fmla="*/ 16 h 47"/>
                <a:gd name="T32" fmla="*/ 22 w 33"/>
                <a:gd name="T33" fmla="*/ 13 h 47"/>
                <a:gd name="T34" fmla="*/ 24 w 33"/>
                <a:gd name="T35" fmla="*/ 8 h 47"/>
                <a:gd name="T36" fmla="*/ 27 w 33"/>
                <a:gd name="T37" fmla="*/ 5 h 47"/>
                <a:gd name="T38" fmla="*/ 30 w 33"/>
                <a:gd name="T39" fmla="*/ 2 h 47"/>
                <a:gd name="T40" fmla="*/ 32 w 33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7">
                  <a:moveTo>
                    <a:pt x="0" y="46"/>
                  </a:move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8" y="33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22" y="13"/>
                  </a:lnTo>
                  <a:lnTo>
                    <a:pt x="24" y="8"/>
                  </a:lnTo>
                  <a:lnTo>
                    <a:pt x="27" y="5"/>
                  </a:lnTo>
                  <a:lnTo>
                    <a:pt x="30" y="2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1" name="Freeform 241"/>
            <p:cNvSpPr>
              <a:spLocks/>
            </p:cNvSpPr>
            <p:nvPr/>
          </p:nvSpPr>
          <p:spPr bwMode="auto">
            <a:xfrm>
              <a:off x="962" y="2175"/>
              <a:ext cx="243" cy="191"/>
            </a:xfrm>
            <a:custGeom>
              <a:avLst/>
              <a:gdLst>
                <a:gd name="T0" fmla="*/ 141 w 244"/>
                <a:gd name="T1" fmla="*/ 102 h 191"/>
                <a:gd name="T2" fmla="*/ 243 w 244"/>
                <a:gd name="T3" fmla="*/ 0 h 191"/>
                <a:gd name="T4" fmla="*/ 242 w 244"/>
                <a:gd name="T5" fmla="*/ 0 h 191"/>
                <a:gd name="T6" fmla="*/ 242 w 244"/>
                <a:gd name="T7" fmla="*/ 1 h 191"/>
                <a:gd name="T8" fmla="*/ 241 w 244"/>
                <a:gd name="T9" fmla="*/ 2 h 191"/>
                <a:gd name="T10" fmla="*/ 240 w 244"/>
                <a:gd name="T11" fmla="*/ 4 h 191"/>
                <a:gd name="T12" fmla="*/ 240 w 244"/>
                <a:gd name="T13" fmla="*/ 7 h 191"/>
                <a:gd name="T14" fmla="*/ 239 w 244"/>
                <a:gd name="T15" fmla="*/ 10 h 191"/>
                <a:gd name="T16" fmla="*/ 238 w 244"/>
                <a:gd name="T17" fmla="*/ 14 h 191"/>
                <a:gd name="T18" fmla="*/ 237 w 244"/>
                <a:gd name="T19" fmla="*/ 20 h 191"/>
                <a:gd name="T20" fmla="*/ 236 w 244"/>
                <a:gd name="T21" fmla="*/ 27 h 191"/>
                <a:gd name="T22" fmla="*/ 235 w 244"/>
                <a:gd name="T23" fmla="*/ 38 h 191"/>
                <a:gd name="T24" fmla="*/ 231 w 244"/>
                <a:gd name="T25" fmla="*/ 51 h 191"/>
                <a:gd name="T26" fmla="*/ 227 w 244"/>
                <a:gd name="T27" fmla="*/ 65 h 191"/>
                <a:gd name="T28" fmla="*/ 219 w 244"/>
                <a:gd name="T29" fmla="*/ 79 h 191"/>
                <a:gd name="T30" fmla="*/ 211 w 244"/>
                <a:gd name="T31" fmla="*/ 93 h 191"/>
                <a:gd name="T32" fmla="*/ 201 w 244"/>
                <a:gd name="T33" fmla="*/ 106 h 191"/>
                <a:gd name="T34" fmla="*/ 192 w 244"/>
                <a:gd name="T35" fmla="*/ 118 h 191"/>
                <a:gd name="T36" fmla="*/ 183 w 244"/>
                <a:gd name="T37" fmla="*/ 129 h 191"/>
                <a:gd name="T38" fmla="*/ 173 w 244"/>
                <a:gd name="T39" fmla="*/ 138 h 191"/>
                <a:gd name="T40" fmla="*/ 164 w 244"/>
                <a:gd name="T41" fmla="*/ 145 h 191"/>
                <a:gd name="T42" fmla="*/ 156 w 244"/>
                <a:gd name="T43" fmla="*/ 151 h 191"/>
                <a:gd name="T44" fmla="*/ 148 w 244"/>
                <a:gd name="T45" fmla="*/ 155 h 191"/>
                <a:gd name="T46" fmla="*/ 140 w 244"/>
                <a:gd name="T47" fmla="*/ 160 h 191"/>
                <a:gd name="T48" fmla="*/ 133 w 244"/>
                <a:gd name="T49" fmla="*/ 164 h 191"/>
                <a:gd name="T50" fmla="*/ 125 w 244"/>
                <a:gd name="T51" fmla="*/ 168 h 191"/>
                <a:gd name="T52" fmla="*/ 118 w 244"/>
                <a:gd name="T53" fmla="*/ 171 h 191"/>
                <a:gd name="T54" fmla="*/ 112 w 244"/>
                <a:gd name="T55" fmla="*/ 174 h 191"/>
                <a:gd name="T56" fmla="*/ 105 w 244"/>
                <a:gd name="T57" fmla="*/ 177 h 191"/>
                <a:gd name="T58" fmla="*/ 98 w 244"/>
                <a:gd name="T59" fmla="*/ 179 h 191"/>
                <a:gd name="T60" fmla="*/ 90 w 244"/>
                <a:gd name="T61" fmla="*/ 182 h 191"/>
                <a:gd name="T62" fmla="*/ 83 w 244"/>
                <a:gd name="T63" fmla="*/ 184 h 191"/>
                <a:gd name="T64" fmla="*/ 74 w 244"/>
                <a:gd name="T65" fmla="*/ 187 h 191"/>
                <a:gd name="T66" fmla="*/ 66 w 244"/>
                <a:gd name="T67" fmla="*/ 189 h 191"/>
                <a:gd name="T68" fmla="*/ 56 w 244"/>
                <a:gd name="T69" fmla="*/ 189 h 191"/>
                <a:gd name="T70" fmla="*/ 47 w 244"/>
                <a:gd name="T71" fmla="*/ 190 h 191"/>
                <a:gd name="T72" fmla="*/ 38 w 244"/>
                <a:gd name="T73" fmla="*/ 188 h 191"/>
                <a:gd name="T74" fmla="*/ 27 w 244"/>
                <a:gd name="T75" fmla="*/ 189 h 191"/>
                <a:gd name="T76" fmla="*/ 18 w 244"/>
                <a:gd name="T77" fmla="*/ 188 h 191"/>
                <a:gd name="T78" fmla="*/ 8 w 244"/>
                <a:gd name="T79" fmla="*/ 186 h 191"/>
                <a:gd name="T80" fmla="*/ 0 w 244"/>
                <a:gd name="T81" fmla="*/ 184 h 191"/>
                <a:gd name="T82" fmla="*/ 141 w 244"/>
                <a:gd name="T83" fmla="*/ 10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91">
                  <a:moveTo>
                    <a:pt x="141" y="102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242" y="1"/>
                  </a:lnTo>
                  <a:lnTo>
                    <a:pt x="241" y="2"/>
                  </a:lnTo>
                  <a:lnTo>
                    <a:pt x="240" y="4"/>
                  </a:lnTo>
                  <a:lnTo>
                    <a:pt x="240" y="7"/>
                  </a:lnTo>
                  <a:lnTo>
                    <a:pt x="239" y="10"/>
                  </a:lnTo>
                  <a:lnTo>
                    <a:pt x="238" y="14"/>
                  </a:lnTo>
                  <a:lnTo>
                    <a:pt x="237" y="20"/>
                  </a:lnTo>
                  <a:lnTo>
                    <a:pt x="236" y="27"/>
                  </a:lnTo>
                  <a:lnTo>
                    <a:pt x="235" y="38"/>
                  </a:lnTo>
                  <a:lnTo>
                    <a:pt x="231" y="51"/>
                  </a:lnTo>
                  <a:lnTo>
                    <a:pt x="227" y="65"/>
                  </a:lnTo>
                  <a:lnTo>
                    <a:pt x="219" y="79"/>
                  </a:lnTo>
                  <a:lnTo>
                    <a:pt x="211" y="93"/>
                  </a:lnTo>
                  <a:lnTo>
                    <a:pt x="201" y="106"/>
                  </a:lnTo>
                  <a:lnTo>
                    <a:pt x="192" y="118"/>
                  </a:lnTo>
                  <a:lnTo>
                    <a:pt x="183" y="129"/>
                  </a:lnTo>
                  <a:lnTo>
                    <a:pt x="173" y="138"/>
                  </a:lnTo>
                  <a:lnTo>
                    <a:pt x="164" y="145"/>
                  </a:lnTo>
                  <a:lnTo>
                    <a:pt x="156" y="151"/>
                  </a:lnTo>
                  <a:lnTo>
                    <a:pt x="148" y="155"/>
                  </a:lnTo>
                  <a:lnTo>
                    <a:pt x="140" y="160"/>
                  </a:lnTo>
                  <a:lnTo>
                    <a:pt x="133" y="164"/>
                  </a:lnTo>
                  <a:lnTo>
                    <a:pt x="125" y="168"/>
                  </a:lnTo>
                  <a:lnTo>
                    <a:pt x="118" y="171"/>
                  </a:lnTo>
                  <a:lnTo>
                    <a:pt x="112" y="174"/>
                  </a:lnTo>
                  <a:lnTo>
                    <a:pt x="105" y="177"/>
                  </a:lnTo>
                  <a:lnTo>
                    <a:pt x="98" y="179"/>
                  </a:lnTo>
                  <a:lnTo>
                    <a:pt x="90" y="182"/>
                  </a:lnTo>
                  <a:lnTo>
                    <a:pt x="83" y="184"/>
                  </a:lnTo>
                  <a:lnTo>
                    <a:pt x="74" y="187"/>
                  </a:lnTo>
                  <a:lnTo>
                    <a:pt x="66" y="189"/>
                  </a:lnTo>
                  <a:lnTo>
                    <a:pt x="56" y="189"/>
                  </a:lnTo>
                  <a:lnTo>
                    <a:pt x="47" y="190"/>
                  </a:lnTo>
                  <a:lnTo>
                    <a:pt x="38" y="188"/>
                  </a:lnTo>
                  <a:lnTo>
                    <a:pt x="27" y="189"/>
                  </a:lnTo>
                  <a:lnTo>
                    <a:pt x="18" y="188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41" y="102"/>
                  </a:lnTo>
                </a:path>
              </a:pathLst>
            </a:custGeom>
            <a:solidFill>
              <a:srgbClr val="FF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2" name="Freeform 242"/>
            <p:cNvSpPr>
              <a:spLocks/>
            </p:cNvSpPr>
            <p:nvPr/>
          </p:nvSpPr>
          <p:spPr bwMode="auto">
            <a:xfrm>
              <a:off x="960" y="2175"/>
              <a:ext cx="245" cy="195"/>
            </a:xfrm>
            <a:custGeom>
              <a:avLst/>
              <a:gdLst>
                <a:gd name="T0" fmla="*/ 245 w 246"/>
                <a:gd name="T1" fmla="*/ 0 h 195"/>
                <a:gd name="T2" fmla="*/ 244 w 246"/>
                <a:gd name="T3" fmla="*/ 0 h 195"/>
                <a:gd name="T4" fmla="*/ 244 w 246"/>
                <a:gd name="T5" fmla="*/ 1 h 195"/>
                <a:gd name="T6" fmla="*/ 243 w 246"/>
                <a:gd name="T7" fmla="*/ 2 h 195"/>
                <a:gd name="T8" fmla="*/ 242 w 246"/>
                <a:gd name="T9" fmla="*/ 4 h 195"/>
                <a:gd name="T10" fmla="*/ 242 w 246"/>
                <a:gd name="T11" fmla="*/ 7 h 195"/>
                <a:gd name="T12" fmla="*/ 241 w 246"/>
                <a:gd name="T13" fmla="*/ 10 h 195"/>
                <a:gd name="T14" fmla="*/ 240 w 246"/>
                <a:gd name="T15" fmla="*/ 15 h 195"/>
                <a:gd name="T16" fmla="*/ 239 w 246"/>
                <a:gd name="T17" fmla="*/ 20 h 195"/>
                <a:gd name="T18" fmla="*/ 239 w 246"/>
                <a:gd name="T19" fmla="*/ 27 h 195"/>
                <a:gd name="T20" fmla="*/ 237 w 246"/>
                <a:gd name="T21" fmla="*/ 39 h 195"/>
                <a:gd name="T22" fmla="*/ 233 w 246"/>
                <a:gd name="T23" fmla="*/ 53 h 195"/>
                <a:gd name="T24" fmla="*/ 228 w 246"/>
                <a:gd name="T25" fmla="*/ 67 h 195"/>
                <a:gd name="T26" fmla="*/ 221 w 246"/>
                <a:gd name="T27" fmla="*/ 81 h 195"/>
                <a:gd name="T28" fmla="*/ 213 w 246"/>
                <a:gd name="T29" fmla="*/ 95 h 195"/>
                <a:gd name="T30" fmla="*/ 203 w 246"/>
                <a:gd name="T31" fmla="*/ 108 h 195"/>
                <a:gd name="T32" fmla="*/ 193 w 246"/>
                <a:gd name="T33" fmla="*/ 121 h 195"/>
                <a:gd name="T34" fmla="*/ 184 w 246"/>
                <a:gd name="T35" fmla="*/ 132 h 195"/>
                <a:gd name="T36" fmla="*/ 174 w 246"/>
                <a:gd name="T37" fmla="*/ 141 h 195"/>
                <a:gd name="T38" fmla="*/ 165 w 246"/>
                <a:gd name="T39" fmla="*/ 149 h 195"/>
                <a:gd name="T40" fmla="*/ 158 w 246"/>
                <a:gd name="T41" fmla="*/ 154 h 195"/>
                <a:gd name="T42" fmla="*/ 150 w 246"/>
                <a:gd name="T43" fmla="*/ 159 h 195"/>
                <a:gd name="T44" fmla="*/ 142 w 246"/>
                <a:gd name="T45" fmla="*/ 164 h 195"/>
                <a:gd name="T46" fmla="*/ 134 w 246"/>
                <a:gd name="T47" fmla="*/ 168 h 195"/>
                <a:gd name="T48" fmla="*/ 127 w 246"/>
                <a:gd name="T49" fmla="*/ 172 h 195"/>
                <a:gd name="T50" fmla="*/ 119 w 246"/>
                <a:gd name="T51" fmla="*/ 173 h 195"/>
                <a:gd name="T52" fmla="*/ 113 w 246"/>
                <a:gd name="T53" fmla="*/ 177 h 195"/>
                <a:gd name="T54" fmla="*/ 107 w 246"/>
                <a:gd name="T55" fmla="*/ 180 h 195"/>
                <a:gd name="T56" fmla="*/ 99 w 246"/>
                <a:gd name="T57" fmla="*/ 183 h 195"/>
                <a:gd name="T58" fmla="*/ 92 w 246"/>
                <a:gd name="T59" fmla="*/ 186 h 195"/>
                <a:gd name="T60" fmla="*/ 85 w 246"/>
                <a:gd name="T61" fmla="*/ 189 h 195"/>
                <a:gd name="T62" fmla="*/ 75 w 246"/>
                <a:gd name="T63" fmla="*/ 191 h 195"/>
                <a:gd name="T64" fmla="*/ 67 w 246"/>
                <a:gd name="T65" fmla="*/ 192 h 195"/>
                <a:gd name="T66" fmla="*/ 57 w 246"/>
                <a:gd name="T67" fmla="*/ 192 h 195"/>
                <a:gd name="T68" fmla="*/ 47 w 246"/>
                <a:gd name="T69" fmla="*/ 194 h 195"/>
                <a:gd name="T70" fmla="*/ 39 w 246"/>
                <a:gd name="T71" fmla="*/ 193 h 195"/>
                <a:gd name="T72" fmla="*/ 28 w 246"/>
                <a:gd name="T73" fmla="*/ 192 h 195"/>
                <a:gd name="T74" fmla="*/ 18 w 246"/>
                <a:gd name="T75" fmla="*/ 191 h 195"/>
                <a:gd name="T76" fmla="*/ 9 w 246"/>
                <a:gd name="T77" fmla="*/ 190 h 195"/>
                <a:gd name="T78" fmla="*/ 0 w 246"/>
                <a:gd name="T79" fmla="*/ 18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195">
                  <a:moveTo>
                    <a:pt x="245" y="0"/>
                  </a:moveTo>
                  <a:lnTo>
                    <a:pt x="244" y="0"/>
                  </a:lnTo>
                  <a:lnTo>
                    <a:pt x="244" y="1"/>
                  </a:lnTo>
                  <a:lnTo>
                    <a:pt x="243" y="2"/>
                  </a:lnTo>
                  <a:lnTo>
                    <a:pt x="242" y="4"/>
                  </a:lnTo>
                  <a:lnTo>
                    <a:pt x="242" y="7"/>
                  </a:lnTo>
                  <a:lnTo>
                    <a:pt x="241" y="10"/>
                  </a:lnTo>
                  <a:lnTo>
                    <a:pt x="240" y="15"/>
                  </a:lnTo>
                  <a:lnTo>
                    <a:pt x="239" y="20"/>
                  </a:lnTo>
                  <a:lnTo>
                    <a:pt x="239" y="27"/>
                  </a:lnTo>
                  <a:lnTo>
                    <a:pt x="237" y="39"/>
                  </a:lnTo>
                  <a:lnTo>
                    <a:pt x="233" y="53"/>
                  </a:lnTo>
                  <a:lnTo>
                    <a:pt x="228" y="67"/>
                  </a:lnTo>
                  <a:lnTo>
                    <a:pt x="221" y="81"/>
                  </a:lnTo>
                  <a:lnTo>
                    <a:pt x="213" y="95"/>
                  </a:lnTo>
                  <a:lnTo>
                    <a:pt x="203" y="108"/>
                  </a:lnTo>
                  <a:lnTo>
                    <a:pt x="193" y="121"/>
                  </a:lnTo>
                  <a:lnTo>
                    <a:pt x="184" y="132"/>
                  </a:lnTo>
                  <a:lnTo>
                    <a:pt x="174" y="141"/>
                  </a:lnTo>
                  <a:lnTo>
                    <a:pt x="165" y="149"/>
                  </a:lnTo>
                  <a:lnTo>
                    <a:pt x="158" y="154"/>
                  </a:lnTo>
                  <a:lnTo>
                    <a:pt x="150" y="159"/>
                  </a:lnTo>
                  <a:lnTo>
                    <a:pt x="142" y="164"/>
                  </a:lnTo>
                  <a:lnTo>
                    <a:pt x="134" y="168"/>
                  </a:lnTo>
                  <a:lnTo>
                    <a:pt x="127" y="172"/>
                  </a:lnTo>
                  <a:lnTo>
                    <a:pt x="119" y="173"/>
                  </a:lnTo>
                  <a:lnTo>
                    <a:pt x="113" y="177"/>
                  </a:lnTo>
                  <a:lnTo>
                    <a:pt x="107" y="180"/>
                  </a:lnTo>
                  <a:lnTo>
                    <a:pt x="99" y="183"/>
                  </a:lnTo>
                  <a:lnTo>
                    <a:pt x="92" y="186"/>
                  </a:lnTo>
                  <a:lnTo>
                    <a:pt x="85" y="189"/>
                  </a:lnTo>
                  <a:lnTo>
                    <a:pt x="75" y="191"/>
                  </a:lnTo>
                  <a:lnTo>
                    <a:pt x="67" y="192"/>
                  </a:lnTo>
                  <a:lnTo>
                    <a:pt x="57" y="192"/>
                  </a:lnTo>
                  <a:lnTo>
                    <a:pt x="47" y="194"/>
                  </a:lnTo>
                  <a:lnTo>
                    <a:pt x="39" y="193"/>
                  </a:lnTo>
                  <a:lnTo>
                    <a:pt x="28" y="192"/>
                  </a:lnTo>
                  <a:lnTo>
                    <a:pt x="18" y="191"/>
                  </a:lnTo>
                  <a:lnTo>
                    <a:pt x="9" y="190"/>
                  </a:lnTo>
                  <a:lnTo>
                    <a:pt x="0" y="1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3" name="Freeform 243"/>
            <p:cNvSpPr>
              <a:spLocks/>
            </p:cNvSpPr>
            <p:nvPr/>
          </p:nvSpPr>
          <p:spPr bwMode="auto">
            <a:xfrm>
              <a:off x="1088" y="2240"/>
              <a:ext cx="48" cy="15"/>
            </a:xfrm>
            <a:custGeom>
              <a:avLst/>
              <a:gdLst>
                <a:gd name="T0" fmla="*/ 47 w 48"/>
                <a:gd name="T1" fmla="*/ 6 h 17"/>
                <a:gd name="T2" fmla="*/ 46 w 48"/>
                <a:gd name="T3" fmla="*/ 9 h 17"/>
                <a:gd name="T4" fmla="*/ 43 w 48"/>
                <a:gd name="T5" fmla="*/ 9 h 17"/>
                <a:gd name="T6" fmla="*/ 39 w 48"/>
                <a:gd name="T7" fmla="*/ 12 h 17"/>
                <a:gd name="T8" fmla="*/ 34 w 48"/>
                <a:gd name="T9" fmla="*/ 12 h 17"/>
                <a:gd name="T10" fmla="*/ 28 w 48"/>
                <a:gd name="T11" fmla="*/ 16 h 17"/>
                <a:gd name="T12" fmla="*/ 23 w 48"/>
                <a:gd name="T13" fmla="*/ 12 h 17"/>
                <a:gd name="T14" fmla="*/ 15 w 48"/>
                <a:gd name="T15" fmla="*/ 12 h 17"/>
                <a:gd name="T16" fmla="*/ 9 w 48"/>
                <a:gd name="T17" fmla="*/ 9 h 17"/>
                <a:gd name="T18" fmla="*/ 4 w 48"/>
                <a:gd name="T19" fmla="*/ 6 h 17"/>
                <a:gd name="T20" fmla="*/ 0 w 4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7">
                  <a:moveTo>
                    <a:pt x="47" y="6"/>
                  </a:moveTo>
                  <a:lnTo>
                    <a:pt x="46" y="9"/>
                  </a:lnTo>
                  <a:lnTo>
                    <a:pt x="43" y="9"/>
                  </a:lnTo>
                  <a:lnTo>
                    <a:pt x="39" y="12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3" y="12"/>
                  </a:lnTo>
                  <a:lnTo>
                    <a:pt x="15" y="12"/>
                  </a:lnTo>
                  <a:lnTo>
                    <a:pt x="9" y="9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A14444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4" name="Freeform 244"/>
            <p:cNvSpPr>
              <a:spLocks/>
            </p:cNvSpPr>
            <p:nvPr/>
          </p:nvSpPr>
          <p:spPr bwMode="auto">
            <a:xfrm>
              <a:off x="956" y="2168"/>
              <a:ext cx="247" cy="193"/>
            </a:xfrm>
            <a:custGeom>
              <a:avLst/>
              <a:gdLst>
                <a:gd name="T0" fmla="*/ 142 w 246"/>
                <a:gd name="T1" fmla="*/ 102 h 192"/>
                <a:gd name="T2" fmla="*/ 245 w 246"/>
                <a:gd name="T3" fmla="*/ 0 h 192"/>
                <a:gd name="T4" fmla="*/ 244 w 246"/>
                <a:gd name="T5" fmla="*/ 1 h 192"/>
                <a:gd name="T6" fmla="*/ 244 w 246"/>
                <a:gd name="T7" fmla="*/ 1 h 192"/>
                <a:gd name="T8" fmla="*/ 244 w 246"/>
                <a:gd name="T9" fmla="*/ 1 h 192"/>
                <a:gd name="T10" fmla="*/ 244 w 246"/>
                <a:gd name="T11" fmla="*/ 2 h 192"/>
                <a:gd name="T12" fmla="*/ 243 w 246"/>
                <a:gd name="T13" fmla="*/ 3 h 192"/>
                <a:gd name="T14" fmla="*/ 242 w 246"/>
                <a:gd name="T15" fmla="*/ 7 h 192"/>
                <a:gd name="T16" fmla="*/ 241 w 246"/>
                <a:gd name="T17" fmla="*/ 11 h 192"/>
                <a:gd name="T18" fmla="*/ 240 w 246"/>
                <a:gd name="T19" fmla="*/ 15 h 192"/>
                <a:gd name="T20" fmla="*/ 239 w 246"/>
                <a:gd name="T21" fmla="*/ 20 h 192"/>
                <a:gd name="T22" fmla="*/ 238 w 246"/>
                <a:gd name="T23" fmla="*/ 27 h 192"/>
                <a:gd name="T24" fmla="*/ 237 w 246"/>
                <a:gd name="T25" fmla="*/ 39 h 192"/>
                <a:gd name="T26" fmla="*/ 233 w 246"/>
                <a:gd name="T27" fmla="*/ 52 h 192"/>
                <a:gd name="T28" fmla="*/ 228 w 246"/>
                <a:gd name="T29" fmla="*/ 65 h 192"/>
                <a:gd name="T30" fmla="*/ 220 w 246"/>
                <a:gd name="T31" fmla="*/ 79 h 192"/>
                <a:gd name="T32" fmla="*/ 212 w 246"/>
                <a:gd name="T33" fmla="*/ 93 h 192"/>
                <a:gd name="T34" fmla="*/ 203 w 246"/>
                <a:gd name="T35" fmla="*/ 107 h 192"/>
                <a:gd name="T36" fmla="*/ 194 w 246"/>
                <a:gd name="T37" fmla="*/ 119 h 192"/>
                <a:gd name="T38" fmla="*/ 184 w 246"/>
                <a:gd name="T39" fmla="*/ 130 h 192"/>
                <a:gd name="T40" fmla="*/ 174 w 246"/>
                <a:gd name="T41" fmla="*/ 139 h 192"/>
                <a:gd name="T42" fmla="*/ 165 w 246"/>
                <a:gd name="T43" fmla="*/ 146 h 192"/>
                <a:gd name="T44" fmla="*/ 156 w 246"/>
                <a:gd name="T45" fmla="*/ 152 h 192"/>
                <a:gd name="T46" fmla="*/ 149 w 246"/>
                <a:gd name="T47" fmla="*/ 156 h 192"/>
                <a:gd name="T48" fmla="*/ 142 w 246"/>
                <a:gd name="T49" fmla="*/ 161 h 192"/>
                <a:gd name="T50" fmla="*/ 134 w 246"/>
                <a:gd name="T51" fmla="*/ 165 h 192"/>
                <a:gd name="T52" fmla="*/ 127 w 246"/>
                <a:gd name="T53" fmla="*/ 169 h 192"/>
                <a:gd name="T54" fmla="*/ 120 w 246"/>
                <a:gd name="T55" fmla="*/ 172 h 192"/>
                <a:gd name="T56" fmla="*/ 113 w 246"/>
                <a:gd name="T57" fmla="*/ 175 h 192"/>
                <a:gd name="T58" fmla="*/ 106 w 246"/>
                <a:gd name="T59" fmla="*/ 178 h 192"/>
                <a:gd name="T60" fmla="*/ 98 w 246"/>
                <a:gd name="T61" fmla="*/ 181 h 192"/>
                <a:gd name="T62" fmla="*/ 91 w 246"/>
                <a:gd name="T63" fmla="*/ 184 h 192"/>
                <a:gd name="T64" fmla="*/ 83 w 246"/>
                <a:gd name="T65" fmla="*/ 187 h 192"/>
                <a:gd name="T66" fmla="*/ 75 w 246"/>
                <a:gd name="T67" fmla="*/ 188 h 192"/>
                <a:gd name="T68" fmla="*/ 66 w 246"/>
                <a:gd name="T69" fmla="*/ 189 h 192"/>
                <a:gd name="T70" fmla="*/ 57 w 246"/>
                <a:gd name="T71" fmla="*/ 191 h 192"/>
                <a:gd name="T72" fmla="*/ 47 w 246"/>
                <a:gd name="T73" fmla="*/ 191 h 192"/>
                <a:gd name="T74" fmla="*/ 38 w 246"/>
                <a:gd name="T75" fmla="*/ 190 h 192"/>
                <a:gd name="T76" fmla="*/ 27 w 246"/>
                <a:gd name="T77" fmla="*/ 190 h 192"/>
                <a:gd name="T78" fmla="*/ 18 w 246"/>
                <a:gd name="T79" fmla="*/ 190 h 192"/>
                <a:gd name="T80" fmla="*/ 9 w 246"/>
                <a:gd name="T81" fmla="*/ 188 h 192"/>
                <a:gd name="T82" fmla="*/ 0 w 246"/>
                <a:gd name="T83" fmla="*/ 185 h 192"/>
                <a:gd name="T84" fmla="*/ 142 w 246"/>
                <a:gd name="T85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6" h="192">
                  <a:moveTo>
                    <a:pt x="142" y="102"/>
                  </a:moveTo>
                  <a:lnTo>
                    <a:pt x="245" y="0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2"/>
                  </a:lnTo>
                  <a:lnTo>
                    <a:pt x="243" y="3"/>
                  </a:lnTo>
                  <a:lnTo>
                    <a:pt x="242" y="7"/>
                  </a:lnTo>
                  <a:lnTo>
                    <a:pt x="241" y="11"/>
                  </a:lnTo>
                  <a:lnTo>
                    <a:pt x="240" y="15"/>
                  </a:lnTo>
                  <a:lnTo>
                    <a:pt x="239" y="20"/>
                  </a:lnTo>
                  <a:lnTo>
                    <a:pt x="238" y="27"/>
                  </a:lnTo>
                  <a:lnTo>
                    <a:pt x="237" y="39"/>
                  </a:lnTo>
                  <a:lnTo>
                    <a:pt x="233" y="52"/>
                  </a:lnTo>
                  <a:lnTo>
                    <a:pt x="228" y="65"/>
                  </a:lnTo>
                  <a:lnTo>
                    <a:pt x="220" y="79"/>
                  </a:lnTo>
                  <a:lnTo>
                    <a:pt x="212" y="93"/>
                  </a:lnTo>
                  <a:lnTo>
                    <a:pt x="203" y="107"/>
                  </a:lnTo>
                  <a:lnTo>
                    <a:pt x="194" y="119"/>
                  </a:lnTo>
                  <a:lnTo>
                    <a:pt x="184" y="130"/>
                  </a:lnTo>
                  <a:lnTo>
                    <a:pt x="174" y="139"/>
                  </a:lnTo>
                  <a:lnTo>
                    <a:pt x="165" y="146"/>
                  </a:lnTo>
                  <a:lnTo>
                    <a:pt x="156" y="152"/>
                  </a:lnTo>
                  <a:lnTo>
                    <a:pt x="149" y="156"/>
                  </a:lnTo>
                  <a:lnTo>
                    <a:pt x="142" y="161"/>
                  </a:lnTo>
                  <a:lnTo>
                    <a:pt x="134" y="165"/>
                  </a:lnTo>
                  <a:lnTo>
                    <a:pt x="127" y="169"/>
                  </a:lnTo>
                  <a:lnTo>
                    <a:pt x="120" y="172"/>
                  </a:lnTo>
                  <a:lnTo>
                    <a:pt x="113" y="175"/>
                  </a:lnTo>
                  <a:lnTo>
                    <a:pt x="106" y="178"/>
                  </a:lnTo>
                  <a:lnTo>
                    <a:pt x="98" y="181"/>
                  </a:lnTo>
                  <a:lnTo>
                    <a:pt x="91" y="184"/>
                  </a:lnTo>
                  <a:lnTo>
                    <a:pt x="83" y="187"/>
                  </a:lnTo>
                  <a:lnTo>
                    <a:pt x="75" y="188"/>
                  </a:lnTo>
                  <a:lnTo>
                    <a:pt x="66" y="189"/>
                  </a:lnTo>
                  <a:lnTo>
                    <a:pt x="57" y="191"/>
                  </a:lnTo>
                  <a:lnTo>
                    <a:pt x="47" y="191"/>
                  </a:lnTo>
                  <a:lnTo>
                    <a:pt x="38" y="190"/>
                  </a:lnTo>
                  <a:lnTo>
                    <a:pt x="27" y="190"/>
                  </a:lnTo>
                  <a:lnTo>
                    <a:pt x="18" y="190"/>
                  </a:lnTo>
                  <a:lnTo>
                    <a:pt x="9" y="188"/>
                  </a:lnTo>
                  <a:lnTo>
                    <a:pt x="0" y="185"/>
                  </a:lnTo>
                  <a:lnTo>
                    <a:pt x="142" y="102"/>
                  </a:lnTo>
                </a:path>
              </a:pathLst>
            </a:custGeom>
            <a:solidFill>
              <a:srgbClr val="FFD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5" name="Freeform 245"/>
            <p:cNvSpPr>
              <a:spLocks/>
            </p:cNvSpPr>
            <p:nvPr/>
          </p:nvSpPr>
          <p:spPr bwMode="auto">
            <a:xfrm>
              <a:off x="980" y="2160"/>
              <a:ext cx="208" cy="186"/>
            </a:xfrm>
            <a:custGeom>
              <a:avLst/>
              <a:gdLst>
                <a:gd name="T0" fmla="*/ 64 w 208"/>
                <a:gd name="T1" fmla="*/ 167 h 186"/>
                <a:gd name="T2" fmla="*/ 59 w 208"/>
                <a:gd name="T3" fmla="*/ 173 h 186"/>
                <a:gd name="T4" fmla="*/ 49 w 208"/>
                <a:gd name="T5" fmla="*/ 181 h 186"/>
                <a:gd name="T6" fmla="*/ 36 w 208"/>
                <a:gd name="T7" fmla="*/ 185 h 186"/>
                <a:gd name="T8" fmla="*/ 22 w 208"/>
                <a:gd name="T9" fmla="*/ 182 h 186"/>
                <a:gd name="T10" fmla="*/ 7 w 208"/>
                <a:gd name="T11" fmla="*/ 167 h 186"/>
                <a:gd name="T12" fmla="*/ 0 w 208"/>
                <a:gd name="T13" fmla="*/ 148 h 186"/>
                <a:gd name="T14" fmla="*/ 0 w 208"/>
                <a:gd name="T15" fmla="*/ 130 h 186"/>
                <a:gd name="T16" fmla="*/ 2 w 208"/>
                <a:gd name="T17" fmla="*/ 113 h 186"/>
                <a:gd name="T18" fmla="*/ 5 w 208"/>
                <a:gd name="T19" fmla="*/ 104 h 186"/>
                <a:gd name="T20" fmla="*/ 3 w 208"/>
                <a:gd name="T21" fmla="*/ 101 h 186"/>
                <a:gd name="T22" fmla="*/ 1 w 208"/>
                <a:gd name="T23" fmla="*/ 89 h 186"/>
                <a:gd name="T24" fmla="*/ 1 w 208"/>
                <a:gd name="T25" fmla="*/ 69 h 186"/>
                <a:gd name="T26" fmla="*/ 8 w 208"/>
                <a:gd name="T27" fmla="*/ 47 h 186"/>
                <a:gd name="T28" fmla="*/ 27 w 208"/>
                <a:gd name="T29" fmla="*/ 25 h 186"/>
                <a:gd name="T30" fmla="*/ 56 w 208"/>
                <a:gd name="T31" fmla="*/ 8 h 186"/>
                <a:gd name="T32" fmla="*/ 83 w 208"/>
                <a:gd name="T33" fmla="*/ 2 h 186"/>
                <a:gd name="T34" fmla="*/ 102 w 208"/>
                <a:gd name="T35" fmla="*/ 1 h 186"/>
                <a:gd name="T36" fmla="*/ 116 w 208"/>
                <a:gd name="T37" fmla="*/ 4 h 186"/>
                <a:gd name="T38" fmla="*/ 122 w 208"/>
                <a:gd name="T39" fmla="*/ 7 h 186"/>
                <a:gd name="T40" fmla="*/ 123 w 208"/>
                <a:gd name="T41" fmla="*/ 6 h 186"/>
                <a:gd name="T42" fmla="*/ 127 w 208"/>
                <a:gd name="T43" fmla="*/ 6 h 186"/>
                <a:gd name="T44" fmla="*/ 133 w 208"/>
                <a:gd name="T45" fmla="*/ 4 h 186"/>
                <a:gd name="T46" fmla="*/ 141 w 208"/>
                <a:gd name="T47" fmla="*/ 3 h 186"/>
                <a:gd name="T48" fmla="*/ 149 w 208"/>
                <a:gd name="T49" fmla="*/ 1 h 186"/>
                <a:gd name="T50" fmla="*/ 170 w 208"/>
                <a:gd name="T51" fmla="*/ 0 h 186"/>
                <a:gd name="T52" fmla="*/ 191 w 208"/>
                <a:gd name="T53" fmla="*/ 3 h 186"/>
                <a:gd name="T54" fmla="*/ 203 w 208"/>
                <a:gd name="T55" fmla="*/ 9 h 186"/>
                <a:gd name="T56" fmla="*/ 206 w 208"/>
                <a:gd name="T57" fmla="*/ 17 h 186"/>
                <a:gd name="T58" fmla="*/ 207 w 208"/>
                <a:gd name="T59" fmla="*/ 22 h 186"/>
                <a:gd name="T60" fmla="*/ 206 w 208"/>
                <a:gd name="T61" fmla="*/ 30 h 186"/>
                <a:gd name="T62" fmla="*/ 206 w 208"/>
                <a:gd name="T63" fmla="*/ 40 h 186"/>
                <a:gd name="T64" fmla="*/ 203 w 208"/>
                <a:gd name="T65" fmla="*/ 46 h 186"/>
                <a:gd name="T66" fmla="*/ 200 w 208"/>
                <a:gd name="T67" fmla="*/ 53 h 186"/>
                <a:gd name="T68" fmla="*/ 197 w 208"/>
                <a:gd name="T69" fmla="*/ 60 h 186"/>
                <a:gd name="T70" fmla="*/ 195 w 208"/>
                <a:gd name="T71" fmla="*/ 67 h 186"/>
                <a:gd name="T72" fmla="*/ 189 w 208"/>
                <a:gd name="T73" fmla="*/ 74 h 186"/>
                <a:gd name="T74" fmla="*/ 180 w 208"/>
                <a:gd name="T75" fmla="*/ 80 h 186"/>
                <a:gd name="T76" fmla="*/ 171 w 208"/>
                <a:gd name="T77" fmla="*/ 88 h 186"/>
                <a:gd name="T78" fmla="*/ 167 w 208"/>
                <a:gd name="T79" fmla="*/ 92 h 186"/>
                <a:gd name="T80" fmla="*/ 166 w 208"/>
                <a:gd name="T81" fmla="*/ 93 h 186"/>
                <a:gd name="T82" fmla="*/ 164 w 208"/>
                <a:gd name="T83" fmla="*/ 97 h 186"/>
                <a:gd name="T84" fmla="*/ 159 w 208"/>
                <a:gd name="T85" fmla="*/ 106 h 186"/>
                <a:gd name="T86" fmla="*/ 149 w 208"/>
                <a:gd name="T87" fmla="*/ 118 h 186"/>
                <a:gd name="T88" fmla="*/ 134 w 208"/>
                <a:gd name="T89" fmla="*/ 134 h 186"/>
                <a:gd name="T90" fmla="*/ 114 w 208"/>
                <a:gd name="T91" fmla="*/ 149 h 186"/>
                <a:gd name="T92" fmla="*/ 99 w 208"/>
                <a:gd name="T93" fmla="*/ 157 h 186"/>
                <a:gd name="T94" fmla="*/ 84 w 208"/>
                <a:gd name="T95" fmla="*/ 162 h 186"/>
                <a:gd name="T96" fmla="*/ 71 w 208"/>
                <a:gd name="T97" fmla="*/ 164 h 186"/>
                <a:gd name="T98" fmla="*/ 65 w 208"/>
                <a:gd name="T99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186">
                  <a:moveTo>
                    <a:pt x="64" y="165"/>
                  </a:moveTo>
                  <a:lnTo>
                    <a:pt x="64" y="167"/>
                  </a:lnTo>
                  <a:lnTo>
                    <a:pt x="63" y="169"/>
                  </a:lnTo>
                  <a:lnTo>
                    <a:pt x="59" y="173"/>
                  </a:lnTo>
                  <a:lnTo>
                    <a:pt x="55" y="177"/>
                  </a:lnTo>
                  <a:lnTo>
                    <a:pt x="49" y="181"/>
                  </a:lnTo>
                  <a:lnTo>
                    <a:pt x="43" y="184"/>
                  </a:lnTo>
                  <a:lnTo>
                    <a:pt x="36" y="185"/>
                  </a:lnTo>
                  <a:lnTo>
                    <a:pt x="29" y="184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7" y="167"/>
                  </a:lnTo>
                  <a:lnTo>
                    <a:pt x="3" y="158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3"/>
                  </a:lnTo>
                  <a:lnTo>
                    <a:pt x="3" y="108"/>
                  </a:lnTo>
                  <a:lnTo>
                    <a:pt x="5" y="104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1" y="89"/>
                  </a:lnTo>
                  <a:lnTo>
                    <a:pt x="1" y="81"/>
                  </a:lnTo>
                  <a:lnTo>
                    <a:pt x="1" y="69"/>
                  </a:lnTo>
                  <a:lnTo>
                    <a:pt x="3" y="59"/>
                  </a:lnTo>
                  <a:lnTo>
                    <a:pt x="8" y="47"/>
                  </a:lnTo>
                  <a:lnTo>
                    <a:pt x="15" y="35"/>
                  </a:lnTo>
                  <a:lnTo>
                    <a:pt x="27" y="25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71" y="4"/>
                  </a:lnTo>
                  <a:lnTo>
                    <a:pt x="83" y="2"/>
                  </a:lnTo>
                  <a:lnTo>
                    <a:pt x="94" y="1"/>
                  </a:lnTo>
                  <a:lnTo>
                    <a:pt x="102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19" y="5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5"/>
                  </a:lnTo>
                  <a:lnTo>
                    <a:pt x="133" y="4"/>
                  </a:lnTo>
                  <a:lnTo>
                    <a:pt x="136" y="3"/>
                  </a:lnTo>
                  <a:lnTo>
                    <a:pt x="141" y="3"/>
                  </a:lnTo>
                  <a:lnTo>
                    <a:pt x="144" y="2"/>
                  </a:lnTo>
                  <a:lnTo>
                    <a:pt x="149" y="1"/>
                  </a:lnTo>
                  <a:lnTo>
                    <a:pt x="153" y="1"/>
                  </a:lnTo>
                  <a:lnTo>
                    <a:pt x="170" y="0"/>
                  </a:lnTo>
                  <a:lnTo>
                    <a:pt x="183" y="1"/>
                  </a:lnTo>
                  <a:lnTo>
                    <a:pt x="191" y="3"/>
                  </a:lnTo>
                  <a:lnTo>
                    <a:pt x="198" y="6"/>
                  </a:lnTo>
                  <a:lnTo>
                    <a:pt x="203" y="9"/>
                  </a:lnTo>
                  <a:lnTo>
                    <a:pt x="205" y="13"/>
                  </a:lnTo>
                  <a:lnTo>
                    <a:pt x="206" y="17"/>
                  </a:lnTo>
                  <a:lnTo>
                    <a:pt x="206" y="21"/>
                  </a:lnTo>
                  <a:lnTo>
                    <a:pt x="207" y="22"/>
                  </a:lnTo>
                  <a:lnTo>
                    <a:pt x="207" y="23"/>
                  </a:lnTo>
                  <a:lnTo>
                    <a:pt x="206" y="30"/>
                  </a:lnTo>
                  <a:lnTo>
                    <a:pt x="207" y="35"/>
                  </a:lnTo>
                  <a:lnTo>
                    <a:pt x="206" y="40"/>
                  </a:lnTo>
                  <a:lnTo>
                    <a:pt x="205" y="42"/>
                  </a:lnTo>
                  <a:lnTo>
                    <a:pt x="203" y="46"/>
                  </a:lnTo>
                  <a:lnTo>
                    <a:pt x="202" y="49"/>
                  </a:lnTo>
                  <a:lnTo>
                    <a:pt x="200" y="53"/>
                  </a:lnTo>
                  <a:lnTo>
                    <a:pt x="199" y="56"/>
                  </a:lnTo>
                  <a:lnTo>
                    <a:pt x="197" y="60"/>
                  </a:lnTo>
                  <a:lnTo>
                    <a:pt x="197" y="65"/>
                  </a:lnTo>
                  <a:lnTo>
                    <a:pt x="195" y="67"/>
                  </a:lnTo>
                  <a:lnTo>
                    <a:pt x="192" y="70"/>
                  </a:lnTo>
                  <a:lnTo>
                    <a:pt x="189" y="74"/>
                  </a:lnTo>
                  <a:lnTo>
                    <a:pt x="184" y="77"/>
                  </a:lnTo>
                  <a:lnTo>
                    <a:pt x="180" y="80"/>
                  </a:lnTo>
                  <a:lnTo>
                    <a:pt x="175" y="85"/>
                  </a:lnTo>
                  <a:lnTo>
                    <a:pt x="171" y="88"/>
                  </a:lnTo>
                  <a:lnTo>
                    <a:pt x="168" y="91"/>
                  </a:lnTo>
                  <a:lnTo>
                    <a:pt x="167" y="92"/>
                  </a:lnTo>
                  <a:lnTo>
                    <a:pt x="166" y="93"/>
                  </a:lnTo>
                  <a:lnTo>
                    <a:pt x="166" y="93"/>
                  </a:lnTo>
                  <a:lnTo>
                    <a:pt x="165" y="9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59" y="106"/>
                  </a:lnTo>
                  <a:lnTo>
                    <a:pt x="154" y="111"/>
                  </a:lnTo>
                  <a:lnTo>
                    <a:pt x="149" y="118"/>
                  </a:lnTo>
                  <a:lnTo>
                    <a:pt x="142" y="126"/>
                  </a:lnTo>
                  <a:lnTo>
                    <a:pt x="134" y="134"/>
                  </a:lnTo>
                  <a:lnTo>
                    <a:pt x="122" y="145"/>
                  </a:lnTo>
                  <a:lnTo>
                    <a:pt x="114" y="149"/>
                  </a:lnTo>
                  <a:lnTo>
                    <a:pt x="107" y="154"/>
                  </a:lnTo>
                  <a:lnTo>
                    <a:pt x="99" y="157"/>
                  </a:lnTo>
                  <a:lnTo>
                    <a:pt x="91" y="159"/>
                  </a:lnTo>
                  <a:lnTo>
                    <a:pt x="84" y="162"/>
                  </a:lnTo>
                  <a:lnTo>
                    <a:pt x="77" y="163"/>
                  </a:lnTo>
                  <a:lnTo>
                    <a:pt x="71" y="164"/>
                  </a:lnTo>
                  <a:lnTo>
                    <a:pt x="68" y="165"/>
                  </a:lnTo>
                  <a:lnTo>
                    <a:pt x="65" y="165"/>
                  </a:lnTo>
                  <a:lnTo>
                    <a:pt x="64" y="165"/>
                  </a:lnTo>
                </a:path>
              </a:pathLst>
            </a:custGeom>
            <a:solidFill>
              <a:srgbClr val="E5A5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6" name="Freeform 246"/>
            <p:cNvSpPr>
              <a:spLocks/>
            </p:cNvSpPr>
            <p:nvPr/>
          </p:nvSpPr>
          <p:spPr bwMode="auto">
            <a:xfrm>
              <a:off x="976" y="2160"/>
              <a:ext cx="211" cy="188"/>
            </a:xfrm>
            <a:custGeom>
              <a:avLst/>
              <a:gdLst>
                <a:gd name="T0" fmla="*/ 64 w 211"/>
                <a:gd name="T1" fmla="*/ 170 h 189"/>
                <a:gd name="T2" fmla="*/ 60 w 211"/>
                <a:gd name="T3" fmla="*/ 176 h 189"/>
                <a:gd name="T4" fmla="*/ 50 w 211"/>
                <a:gd name="T5" fmla="*/ 184 h 189"/>
                <a:gd name="T6" fmla="*/ 38 w 211"/>
                <a:gd name="T7" fmla="*/ 188 h 189"/>
                <a:gd name="T8" fmla="*/ 23 w 211"/>
                <a:gd name="T9" fmla="*/ 185 h 189"/>
                <a:gd name="T10" fmla="*/ 8 w 211"/>
                <a:gd name="T11" fmla="*/ 170 h 189"/>
                <a:gd name="T12" fmla="*/ 0 w 211"/>
                <a:gd name="T13" fmla="*/ 150 h 189"/>
                <a:gd name="T14" fmla="*/ 0 w 211"/>
                <a:gd name="T15" fmla="*/ 132 h 189"/>
                <a:gd name="T16" fmla="*/ 2 w 211"/>
                <a:gd name="T17" fmla="*/ 115 h 189"/>
                <a:gd name="T18" fmla="*/ 4 w 211"/>
                <a:gd name="T19" fmla="*/ 106 h 189"/>
                <a:gd name="T20" fmla="*/ 4 w 211"/>
                <a:gd name="T21" fmla="*/ 103 h 189"/>
                <a:gd name="T22" fmla="*/ 1 w 211"/>
                <a:gd name="T23" fmla="*/ 91 h 189"/>
                <a:gd name="T24" fmla="*/ 1 w 211"/>
                <a:gd name="T25" fmla="*/ 71 h 189"/>
                <a:gd name="T26" fmla="*/ 8 w 211"/>
                <a:gd name="T27" fmla="*/ 48 h 189"/>
                <a:gd name="T28" fmla="*/ 27 w 211"/>
                <a:gd name="T29" fmla="*/ 25 h 189"/>
                <a:gd name="T30" fmla="*/ 57 w 211"/>
                <a:gd name="T31" fmla="*/ 8 h 189"/>
                <a:gd name="T32" fmla="*/ 84 w 211"/>
                <a:gd name="T33" fmla="*/ 2 h 189"/>
                <a:gd name="T34" fmla="*/ 103 w 211"/>
                <a:gd name="T35" fmla="*/ 2 h 189"/>
                <a:gd name="T36" fmla="*/ 117 w 211"/>
                <a:gd name="T37" fmla="*/ 3 h 189"/>
                <a:gd name="T38" fmla="*/ 124 w 211"/>
                <a:gd name="T39" fmla="*/ 7 h 189"/>
                <a:gd name="T40" fmla="*/ 125 w 211"/>
                <a:gd name="T41" fmla="*/ 7 h 189"/>
                <a:gd name="T42" fmla="*/ 129 w 211"/>
                <a:gd name="T43" fmla="*/ 6 h 189"/>
                <a:gd name="T44" fmla="*/ 134 w 211"/>
                <a:gd name="T45" fmla="*/ 4 h 189"/>
                <a:gd name="T46" fmla="*/ 142 w 211"/>
                <a:gd name="T47" fmla="*/ 3 h 189"/>
                <a:gd name="T48" fmla="*/ 152 w 211"/>
                <a:gd name="T49" fmla="*/ 1 h 189"/>
                <a:gd name="T50" fmla="*/ 172 w 211"/>
                <a:gd name="T51" fmla="*/ 0 h 189"/>
                <a:gd name="T52" fmla="*/ 194 w 211"/>
                <a:gd name="T53" fmla="*/ 3 h 189"/>
                <a:gd name="T54" fmla="*/ 205 w 211"/>
                <a:gd name="T55" fmla="*/ 9 h 189"/>
                <a:gd name="T56" fmla="*/ 209 w 211"/>
                <a:gd name="T57" fmla="*/ 18 h 189"/>
                <a:gd name="T58" fmla="*/ 209 w 211"/>
                <a:gd name="T59" fmla="*/ 23 h 189"/>
                <a:gd name="T60" fmla="*/ 209 w 211"/>
                <a:gd name="T61" fmla="*/ 30 h 189"/>
                <a:gd name="T62" fmla="*/ 209 w 211"/>
                <a:gd name="T63" fmla="*/ 41 h 189"/>
                <a:gd name="T64" fmla="*/ 207 w 211"/>
                <a:gd name="T65" fmla="*/ 47 h 189"/>
                <a:gd name="T66" fmla="*/ 203 w 211"/>
                <a:gd name="T67" fmla="*/ 54 h 189"/>
                <a:gd name="T68" fmla="*/ 200 w 211"/>
                <a:gd name="T69" fmla="*/ 61 h 189"/>
                <a:gd name="T70" fmla="*/ 198 w 211"/>
                <a:gd name="T71" fmla="*/ 68 h 189"/>
                <a:gd name="T72" fmla="*/ 191 w 211"/>
                <a:gd name="T73" fmla="*/ 75 h 189"/>
                <a:gd name="T74" fmla="*/ 182 w 211"/>
                <a:gd name="T75" fmla="*/ 82 h 189"/>
                <a:gd name="T76" fmla="*/ 174 w 211"/>
                <a:gd name="T77" fmla="*/ 89 h 189"/>
                <a:gd name="T78" fmla="*/ 169 w 211"/>
                <a:gd name="T79" fmla="*/ 93 h 189"/>
                <a:gd name="T80" fmla="*/ 168 w 211"/>
                <a:gd name="T81" fmla="*/ 95 h 189"/>
                <a:gd name="T82" fmla="*/ 166 w 211"/>
                <a:gd name="T83" fmla="*/ 99 h 189"/>
                <a:gd name="T84" fmla="*/ 161 w 211"/>
                <a:gd name="T85" fmla="*/ 108 h 189"/>
                <a:gd name="T86" fmla="*/ 152 w 211"/>
                <a:gd name="T87" fmla="*/ 120 h 189"/>
                <a:gd name="T88" fmla="*/ 135 w 211"/>
                <a:gd name="T89" fmla="*/ 137 h 189"/>
                <a:gd name="T90" fmla="*/ 116 w 211"/>
                <a:gd name="T91" fmla="*/ 152 h 189"/>
                <a:gd name="T92" fmla="*/ 100 w 211"/>
                <a:gd name="T93" fmla="*/ 160 h 189"/>
                <a:gd name="T94" fmla="*/ 85 w 211"/>
                <a:gd name="T95" fmla="*/ 164 h 189"/>
                <a:gd name="T96" fmla="*/ 73 w 211"/>
                <a:gd name="T97" fmla="*/ 167 h 189"/>
                <a:gd name="T98" fmla="*/ 66 w 211"/>
                <a:gd name="T9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" h="189">
                  <a:moveTo>
                    <a:pt x="65" y="168"/>
                  </a:moveTo>
                  <a:lnTo>
                    <a:pt x="64" y="170"/>
                  </a:lnTo>
                  <a:lnTo>
                    <a:pt x="64" y="172"/>
                  </a:lnTo>
                  <a:lnTo>
                    <a:pt x="60" y="176"/>
                  </a:lnTo>
                  <a:lnTo>
                    <a:pt x="56" y="180"/>
                  </a:lnTo>
                  <a:lnTo>
                    <a:pt x="50" y="184"/>
                  </a:lnTo>
                  <a:lnTo>
                    <a:pt x="44" y="186"/>
                  </a:lnTo>
                  <a:lnTo>
                    <a:pt x="38" y="188"/>
                  </a:lnTo>
                  <a:lnTo>
                    <a:pt x="30" y="187"/>
                  </a:lnTo>
                  <a:lnTo>
                    <a:pt x="23" y="185"/>
                  </a:lnTo>
                  <a:lnTo>
                    <a:pt x="15" y="178"/>
                  </a:lnTo>
                  <a:lnTo>
                    <a:pt x="8" y="170"/>
                  </a:lnTo>
                  <a:lnTo>
                    <a:pt x="3" y="160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3" y="109"/>
                  </a:lnTo>
                  <a:lnTo>
                    <a:pt x="4" y="106"/>
                  </a:lnTo>
                  <a:lnTo>
                    <a:pt x="5" y="105"/>
                  </a:lnTo>
                  <a:lnTo>
                    <a:pt x="4" y="103"/>
                  </a:lnTo>
                  <a:lnTo>
                    <a:pt x="2" y="98"/>
                  </a:lnTo>
                  <a:lnTo>
                    <a:pt x="1" y="91"/>
                  </a:lnTo>
                  <a:lnTo>
                    <a:pt x="0" y="83"/>
                  </a:lnTo>
                  <a:lnTo>
                    <a:pt x="1" y="71"/>
                  </a:lnTo>
                  <a:lnTo>
                    <a:pt x="4" y="60"/>
                  </a:lnTo>
                  <a:lnTo>
                    <a:pt x="8" y="48"/>
                  </a:lnTo>
                  <a:lnTo>
                    <a:pt x="16" y="36"/>
                  </a:lnTo>
                  <a:lnTo>
                    <a:pt x="27" y="25"/>
                  </a:lnTo>
                  <a:lnTo>
                    <a:pt x="42" y="15"/>
                  </a:lnTo>
                  <a:lnTo>
                    <a:pt x="57" y="8"/>
                  </a:lnTo>
                  <a:lnTo>
                    <a:pt x="72" y="4"/>
                  </a:lnTo>
                  <a:lnTo>
                    <a:pt x="84" y="2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1" y="2"/>
                  </a:lnTo>
                  <a:lnTo>
                    <a:pt x="117" y="3"/>
                  </a:lnTo>
                  <a:lnTo>
                    <a:pt x="121" y="6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5" y="7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5"/>
                  </a:lnTo>
                  <a:lnTo>
                    <a:pt x="134" y="4"/>
                  </a:lnTo>
                  <a:lnTo>
                    <a:pt x="137" y="4"/>
                  </a:lnTo>
                  <a:lnTo>
                    <a:pt x="142" y="3"/>
                  </a:lnTo>
                  <a:lnTo>
                    <a:pt x="146" y="3"/>
                  </a:lnTo>
                  <a:lnTo>
                    <a:pt x="152" y="1"/>
                  </a:lnTo>
                  <a:lnTo>
                    <a:pt x="155" y="1"/>
                  </a:lnTo>
                  <a:lnTo>
                    <a:pt x="172" y="0"/>
                  </a:lnTo>
                  <a:lnTo>
                    <a:pt x="184" y="1"/>
                  </a:lnTo>
                  <a:lnTo>
                    <a:pt x="194" y="3"/>
                  </a:lnTo>
                  <a:lnTo>
                    <a:pt x="201" y="6"/>
                  </a:lnTo>
                  <a:lnTo>
                    <a:pt x="205" y="9"/>
                  </a:lnTo>
                  <a:lnTo>
                    <a:pt x="208" y="14"/>
                  </a:lnTo>
                  <a:lnTo>
                    <a:pt x="209" y="18"/>
                  </a:lnTo>
                  <a:lnTo>
                    <a:pt x="209" y="21"/>
                  </a:lnTo>
                  <a:lnTo>
                    <a:pt x="209" y="23"/>
                  </a:lnTo>
                  <a:lnTo>
                    <a:pt x="209" y="24"/>
                  </a:lnTo>
                  <a:lnTo>
                    <a:pt x="209" y="30"/>
                  </a:lnTo>
                  <a:lnTo>
                    <a:pt x="210" y="36"/>
                  </a:lnTo>
                  <a:lnTo>
                    <a:pt x="209" y="41"/>
                  </a:lnTo>
                  <a:lnTo>
                    <a:pt x="208" y="44"/>
                  </a:lnTo>
                  <a:lnTo>
                    <a:pt x="207" y="47"/>
                  </a:lnTo>
                  <a:lnTo>
                    <a:pt x="204" y="50"/>
                  </a:lnTo>
                  <a:lnTo>
                    <a:pt x="203" y="54"/>
                  </a:lnTo>
                  <a:lnTo>
                    <a:pt x="201" y="57"/>
                  </a:lnTo>
                  <a:lnTo>
                    <a:pt x="200" y="61"/>
                  </a:lnTo>
                  <a:lnTo>
                    <a:pt x="199" y="66"/>
                  </a:lnTo>
                  <a:lnTo>
                    <a:pt x="198" y="68"/>
                  </a:lnTo>
                  <a:lnTo>
                    <a:pt x="194" y="71"/>
                  </a:lnTo>
                  <a:lnTo>
                    <a:pt x="191" y="75"/>
                  </a:lnTo>
                  <a:lnTo>
                    <a:pt x="187" y="79"/>
                  </a:lnTo>
                  <a:lnTo>
                    <a:pt x="182" y="82"/>
                  </a:lnTo>
                  <a:lnTo>
                    <a:pt x="177" y="86"/>
                  </a:lnTo>
                  <a:lnTo>
                    <a:pt x="174" y="89"/>
                  </a:lnTo>
                  <a:lnTo>
                    <a:pt x="170" y="91"/>
                  </a:lnTo>
                  <a:lnTo>
                    <a:pt x="169" y="93"/>
                  </a:lnTo>
                  <a:lnTo>
                    <a:pt x="168" y="94"/>
                  </a:lnTo>
                  <a:lnTo>
                    <a:pt x="168" y="95"/>
                  </a:lnTo>
                  <a:lnTo>
                    <a:pt x="167" y="96"/>
                  </a:lnTo>
                  <a:lnTo>
                    <a:pt x="166" y="99"/>
                  </a:lnTo>
                  <a:lnTo>
                    <a:pt x="165" y="103"/>
                  </a:lnTo>
                  <a:lnTo>
                    <a:pt x="161" y="108"/>
                  </a:lnTo>
                  <a:lnTo>
                    <a:pt x="157" y="113"/>
                  </a:lnTo>
                  <a:lnTo>
                    <a:pt x="152" y="120"/>
                  </a:lnTo>
                  <a:lnTo>
                    <a:pt x="144" y="128"/>
                  </a:lnTo>
                  <a:lnTo>
                    <a:pt x="135" y="137"/>
                  </a:lnTo>
                  <a:lnTo>
                    <a:pt x="124" y="147"/>
                  </a:lnTo>
                  <a:lnTo>
                    <a:pt x="116" y="152"/>
                  </a:lnTo>
                  <a:lnTo>
                    <a:pt x="109" y="156"/>
                  </a:lnTo>
                  <a:lnTo>
                    <a:pt x="100" y="160"/>
                  </a:lnTo>
                  <a:lnTo>
                    <a:pt x="93" y="162"/>
                  </a:lnTo>
                  <a:lnTo>
                    <a:pt x="85" y="164"/>
                  </a:lnTo>
                  <a:lnTo>
                    <a:pt x="79" y="166"/>
                  </a:lnTo>
                  <a:lnTo>
                    <a:pt x="73" y="167"/>
                  </a:lnTo>
                  <a:lnTo>
                    <a:pt x="70" y="168"/>
                  </a:lnTo>
                  <a:lnTo>
                    <a:pt x="66" y="169"/>
                  </a:lnTo>
                  <a:lnTo>
                    <a:pt x="65" y="1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7" name="Freeform 247"/>
            <p:cNvSpPr>
              <a:spLocks/>
            </p:cNvSpPr>
            <p:nvPr/>
          </p:nvSpPr>
          <p:spPr bwMode="auto">
            <a:xfrm>
              <a:off x="989" y="2166"/>
              <a:ext cx="189" cy="167"/>
            </a:xfrm>
            <a:custGeom>
              <a:avLst/>
              <a:gdLst>
                <a:gd name="T0" fmla="*/ 51 w 189"/>
                <a:gd name="T1" fmla="*/ 144 h 167"/>
                <a:gd name="T2" fmla="*/ 47 w 189"/>
                <a:gd name="T3" fmla="*/ 150 h 167"/>
                <a:gd name="T4" fmla="*/ 40 w 189"/>
                <a:gd name="T5" fmla="*/ 159 h 167"/>
                <a:gd name="T6" fmla="*/ 30 w 189"/>
                <a:gd name="T7" fmla="*/ 166 h 167"/>
                <a:gd name="T8" fmla="*/ 18 w 189"/>
                <a:gd name="T9" fmla="*/ 164 h 167"/>
                <a:gd name="T10" fmla="*/ 5 w 189"/>
                <a:gd name="T11" fmla="*/ 151 h 167"/>
                <a:gd name="T12" fmla="*/ 0 w 189"/>
                <a:gd name="T13" fmla="*/ 133 h 167"/>
                <a:gd name="T14" fmla="*/ 0 w 189"/>
                <a:gd name="T15" fmla="*/ 115 h 167"/>
                <a:gd name="T16" fmla="*/ 4 w 189"/>
                <a:gd name="T17" fmla="*/ 98 h 167"/>
                <a:gd name="T18" fmla="*/ 7 w 189"/>
                <a:gd name="T19" fmla="*/ 88 h 167"/>
                <a:gd name="T20" fmla="*/ 7 w 189"/>
                <a:gd name="T21" fmla="*/ 86 h 167"/>
                <a:gd name="T22" fmla="*/ 4 w 189"/>
                <a:gd name="T23" fmla="*/ 77 h 167"/>
                <a:gd name="T24" fmla="*/ 1 w 189"/>
                <a:gd name="T25" fmla="*/ 61 h 167"/>
                <a:gd name="T26" fmla="*/ 7 w 189"/>
                <a:gd name="T27" fmla="*/ 43 h 167"/>
                <a:gd name="T28" fmla="*/ 23 w 189"/>
                <a:gd name="T29" fmla="*/ 24 h 167"/>
                <a:gd name="T30" fmla="*/ 53 w 189"/>
                <a:gd name="T31" fmla="*/ 7 h 167"/>
                <a:gd name="T32" fmla="*/ 81 w 189"/>
                <a:gd name="T33" fmla="*/ 1 h 167"/>
                <a:gd name="T34" fmla="*/ 98 w 189"/>
                <a:gd name="T35" fmla="*/ 3 h 167"/>
                <a:gd name="T36" fmla="*/ 110 w 189"/>
                <a:gd name="T37" fmla="*/ 7 h 167"/>
                <a:gd name="T38" fmla="*/ 114 w 189"/>
                <a:gd name="T39" fmla="*/ 13 h 167"/>
                <a:gd name="T40" fmla="*/ 116 w 189"/>
                <a:gd name="T41" fmla="*/ 12 h 167"/>
                <a:gd name="T42" fmla="*/ 121 w 189"/>
                <a:gd name="T43" fmla="*/ 10 h 167"/>
                <a:gd name="T44" fmla="*/ 127 w 189"/>
                <a:gd name="T45" fmla="*/ 5 h 167"/>
                <a:gd name="T46" fmla="*/ 135 w 189"/>
                <a:gd name="T47" fmla="*/ 2 h 167"/>
                <a:gd name="T48" fmla="*/ 142 w 189"/>
                <a:gd name="T49" fmla="*/ 1 h 167"/>
                <a:gd name="T50" fmla="*/ 167 w 189"/>
                <a:gd name="T51" fmla="*/ 2 h 167"/>
                <a:gd name="T52" fmla="*/ 182 w 189"/>
                <a:gd name="T53" fmla="*/ 8 h 167"/>
                <a:gd name="T54" fmla="*/ 186 w 189"/>
                <a:gd name="T55" fmla="*/ 19 h 167"/>
                <a:gd name="T56" fmla="*/ 187 w 189"/>
                <a:gd name="T57" fmla="*/ 29 h 167"/>
                <a:gd name="T58" fmla="*/ 187 w 189"/>
                <a:gd name="T59" fmla="*/ 32 h 167"/>
                <a:gd name="T60" fmla="*/ 184 w 189"/>
                <a:gd name="T61" fmla="*/ 40 h 167"/>
                <a:gd name="T62" fmla="*/ 181 w 189"/>
                <a:gd name="T63" fmla="*/ 44 h 167"/>
                <a:gd name="T64" fmla="*/ 176 w 189"/>
                <a:gd name="T65" fmla="*/ 50 h 167"/>
                <a:gd name="T66" fmla="*/ 164 w 189"/>
                <a:gd name="T67" fmla="*/ 60 h 167"/>
                <a:gd name="T68" fmla="*/ 144 w 189"/>
                <a:gd name="T69" fmla="*/ 79 h 167"/>
                <a:gd name="T70" fmla="*/ 138 w 189"/>
                <a:gd name="T71" fmla="*/ 86 h 167"/>
                <a:gd name="T72" fmla="*/ 131 w 189"/>
                <a:gd name="T73" fmla="*/ 97 h 167"/>
                <a:gd name="T74" fmla="*/ 124 w 189"/>
                <a:gd name="T75" fmla="*/ 109 h 167"/>
                <a:gd name="T76" fmla="*/ 115 w 189"/>
                <a:gd name="T77" fmla="*/ 121 h 167"/>
                <a:gd name="T78" fmla="*/ 104 w 189"/>
                <a:gd name="T79" fmla="*/ 132 h 167"/>
                <a:gd name="T80" fmla="*/ 90 w 189"/>
                <a:gd name="T81" fmla="*/ 138 h 167"/>
                <a:gd name="T82" fmla="*/ 75 w 189"/>
                <a:gd name="T83" fmla="*/ 142 h 167"/>
                <a:gd name="T84" fmla="*/ 63 w 189"/>
                <a:gd name="T85" fmla="*/ 143 h 167"/>
                <a:gd name="T86" fmla="*/ 55 w 189"/>
                <a:gd name="T87" fmla="*/ 143 h 167"/>
                <a:gd name="T88" fmla="*/ 52 w 189"/>
                <a:gd name="T89" fmla="*/ 1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67">
                  <a:moveTo>
                    <a:pt x="52" y="143"/>
                  </a:moveTo>
                  <a:lnTo>
                    <a:pt x="51" y="144"/>
                  </a:lnTo>
                  <a:lnTo>
                    <a:pt x="49" y="146"/>
                  </a:lnTo>
                  <a:lnTo>
                    <a:pt x="47" y="150"/>
                  </a:lnTo>
                  <a:lnTo>
                    <a:pt x="43" y="154"/>
                  </a:lnTo>
                  <a:lnTo>
                    <a:pt x="40" y="159"/>
                  </a:lnTo>
                  <a:lnTo>
                    <a:pt x="35" y="163"/>
                  </a:lnTo>
                  <a:lnTo>
                    <a:pt x="30" y="166"/>
                  </a:lnTo>
                  <a:lnTo>
                    <a:pt x="24" y="166"/>
                  </a:lnTo>
                  <a:lnTo>
                    <a:pt x="18" y="164"/>
                  </a:lnTo>
                  <a:lnTo>
                    <a:pt x="10" y="159"/>
                  </a:lnTo>
                  <a:lnTo>
                    <a:pt x="5" y="151"/>
                  </a:lnTo>
                  <a:lnTo>
                    <a:pt x="1" y="142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2" y="106"/>
                  </a:lnTo>
                  <a:lnTo>
                    <a:pt x="4" y="98"/>
                  </a:lnTo>
                  <a:lnTo>
                    <a:pt x="6" y="93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7" y="86"/>
                  </a:lnTo>
                  <a:lnTo>
                    <a:pt x="5" y="82"/>
                  </a:lnTo>
                  <a:lnTo>
                    <a:pt x="4" y="77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3" y="53"/>
                  </a:lnTo>
                  <a:lnTo>
                    <a:pt x="7" y="43"/>
                  </a:lnTo>
                  <a:lnTo>
                    <a:pt x="13" y="32"/>
                  </a:lnTo>
                  <a:lnTo>
                    <a:pt x="23" y="24"/>
                  </a:lnTo>
                  <a:lnTo>
                    <a:pt x="36" y="15"/>
                  </a:lnTo>
                  <a:lnTo>
                    <a:pt x="53" y="7"/>
                  </a:lnTo>
                  <a:lnTo>
                    <a:pt x="68" y="3"/>
                  </a:lnTo>
                  <a:lnTo>
                    <a:pt x="81" y="1"/>
                  </a:lnTo>
                  <a:lnTo>
                    <a:pt x="90" y="1"/>
                  </a:lnTo>
                  <a:lnTo>
                    <a:pt x="98" y="3"/>
                  </a:lnTo>
                  <a:lnTo>
                    <a:pt x="105" y="4"/>
                  </a:lnTo>
                  <a:lnTo>
                    <a:pt x="110" y="7"/>
                  </a:lnTo>
                  <a:lnTo>
                    <a:pt x="113" y="11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2"/>
                  </a:lnTo>
                  <a:lnTo>
                    <a:pt x="119" y="11"/>
                  </a:lnTo>
                  <a:lnTo>
                    <a:pt x="121" y="10"/>
                  </a:lnTo>
                  <a:lnTo>
                    <a:pt x="124" y="7"/>
                  </a:lnTo>
                  <a:lnTo>
                    <a:pt x="127" y="5"/>
                  </a:lnTo>
                  <a:lnTo>
                    <a:pt x="130" y="3"/>
                  </a:lnTo>
                  <a:lnTo>
                    <a:pt x="135" y="2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57" y="0"/>
                  </a:lnTo>
                  <a:lnTo>
                    <a:pt x="167" y="2"/>
                  </a:lnTo>
                  <a:lnTo>
                    <a:pt x="176" y="4"/>
                  </a:lnTo>
                  <a:lnTo>
                    <a:pt x="182" y="8"/>
                  </a:lnTo>
                  <a:lnTo>
                    <a:pt x="185" y="14"/>
                  </a:lnTo>
                  <a:lnTo>
                    <a:pt x="186" y="19"/>
                  </a:lnTo>
                  <a:lnTo>
                    <a:pt x="188" y="25"/>
                  </a:lnTo>
                  <a:lnTo>
                    <a:pt x="187" y="29"/>
                  </a:lnTo>
                  <a:lnTo>
                    <a:pt x="187" y="31"/>
                  </a:lnTo>
                  <a:lnTo>
                    <a:pt x="187" y="32"/>
                  </a:lnTo>
                  <a:lnTo>
                    <a:pt x="185" y="36"/>
                  </a:lnTo>
                  <a:lnTo>
                    <a:pt x="184" y="40"/>
                  </a:lnTo>
                  <a:lnTo>
                    <a:pt x="182" y="42"/>
                  </a:lnTo>
                  <a:lnTo>
                    <a:pt x="181" y="44"/>
                  </a:lnTo>
                  <a:lnTo>
                    <a:pt x="179" y="46"/>
                  </a:lnTo>
                  <a:lnTo>
                    <a:pt x="176" y="50"/>
                  </a:lnTo>
                  <a:lnTo>
                    <a:pt x="171" y="54"/>
                  </a:lnTo>
                  <a:lnTo>
                    <a:pt x="164" y="60"/>
                  </a:lnTo>
                  <a:lnTo>
                    <a:pt x="155" y="69"/>
                  </a:lnTo>
                  <a:lnTo>
                    <a:pt x="144" y="79"/>
                  </a:lnTo>
                  <a:lnTo>
                    <a:pt x="141" y="82"/>
                  </a:lnTo>
                  <a:lnTo>
                    <a:pt x="138" y="86"/>
                  </a:lnTo>
                  <a:lnTo>
                    <a:pt x="135" y="91"/>
                  </a:lnTo>
                  <a:lnTo>
                    <a:pt x="131" y="97"/>
                  </a:lnTo>
                  <a:lnTo>
                    <a:pt x="129" y="102"/>
                  </a:lnTo>
                  <a:lnTo>
                    <a:pt x="124" y="109"/>
                  </a:lnTo>
                  <a:lnTo>
                    <a:pt x="120" y="116"/>
                  </a:lnTo>
                  <a:lnTo>
                    <a:pt x="115" y="121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97" y="135"/>
                  </a:lnTo>
                  <a:lnTo>
                    <a:pt x="90" y="138"/>
                  </a:lnTo>
                  <a:lnTo>
                    <a:pt x="82" y="140"/>
                  </a:lnTo>
                  <a:lnTo>
                    <a:pt x="75" y="142"/>
                  </a:lnTo>
                  <a:lnTo>
                    <a:pt x="69" y="142"/>
                  </a:lnTo>
                  <a:lnTo>
                    <a:pt x="63" y="143"/>
                  </a:lnTo>
                  <a:lnTo>
                    <a:pt x="58" y="144"/>
                  </a:lnTo>
                  <a:lnTo>
                    <a:pt x="55" y="143"/>
                  </a:lnTo>
                  <a:lnTo>
                    <a:pt x="53" y="142"/>
                  </a:lnTo>
                  <a:lnTo>
                    <a:pt x="52" y="143"/>
                  </a:lnTo>
                </a:path>
              </a:pathLst>
            </a:custGeom>
            <a:solidFill>
              <a:srgbClr val="FFEB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8" name="Freeform 248"/>
            <p:cNvSpPr>
              <a:spLocks/>
            </p:cNvSpPr>
            <p:nvPr/>
          </p:nvSpPr>
          <p:spPr bwMode="auto">
            <a:xfrm>
              <a:off x="988" y="2168"/>
              <a:ext cx="191" cy="171"/>
            </a:xfrm>
            <a:custGeom>
              <a:avLst/>
              <a:gdLst>
                <a:gd name="T0" fmla="*/ 52 w 191"/>
                <a:gd name="T1" fmla="*/ 147 h 171"/>
                <a:gd name="T2" fmla="*/ 47 w 191"/>
                <a:gd name="T3" fmla="*/ 153 h 171"/>
                <a:gd name="T4" fmla="*/ 41 w 191"/>
                <a:gd name="T5" fmla="*/ 163 h 171"/>
                <a:gd name="T6" fmla="*/ 31 w 191"/>
                <a:gd name="T7" fmla="*/ 169 h 171"/>
                <a:gd name="T8" fmla="*/ 18 w 191"/>
                <a:gd name="T9" fmla="*/ 167 h 171"/>
                <a:gd name="T10" fmla="*/ 6 w 191"/>
                <a:gd name="T11" fmla="*/ 154 h 171"/>
                <a:gd name="T12" fmla="*/ 0 w 191"/>
                <a:gd name="T13" fmla="*/ 135 h 171"/>
                <a:gd name="T14" fmla="*/ 1 w 191"/>
                <a:gd name="T15" fmla="*/ 117 h 171"/>
                <a:gd name="T16" fmla="*/ 4 w 191"/>
                <a:gd name="T17" fmla="*/ 101 h 171"/>
                <a:gd name="T18" fmla="*/ 7 w 191"/>
                <a:gd name="T19" fmla="*/ 91 h 171"/>
                <a:gd name="T20" fmla="*/ 7 w 191"/>
                <a:gd name="T21" fmla="*/ 88 h 171"/>
                <a:gd name="T22" fmla="*/ 4 w 191"/>
                <a:gd name="T23" fmla="*/ 78 h 171"/>
                <a:gd name="T24" fmla="*/ 2 w 191"/>
                <a:gd name="T25" fmla="*/ 62 h 171"/>
                <a:gd name="T26" fmla="*/ 7 w 191"/>
                <a:gd name="T27" fmla="*/ 44 h 171"/>
                <a:gd name="T28" fmla="*/ 23 w 191"/>
                <a:gd name="T29" fmla="*/ 23 h 171"/>
                <a:gd name="T30" fmla="*/ 54 w 191"/>
                <a:gd name="T31" fmla="*/ 7 h 171"/>
                <a:gd name="T32" fmla="*/ 81 w 191"/>
                <a:gd name="T33" fmla="*/ 0 h 171"/>
                <a:gd name="T34" fmla="*/ 100 w 191"/>
                <a:gd name="T35" fmla="*/ 3 h 171"/>
                <a:gd name="T36" fmla="*/ 111 w 191"/>
                <a:gd name="T37" fmla="*/ 7 h 171"/>
                <a:gd name="T38" fmla="*/ 116 w 191"/>
                <a:gd name="T39" fmla="*/ 13 h 171"/>
                <a:gd name="T40" fmla="*/ 118 w 191"/>
                <a:gd name="T41" fmla="*/ 13 h 171"/>
                <a:gd name="T42" fmla="*/ 122 w 191"/>
                <a:gd name="T43" fmla="*/ 10 h 171"/>
                <a:gd name="T44" fmla="*/ 128 w 191"/>
                <a:gd name="T45" fmla="*/ 5 h 171"/>
                <a:gd name="T46" fmla="*/ 136 w 191"/>
                <a:gd name="T47" fmla="*/ 2 h 171"/>
                <a:gd name="T48" fmla="*/ 143 w 191"/>
                <a:gd name="T49" fmla="*/ 1 h 171"/>
                <a:gd name="T50" fmla="*/ 170 w 191"/>
                <a:gd name="T51" fmla="*/ 2 h 171"/>
                <a:gd name="T52" fmla="*/ 184 w 191"/>
                <a:gd name="T53" fmla="*/ 9 h 171"/>
                <a:gd name="T54" fmla="*/ 189 w 191"/>
                <a:gd name="T55" fmla="*/ 20 h 171"/>
                <a:gd name="T56" fmla="*/ 189 w 191"/>
                <a:gd name="T57" fmla="*/ 29 h 171"/>
                <a:gd name="T58" fmla="*/ 189 w 191"/>
                <a:gd name="T59" fmla="*/ 34 h 171"/>
                <a:gd name="T60" fmla="*/ 186 w 191"/>
                <a:gd name="T61" fmla="*/ 41 h 171"/>
                <a:gd name="T62" fmla="*/ 184 w 191"/>
                <a:gd name="T63" fmla="*/ 45 h 171"/>
                <a:gd name="T64" fmla="*/ 179 w 191"/>
                <a:gd name="T65" fmla="*/ 50 h 171"/>
                <a:gd name="T66" fmla="*/ 166 w 191"/>
                <a:gd name="T67" fmla="*/ 62 h 171"/>
                <a:gd name="T68" fmla="*/ 145 w 191"/>
                <a:gd name="T69" fmla="*/ 81 h 171"/>
                <a:gd name="T70" fmla="*/ 140 w 191"/>
                <a:gd name="T71" fmla="*/ 88 h 171"/>
                <a:gd name="T72" fmla="*/ 134 w 191"/>
                <a:gd name="T73" fmla="*/ 98 h 171"/>
                <a:gd name="T74" fmla="*/ 126 w 191"/>
                <a:gd name="T75" fmla="*/ 112 h 171"/>
                <a:gd name="T76" fmla="*/ 117 w 191"/>
                <a:gd name="T77" fmla="*/ 125 h 171"/>
                <a:gd name="T78" fmla="*/ 105 w 191"/>
                <a:gd name="T79" fmla="*/ 135 h 171"/>
                <a:gd name="T80" fmla="*/ 91 w 191"/>
                <a:gd name="T81" fmla="*/ 141 h 171"/>
                <a:gd name="T82" fmla="*/ 77 w 191"/>
                <a:gd name="T83" fmla="*/ 145 h 171"/>
                <a:gd name="T84" fmla="*/ 63 w 191"/>
                <a:gd name="T85" fmla="*/ 146 h 171"/>
                <a:gd name="T86" fmla="*/ 55 w 191"/>
                <a:gd name="T87" fmla="*/ 146 h 171"/>
                <a:gd name="T88" fmla="*/ 53 w 191"/>
                <a:gd name="T89" fmla="*/ 14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71">
                  <a:moveTo>
                    <a:pt x="53" y="145"/>
                  </a:moveTo>
                  <a:lnTo>
                    <a:pt x="52" y="147"/>
                  </a:lnTo>
                  <a:lnTo>
                    <a:pt x="50" y="149"/>
                  </a:lnTo>
                  <a:lnTo>
                    <a:pt x="47" y="153"/>
                  </a:lnTo>
                  <a:lnTo>
                    <a:pt x="45" y="158"/>
                  </a:lnTo>
                  <a:lnTo>
                    <a:pt x="41" y="163"/>
                  </a:lnTo>
                  <a:lnTo>
                    <a:pt x="37" y="167"/>
                  </a:lnTo>
                  <a:lnTo>
                    <a:pt x="31" y="169"/>
                  </a:lnTo>
                  <a:lnTo>
                    <a:pt x="24" y="170"/>
                  </a:lnTo>
                  <a:lnTo>
                    <a:pt x="18" y="167"/>
                  </a:lnTo>
                  <a:lnTo>
                    <a:pt x="11" y="162"/>
                  </a:lnTo>
                  <a:lnTo>
                    <a:pt x="6" y="154"/>
                  </a:lnTo>
                  <a:lnTo>
                    <a:pt x="1" y="145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" y="117"/>
                  </a:lnTo>
                  <a:lnTo>
                    <a:pt x="2" y="108"/>
                  </a:lnTo>
                  <a:lnTo>
                    <a:pt x="4" y="101"/>
                  </a:lnTo>
                  <a:lnTo>
                    <a:pt x="6" y="95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5" y="84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3" y="53"/>
                  </a:lnTo>
                  <a:lnTo>
                    <a:pt x="7" y="44"/>
                  </a:lnTo>
                  <a:lnTo>
                    <a:pt x="13" y="33"/>
                  </a:lnTo>
                  <a:lnTo>
                    <a:pt x="23" y="23"/>
                  </a:lnTo>
                  <a:lnTo>
                    <a:pt x="37" y="14"/>
                  </a:lnTo>
                  <a:lnTo>
                    <a:pt x="54" y="7"/>
                  </a:lnTo>
                  <a:lnTo>
                    <a:pt x="69" y="3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0" y="3"/>
                  </a:lnTo>
                  <a:lnTo>
                    <a:pt x="106" y="4"/>
                  </a:lnTo>
                  <a:lnTo>
                    <a:pt x="111" y="7"/>
                  </a:lnTo>
                  <a:lnTo>
                    <a:pt x="114" y="11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9" y="11"/>
                  </a:lnTo>
                  <a:lnTo>
                    <a:pt x="122" y="10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32" y="3"/>
                  </a:lnTo>
                  <a:lnTo>
                    <a:pt x="136" y="2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78" y="4"/>
                  </a:lnTo>
                  <a:lnTo>
                    <a:pt x="184" y="9"/>
                  </a:lnTo>
                  <a:lnTo>
                    <a:pt x="187" y="15"/>
                  </a:lnTo>
                  <a:lnTo>
                    <a:pt x="189" y="20"/>
                  </a:lnTo>
                  <a:lnTo>
                    <a:pt x="190" y="25"/>
                  </a:lnTo>
                  <a:lnTo>
                    <a:pt x="189" y="29"/>
                  </a:lnTo>
                  <a:lnTo>
                    <a:pt x="190" y="32"/>
                  </a:lnTo>
                  <a:lnTo>
                    <a:pt x="189" y="34"/>
                  </a:lnTo>
                  <a:lnTo>
                    <a:pt x="187" y="37"/>
                  </a:lnTo>
                  <a:lnTo>
                    <a:pt x="186" y="41"/>
                  </a:lnTo>
                  <a:lnTo>
                    <a:pt x="185" y="43"/>
                  </a:lnTo>
                  <a:lnTo>
                    <a:pt x="184" y="45"/>
                  </a:lnTo>
                  <a:lnTo>
                    <a:pt x="182" y="48"/>
                  </a:lnTo>
                  <a:lnTo>
                    <a:pt x="179" y="50"/>
                  </a:lnTo>
                  <a:lnTo>
                    <a:pt x="174" y="55"/>
                  </a:lnTo>
                  <a:lnTo>
                    <a:pt x="166" y="62"/>
                  </a:lnTo>
                  <a:lnTo>
                    <a:pt x="158" y="70"/>
                  </a:lnTo>
                  <a:lnTo>
                    <a:pt x="145" y="81"/>
                  </a:lnTo>
                  <a:lnTo>
                    <a:pt x="143" y="84"/>
                  </a:lnTo>
                  <a:lnTo>
                    <a:pt x="140" y="88"/>
                  </a:lnTo>
                  <a:lnTo>
                    <a:pt x="136" y="93"/>
                  </a:lnTo>
                  <a:lnTo>
                    <a:pt x="134" y="98"/>
                  </a:lnTo>
                  <a:lnTo>
                    <a:pt x="130" y="105"/>
                  </a:lnTo>
                  <a:lnTo>
                    <a:pt x="126" y="112"/>
                  </a:lnTo>
                  <a:lnTo>
                    <a:pt x="121" y="118"/>
                  </a:lnTo>
                  <a:lnTo>
                    <a:pt x="117" y="125"/>
                  </a:lnTo>
                  <a:lnTo>
                    <a:pt x="111" y="129"/>
                  </a:lnTo>
                  <a:lnTo>
                    <a:pt x="105" y="135"/>
                  </a:lnTo>
                  <a:lnTo>
                    <a:pt x="99" y="139"/>
                  </a:lnTo>
                  <a:lnTo>
                    <a:pt x="91" y="141"/>
                  </a:lnTo>
                  <a:lnTo>
                    <a:pt x="84" y="143"/>
                  </a:lnTo>
                  <a:lnTo>
                    <a:pt x="77" y="145"/>
                  </a:lnTo>
                  <a:lnTo>
                    <a:pt x="70" y="145"/>
                  </a:lnTo>
                  <a:lnTo>
                    <a:pt x="63" y="146"/>
                  </a:lnTo>
                  <a:lnTo>
                    <a:pt x="59" y="146"/>
                  </a:lnTo>
                  <a:lnTo>
                    <a:pt x="55" y="146"/>
                  </a:lnTo>
                  <a:lnTo>
                    <a:pt x="53" y="145"/>
                  </a:lnTo>
                  <a:lnTo>
                    <a:pt x="53" y="1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89" name="Freeform 249"/>
            <p:cNvSpPr>
              <a:spLocks/>
            </p:cNvSpPr>
            <p:nvPr/>
          </p:nvSpPr>
          <p:spPr bwMode="auto">
            <a:xfrm>
              <a:off x="991" y="2177"/>
              <a:ext cx="187" cy="156"/>
            </a:xfrm>
            <a:custGeom>
              <a:avLst/>
              <a:gdLst>
                <a:gd name="T0" fmla="*/ 180 w 187"/>
                <a:gd name="T1" fmla="*/ 3 h 158"/>
                <a:gd name="T2" fmla="*/ 182 w 187"/>
                <a:gd name="T3" fmla="*/ 9 h 158"/>
                <a:gd name="T4" fmla="*/ 184 w 187"/>
                <a:gd name="T5" fmla="*/ 16 h 158"/>
                <a:gd name="T6" fmla="*/ 185 w 187"/>
                <a:gd name="T7" fmla="*/ 21 h 158"/>
                <a:gd name="T8" fmla="*/ 185 w 187"/>
                <a:gd name="T9" fmla="*/ 24 h 158"/>
                <a:gd name="T10" fmla="*/ 183 w 187"/>
                <a:gd name="T11" fmla="*/ 28 h 158"/>
                <a:gd name="T12" fmla="*/ 180 w 187"/>
                <a:gd name="T13" fmla="*/ 32 h 158"/>
                <a:gd name="T14" fmla="*/ 176 w 187"/>
                <a:gd name="T15" fmla="*/ 36 h 158"/>
                <a:gd name="T16" fmla="*/ 167 w 187"/>
                <a:gd name="T17" fmla="*/ 42 h 158"/>
                <a:gd name="T18" fmla="*/ 149 w 187"/>
                <a:gd name="T19" fmla="*/ 55 h 158"/>
                <a:gd name="T20" fmla="*/ 135 w 187"/>
                <a:gd name="T21" fmla="*/ 69 h 158"/>
                <a:gd name="T22" fmla="*/ 129 w 187"/>
                <a:gd name="T23" fmla="*/ 79 h 158"/>
                <a:gd name="T24" fmla="*/ 123 w 187"/>
                <a:gd name="T25" fmla="*/ 92 h 158"/>
                <a:gd name="T26" fmla="*/ 117 w 187"/>
                <a:gd name="T27" fmla="*/ 106 h 158"/>
                <a:gd name="T28" fmla="*/ 107 w 187"/>
                <a:gd name="T29" fmla="*/ 118 h 158"/>
                <a:gd name="T30" fmla="*/ 95 w 187"/>
                <a:gd name="T31" fmla="*/ 127 h 158"/>
                <a:gd name="T32" fmla="*/ 81 w 187"/>
                <a:gd name="T33" fmla="*/ 131 h 158"/>
                <a:gd name="T34" fmla="*/ 68 w 187"/>
                <a:gd name="T35" fmla="*/ 131 h 158"/>
                <a:gd name="T36" fmla="*/ 57 w 187"/>
                <a:gd name="T37" fmla="*/ 129 h 158"/>
                <a:gd name="T38" fmla="*/ 51 w 187"/>
                <a:gd name="T39" fmla="*/ 128 h 158"/>
                <a:gd name="T40" fmla="*/ 51 w 187"/>
                <a:gd name="T41" fmla="*/ 129 h 158"/>
                <a:gd name="T42" fmla="*/ 47 w 187"/>
                <a:gd name="T43" fmla="*/ 136 h 158"/>
                <a:gd name="T44" fmla="*/ 40 w 187"/>
                <a:gd name="T45" fmla="*/ 146 h 158"/>
                <a:gd name="T46" fmla="*/ 31 w 187"/>
                <a:gd name="T47" fmla="*/ 153 h 158"/>
                <a:gd name="T48" fmla="*/ 18 w 187"/>
                <a:gd name="T49" fmla="*/ 152 h 158"/>
                <a:gd name="T50" fmla="*/ 10 w 187"/>
                <a:gd name="T51" fmla="*/ 145 h 158"/>
                <a:gd name="T52" fmla="*/ 8 w 187"/>
                <a:gd name="T53" fmla="*/ 142 h 158"/>
                <a:gd name="T54" fmla="*/ 5 w 187"/>
                <a:gd name="T55" fmla="*/ 139 h 158"/>
                <a:gd name="T56" fmla="*/ 2 w 187"/>
                <a:gd name="T57" fmla="*/ 136 h 158"/>
                <a:gd name="T58" fmla="*/ 0 w 187"/>
                <a:gd name="T59" fmla="*/ 133 h 158"/>
                <a:gd name="T60" fmla="*/ 0 w 187"/>
                <a:gd name="T61" fmla="*/ 135 h 158"/>
                <a:gd name="T62" fmla="*/ 1 w 187"/>
                <a:gd name="T63" fmla="*/ 138 h 158"/>
                <a:gd name="T64" fmla="*/ 3 w 187"/>
                <a:gd name="T65" fmla="*/ 141 h 158"/>
                <a:gd name="T66" fmla="*/ 5 w 187"/>
                <a:gd name="T67" fmla="*/ 144 h 158"/>
                <a:gd name="T68" fmla="*/ 7 w 187"/>
                <a:gd name="T69" fmla="*/ 147 h 158"/>
                <a:gd name="T70" fmla="*/ 8 w 187"/>
                <a:gd name="T71" fmla="*/ 150 h 158"/>
                <a:gd name="T72" fmla="*/ 23 w 187"/>
                <a:gd name="T73" fmla="*/ 157 h 158"/>
                <a:gd name="T74" fmla="*/ 33 w 187"/>
                <a:gd name="T75" fmla="*/ 154 h 158"/>
                <a:gd name="T76" fmla="*/ 42 w 187"/>
                <a:gd name="T77" fmla="*/ 146 h 158"/>
                <a:gd name="T78" fmla="*/ 48 w 187"/>
                <a:gd name="T79" fmla="*/ 137 h 158"/>
                <a:gd name="T80" fmla="*/ 50 w 187"/>
                <a:gd name="T81" fmla="*/ 134 h 158"/>
                <a:gd name="T82" fmla="*/ 54 w 187"/>
                <a:gd name="T83" fmla="*/ 134 h 158"/>
                <a:gd name="T84" fmla="*/ 61 w 187"/>
                <a:gd name="T85" fmla="*/ 134 h 158"/>
                <a:gd name="T86" fmla="*/ 74 w 187"/>
                <a:gd name="T87" fmla="*/ 134 h 158"/>
                <a:gd name="T88" fmla="*/ 88 w 187"/>
                <a:gd name="T89" fmla="*/ 130 h 158"/>
                <a:gd name="T90" fmla="*/ 102 w 187"/>
                <a:gd name="T91" fmla="*/ 123 h 158"/>
                <a:gd name="T92" fmla="*/ 113 w 187"/>
                <a:gd name="T93" fmla="*/ 112 h 158"/>
                <a:gd name="T94" fmla="*/ 122 w 187"/>
                <a:gd name="T95" fmla="*/ 101 h 158"/>
                <a:gd name="T96" fmla="*/ 130 w 187"/>
                <a:gd name="T97" fmla="*/ 88 h 158"/>
                <a:gd name="T98" fmla="*/ 137 w 187"/>
                <a:gd name="T99" fmla="*/ 78 h 158"/>
                <a:gd name="T100" fmla="*/ 142 w 187"/>
                <a:gd name="T101" fmla="*/ 71 h 158"/>
                <a:gd name="T102" fmla="*/ 163 w 187"/>
                <a:gd name="T103" fmla="*/ 52 h 158"/>
                <a:gd name="T104" fmla="*/ 175 w 187"/>
                <a:gd name="T105" fmla="*/ 41 h 158"/>
                <a:gd name="T106" fmla="*/ 180 w 187"/>
                <a:gd name="T107" fmla="*/ 36 h 158"/>
                <a:gd name="T108" fmla="*/ 182 w 187"/>
                <a:gd name="T109" fmla="*/ 31 h 158"/>
                <a:gd name="T110" fmla="*/ 185 w 187"/>
                <a:gd name="T111" fmla="*/ 25 h 158"/>
                <a:gd name="T112" fmla="*/ 185 w 187"/>
                <a:gd name="T113" fmla="*/ 22 h 158"/>
                <a:gd name="T114" fmla="*/ 186 w 187"/>
                <a:gd name="T115" fmla="*/ 18 h 158"/>
                <a:gd name="T116" fmla="*/ 185 w 187"/>
                <a:gd name="T117" fmla="*/ 14 h 158"/>
                <a:gd name="T118" fmla="*/ 184 w 187"/>
                <a:gd name="T119" fmla="*/ 8 h 158"/>
                <a:gd name="T120" fmla="*/ 179 w 187"/>
                <a:gd name="T1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8">
                  <a:moveTo>
                    <a:pt x="179" y="0"/>
                  </a:moveTo>
                  <a:lnTo>
                    <a:pt x="180" y="3"/>
                  </a:lnTo>
                  <a:lnTo>
                    <a:pt x="181" y="7"/>
                  </a:lnTo>
                  <a:lnTo>
                    <a:pt x="182" y="9"/>
                  </a:lnTo>
                  <a:lnTo>
                    <a:pt x="183" y="13"/>
                  </a:lnTo>
                  <a:lnTo>
                    <a:pt x="184" y="16"/>
                  </a:lnTo>
                  <a:lnTo>
                    <a:pt x="184" y="18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5" y="24"/>
                  </a:lnTo>
                  <a:lnTo>
                    <a:pt x="185" y="25"/>
                  </a:lnTo>
                  <a:lnTo>
                    <a:pt x="183" y="28"/>
                  </a:lnTo>
                  <a:lnTo>
                    <a:pt x="181" y="31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6" y="36"/>
                  </a:lnTo>
                  <a:lnTo>
                    <a:pt x="172" y="39"/>
                  </a:lnTo>
                  <a:lnTo>
                    <a:pt x="167" y="42"/>
                  </a:lnTo>
                  <a:lnTo>
                    <a:pt x="159" y="48"/>
                  </a:lnTo>
                  <a:lnTo>
                    <a:pt x="149" y="55"/>
                  </a:lnTo>
                  <a:lnTo>
                    <a:pt x="137" y="65"/>
                  </a:lnTo>
                  <a:lnTo>
                    <a:pt x="135" y="69"/>
                  </a:lnTo>
                  <a:lnTo>
                    <a:pt x="132" y="74"/>
                  </a:lnTo>
                  <a:lnTo>
                    <a:pt x="129" y="79"/>
                  </a:lnTo>
                  <a:lnTo>
                    <a:pt x="127" y="84"/>
                  </a:lnTo>
                  <a:lnTo>
                    <a:pt x="123" y="92"/>
                  </a:lnTo>
                  <a:lnTo>
                    <a:pt x="121" y="99"/>
                  </a:lnTo>
                  <a:lnTo>
                    <a:pt x="117" y="106"/>
                  </a:lnTo>
                  <a:lnTo>
                    <a:pt x="113" y="112"/>
                  </a:lnTo>
                  <a:lnTo>
                    <a:pt x="107" y="118"/>
                  </a:lnTo>
                  <a:lnTo>
                    <a:pt x="102" y="123"/>
                  </a:lnTo>
                  <a:lnTo>
                    <a:pt x="95" y="127"/>
                  </a:lnTo>
                  <a:lnTo>
                    <a:pt x="88" y="129"/>
                  </a:lnTo>
                  <a:lnTo>
                    <a:pt x="81" y="131"/>
                  </a:lnTo>
                  <a:lnTo>
                    <a:pt x="74" y="131"/>
                  </a:lnTo>
                  <a:lnTo>
                    <a:pt x="68" y="131"/>
                  </a:lnTo>
                  <a:lnTo>
                    <a:pt x="62" y="130"/>
                  </a:lnTo>
                  <a:lnTo>
                    <a:pt x="57" y="129"/>
                  </a:lnTo>
                  <a:lnTo>
                    <a:pt x="54" y="128"/>
                  </a:lnTo>
                  <a:lnTo>
                    <a:pt x="51" y="128"/>
                  </a:lnTo>
                  <a:lnTo>
                    <a:pt x="51" y="127"/>
                  </a:lnTo>
                  <a:lnTo>
                    <a:pt x="51" y="129"/>
                  </a:lnTo>
                  <a:lnTo>
                    <a:pt x="49" y="132"/>
                  </a:lnTo>
                  <a:lnTo>
                    <a:pt x="47" y="136"/>
                  </a:lnTo>
                  <a:lnTo>
                    <a:pt x="44" y="141"/>
                  </a:lnTo>
                  <a:lnTo>
                    <a:pt x="40" y="146"/>
                  </a:lnTo>
                  <a:lnTo>
                    <a:pt x="36" y="150"/>
                  </a:lnTo>
                  <a:lnTo>
                    <a:pt x="31" y="153"/>
                  </a:lnTo>
                  <a:lnTo>
                    <a:pt x="24" y="153"/>
                  </a:lnTo>
                  <a:lnTo>
                    <a:pt x="18" y="152"/>
                  </a:lnTo>
                  <a:lnTo>
                    <a:pt x="12" y="146"/>
                  </a:lnTo>
                  <a:lnTo>
                    <a:pt x="10" y="145"/>
                  </a:lnTo>
                  <a:lnTo>
                    <a:pt x="9" y="144"/>
                  </a:lnTo>
                  <a:lnTo>
                    <a:pt x="8" y="142"/>
                  </a:lnTo>
                  <a:lnTo>
                    <a:pt x="6" y="140"/>
                  </a:lnTo>
                  <a:lnTo>
                    <a:pt x="5" y="139"/>
                  </a:lnTo>
                  <a:lnTo>
                    <a:pt x="3" y="138"/>
                  </a:lnTo>
                  <a:lnTo>
                    <a:pt x="2" y="136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2" y="140"/>
                  </a:lnTo>
                  <a:lnTo>
                    <a:pt x="3" y="141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6"/>
                  </a:lnTo>
                  <a:lnTo>
                    <a:pt x="7" y="147"/>
                  </a:lnTo>
                  <a:lnTo>
                    <a:pt x="8" y="149"/>
                  </a:lnTo>
                  <a:lnTo>
                    <a:pt x="8" y="150"/>
                  </a:lnTo>
                  <a:lnTo>
                    <a:pt x="16" y="155"/>
                  </a:lnTo>
                  <a:lnTo>
                    <a:pt x="23" y="157"/>
                  </a:lnTo>
                  <a:lnTo>
                    <a:pt x="28" y="156"/>
                  </a:lnTo>
                  <a:lnTo>
                    <a:pt x="33" y="154"/>
                  </a:lnTo>
                  <a:lnTo>
                    <a:pt x="38" y="150"/>
                  </a:lnTo>
                  <a:lnTo>
                    <a:pt x="42" y="146"/>
                  </a:lnTo>
                  <a:lnTo>
                    <a:pt x="46" y="142"/>
                  </a:lnTo>
                  <a:lnTo>
                    <a:pt x="48" y="137"/>
                  </a:lnTo>
                  <a:lnTo>
                    <a:pt x="49" y="135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4" y="134"/>
                  </a:lnTo>
                  <a:lnTo>
                    <a:pt x="56" y="135"/>
                  </a:lnTo>
                  <a:lnTo>
                    <a:pt x="61" y="134"/>
                  </a:lnTo>
                  <a:lnTo>
                    <a:pt x="67" y="134"/>
                  </a:lnTo>
                  <a:lnTo>
                    <a:pt x="74" y="134"/>
                  </a:lnTo>
                  <a:lnTo>
                    <a:pt x="80" y="131"/>
                  </a:lnTo>
                  <a:lnTo>
                    <a:pt x="88" y="130"/>
                  </a:lnTo>
                  <a:lnTo>
                    <a:pt x="95" y="127"/>
                  </a:lnTo>
                  <a:lnTo>
                    <a:pt x="102" y="123"/>
                  </a:lnTo>
                  <a:lnTo>
                    <a:pt x="107" y="118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2" y="101"/>
                  </a:lnTo>
                  <a:lnTo>
                    <a:pt x="127" y="94"/>
                  </a:lnTo>
                  <a:lnTo>
                    <a:pt x="130" y="88"/>
                  </a:lnTo>
                  <a:lnTo>
                    <a:pt x="134" y="82"/>
                  </a:lnTo>
                  <a:lnTo>
                    <a:pt x="137" y="78"/>
                  </a:lnTo>
                  <a:lnTo>
                    <a:pt x="139" y="74"/>
                  </a:lnTo>
                  <a:lnTo>
                    <a:pt x="142" y="71"/>
                  </a:lnTo>
                  <a:lnTo>
                    <a:pt x="154" y="60"/>
                  </a:lnTo>
                  <a:lnTo>
                    <a:pt x="163" y="52"/>
                  </a:lnTo>
                  <a:lnTo>
                    <a:pt x="170" y="45"/>
                  </a:lnTo>
                  <a:lnTo>
                    <a:pt x="175" y="41"/>
                  </a:lnTo>
                  <a:lnTo>
                    <a:pt x="177" y="39"/>
                  </a:lnTo>
                  <a:lnTo>
                    <a:pt x="180" y="36"/>
                  </a:lnTo>
                  <a:lnTo>
                    <a:pt x="181" y="34"/>
                  </a:lnTo>
                  <a:lnTo>
                    <a:pt x="182" y="31"/>
                  </a:lnTo>
                  <a:lnTo>
                    <a:pt x="184" y="28"/>
                  </a:lnTo>
                  <a:lnTo>
                    <a:pt x="185" y="25"/>
                  </a:lnTo>
                  <a:lnTo>
                    <a:pt x="186" y="23"/>
                  </a:lnTo>
                  <a:lnTo>
                    <a:pt x="185" y="22"/>
                  </a:lnTo>
                  <a:lnTo>
                    <a:pt x="186" y="20"/>
                  </a:lnTo>
                  <a:lnTo>
                    <a:pt x="186" y="18"/>
                  </a:lnTo>
                  <a:lnTo>
                    <a:pt x="186" y="16"/>
                  </a:lnTo>
                  <a:lnTo>
                    <a:pt x="185" y="14"/>
                  </a:lnTo>
                  <a:lnTo>
                    <a:pt x="185" y="11"/>
                  </a:lnTo>
                  <a:lnTo>
                    <a:pt x="184" y="8"/>
                  </a:lnTo>
                  <a:lnTo>
                    <a:pt x="183" y="6"/>
                  </a:lnTo>
                  <a:lnTo>
                    <a:pt x="179" y="0"/>
                  </a:lnTo>
                </a:path>
              </a:pathLst>
            </a:custGeom>
            <a:solidFill>
              <a:srgbClr val="9872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0" name="Freeform 250"/>
            <p:cNvSpPr>
              <a:spLocks/>
            </p:cNvSpPr>
            <p:nvPr/>
          </p:nvSpPr>
          <p:spPr bwMode="auto">
            <a:xfrm>
              <a:off x="962" y="2320"/>
              <a:ext cx="19" cy="17"/>
            </a:xfrm>
            <a:custGeom>
              <a:avLst/>
              <a:gdLst>
                <a:gd name="T0" fmla="*/ 19 w 20"/>
                <a:gd name="T1" fmla="*/ 0 h 17"/>
                <a:gd name="T2" fmla="*/ 19 w 20"/>
                <a:gd name="T3" fmla="*/ 0 h 17"/>
                <a:gd name="T4" fmla="*/ 19 w 20"/>
                <a:gd name="T5" fmla="*/ 1 h 17"/>
                <a:gd name="T6" fmla="*/ 18 w 20"/>
                <a:gd name="T7" fmla="*/ 1 h 17"/>
                <a:gd name="T8" fmla="*/ 18 w 20"/>
                <a:gd name="T9" fmla="*/ 2 h 17"/>
                <a:gd name="T10" fmla="*/ 17 w 20"/>
                <a:gd name="T11" fmla="*/ 4 h 17"/>
                <a:gd name="T12" fmla="*/ 16 w 20"/>
                <a:gd name="T13" fmla="*/ 6 h 17"/>
                <a:gd name="T14" fmla="*/ 12 w 20"/>
                <a:gd name="T15" fmla="*/ 8 h 17"/>
                <a:gd name="T16" fmla="*/ 9 w 20"/>
                <a:gd name="T17" fmla="*/ 10 h 17"/>
                <a:gd name="T18" fmla="*/ 5 w 20"/>
                <a:gd name="T19" fmla="*/ 13 h 17"/>
                <a:gd name="T20" fmla="*/ 0 w 20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">
                  <a:moveTo>
                    <a:pt x="19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1" name="Freeform 251"/>
            <p:cNvSpPr>
              <a:spLocks/>
            </p:cNvSpPr>
            <p:nvPr/>
          </p:nvSpPr>
          <p:spPr bwMode="auto">
            <a:xfrm>
              <a:off x="988" y="2168"/>
              <a:ext cx="191" cy="171"/>
            </a:xfrm>
            <a:custGeom>
              <a:avLst/>
              <a:gdLst>
                <a:gd name="T0" fmla="*/ 52 w 191"/>
                <a:gd name="T1" fmla="*/ 147 h 171"/>
                <a:gd name="T2" fmla="*/ 47 w 191"/>
                <a:gd name="T3" fmla="*/ 153 h 171"/>
                <a:gd name="T4" fmla="*/ 41 w 191"/>
                <a:gd name="T5" fmla="*/ 163 h 171"/>
                <a:gd name="T6" fmla="*/ 31 w 191"/>
                <a:gd name="T7" fmla="*/ 169 h 171"/>
                <a:gd name="T8" fmla="*/ 18 w 191"/>
                <a:gd name="T9" fmla="*/ 167 h 171"/>
                <a:gd name="T10" fmla="*/ 6 w 191"/>
                <a:gd name="T11" fmla="*/ 154 h 171"/>
                <a:gd name="T12" fmla="*/ 0 w 191"/>
                <a:gd name="T13" fmla="*/ 135 h 171"/>
                <a:gd name="T14" fmla="*/ 1 w 191"/>
                <a:gd name="T15" fmla="*/ 117 h 171"/>
                <a:gd name="T16" fmla="*/ 4 w 191"/>
                <a:gd name="T17" fmla="*/ 101 h 171"/>
                <a:gd name="T18" fmla="*/ 7 w 191"/>
                <a:gd name="T19" fmla="*/ 91 h 171"/>
                <a:gd name="T20" fmla="*/ 7 w 191"/>
                <a:gd name="T21" fmla="*/ 88 h 171"/>
                <a:gd name="T22" fmla="*/ 4 w 191"/>
                <a:gd name="T23" fmla="*/ 78 h 171"/>
                <a:gd name="T24" fmla="*/ 2 w 191"/>
                <a:gd name="T25" fmla="*/ 62 h 171"/>
                <a:gd name="T26" fmla="*/ 7 w 191"/>
                <a:gd name="T27" fmla="*/ 44 h 171"/>
                <a:gd name="T28" fmla="*/ 23 w 191"/>
                <a:gd name="T29" fmla="*/ 23 h 171"/>
                <a:gd name="T30" fmla="*/ 54 w 191"/>
                <a:gd name="T31" fmla="*/ 7 h 171"/>
                <a:gd name="T32" fmla="*/ 81 w 191"/>
                <a:gd name="T33" fmla="*/ 0 h 171"/>
                <a:gd name="T34" fmla="*/ 100 w 191"/>
                <a:gd name="T35" fmla="*/ 3 h 171"/>
                <a:gd name="T36" fmla="*/ 111 w 191"/>
                <a:gd name="T37" fmla="*/ 7 h 171"/>
                <a:gd name="T38" fmla="*/ 116 w 191"/>
                <a:gd name="T39" fmla="*/ 13 h 171"/>
                <a:gd name="T40" fmla="*/ 118 w 191"/>
                <a:gd name="T41" fmla="*/ 13 h 171"/>
                <a:gd name="T42" fmla="*/ 122 w 191"/>
                <a:gd name="T43" fmla="*/ 10 h 171"/>
                <a:gd name="T44" fmla="*/ 128 w 191"/>
                <a:gd name="T45" fmla="*/ 5 h 171"/>
                <a:gd name="T46" fmla="*/ 136 w 191"/>
                <a:gd name="T47" fmla="*/ 2 h 171"/>
                <a:gd name="T48" fmla="*/ 143 w 191"/>
                <a:gd name="T49" fmla="*/ 1 h 171"/>
                <a:gd name="T50" fmla="*/ 170 w 191"/>
                <a:gd name="T51" fmla="*/ 2 h 171"/>
                <a:gd name="T52" fmla="*/ 184 w 191"/>
                <a:gd name="T53" fmla="*/ 9 h 171"/>
                <a:gd name="T54" fmla="*/ 189 w 191"/>
                <a:gd name="T55" fmla="*/ 20 h 171"/>
                <a:gd name="T56" fmla="*/ 189 w 191"/>
                <a:gd name="T57" fmla="*/ 29 h 171"/>
                <a:gd name="T58" fmla="*/ 189 w 191"/>
                <a:gd name="T59" fmla="*/ 34 h 171"/>
                <a:gd name="T60" fmla="*/ 186 w 191"/>
                <a:gd name="T61" fmla="*/ 41 h 171"/>
                <a:gd name="T62" fmla="*/ 184 w 191"/>
                <a:gd name="T63" fmla="*/ 45 h 171"/>
                <a:gd name="T64" fmla="*/ 179 w 191"/>
                <a:gd name="T65" fmla="*/ 50 h 171"/>
                <a:gd name="T66" fmla="*/ 166 w 191"/>
                <a:gd name="T67" fmla="*/ 62 h 171"/>
                <a:gd name="T68" fmla="*/ 145 w 191"/>
                <a:gd name="T69" fmla="*/ 81 h 171"/>
                <a:gd name="T70" fmla="*/ 140 w 191"/>
                <a:gd name="T71" fmla="*/ 88 h 171"/>
                <a:gd name="T72" fmla="*/ 134 w 191"/>
                <a:gd name="T73" fmla="*/ 98 h 171"/>
                <a:gd name="T74" fmla="*/ 126 w 191"/>
                <a:gd name="T75" fmla="*/ 112 h 171"/>
                <a:gd name="T76" fmla="*/ 117 w 191"/>
                <a:gd name="T77" fmla="*/ 125 h 171"/>
                <a:gd name="T78" fmla="*/ 105 w 191"/>
                <a:gd name="T79" fmla="*/ 135 h 171"/>
                <a:gd name="T80" fmla="*/ 91 w 191"/>
                <a:gd name="T81" fmla="*/ 141 h 171"/>
                <a:gd name="T82" fmla="*/ 77 w 191"/>
                <a:gd name="T83" fmla="*/ 145 h 171"/>
                <a:gd name="T84" fmla="*/ 63 w 191"/>
                <a:gd name="T85" fmla="*/ 146 h 171"/>
                <a:gd name="T86" fmla="*/ 55 w 191"/>
                <a:gd name="T87" fmla="*/ 146 h 171"/>
                <a:gd name="T88" fmla="*/ 53 w 191"/>
                <a:gd name="T89" fmla="*/ 14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71">
                  <a:moveTo>
                    <a:pt x="53" y="145"/>
                  </a:moveTo>
                  <a:lnTo>
                    <a:pt x="52" y="147"/>
                  </a:lnTo>
                  <a:lnTo>
                    <a:pt x="50" y="149"/>
                  </a:lnTo>
                  <a:lnTo>
                    <a:pt x="47" y="153"/>
                  </a:lnTo>
                  <a:lnTo>
                    <a:pt x="45" y="158"/>
                  </a:lnTo>
                  <a:lnTo>
                    <a:pt x="41" y="163"/>
                  </a:lnTo>
                  <a:lnTo>
                    <a:pt x="37" y="167"/>
                  </a:lnTo>
                  <a:lnTo>
                    <a:pt x="31" y="169"/>
                  </a:lnTo>
                  <a:lnTo>
                    <a:pt x="24" y="170"/>
                  </a:lnTo>
                  <a:lnTo>
                    <a:pt x="18" y="167"/>
                  </a:lnTo>
                  <a:lnTo>
                    <a:pt x="11" y="162"/>
                  </a:lnTo>
                  <a:lnTo>
                    <a:pt x="6" y="154"/>
                  </a:lnTo>
                  <a:lnTo>
                    <a:pt x="1" y="145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" y="117"/>
                  </a:lnTo>
                  <a:lnTo>
                    <a:pt x="2" y="108"/>
                  </a:lnTo>
                  <a:lnTo>
                    <a:pt x="4" y="101"/>
                  </a:lnTo>
                  <a:lnTo>
                    <a:pt x="6" y="95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5" y="84"/>
                  </a:lnTo>
                  <a:lnTo>
                    <a:pt x="4" y="78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3" y="53"/>
                  </a:lnTo>
                  <a:lnTo>
                    <a:pt x="7" y="44"/>
                  </a:lnTo>
                  <a:lnTo>
                    <a:pt x="13" y="33"/>
                  </a:lnTo>
                  <a:lnTo>
                    <a:pt x="23" y="23"/>
                  </a:lnTo>
                  <a:lnTo>
                    <a:pt x="37" y="14"/>
                  </a:lnTo>
                  <a:lnTo>
                    <a:pt x="54" y="7"/>
                  </a:lnTo>
                  <a:lnTo>
                    <a:pt x="69" y="3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0" y="3"/>
                  </a:lnTo>
                  <a:lnTo>
                    <a:pt x="106" y="4"/>
                  </a:lnTo>
                  <a:lnTo>
                    <a:pt x="111" y="7"/>
                  </a:lnTo>
                  <a:lnTo>
                    <a:pt x="114" y="11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9" y="11"/>
                  </a:lnTo>
                  <a:lnTo>
                    <a:pt x="122" y="10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32" y="3"/>
                  </a:lnTo>
                  <a:lnTo>
                    <a:pt x="136" y="2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78" y="4"/>
                  </a:lnTo>
                  <a:lnTo>
                    <a:pt x="184" y="9"/>
                  </a:lnTo>
                  <a:lnTo>
                    <a:pt x="187" y="15"/>
                  </a:lnTo>
                  <a:lnTo>
                    <a:pt x="189" y="20"/>
                  </a:lnTo>
                  <a:lnTo>
                    <a:pt x="190" y="25"/>
                  </a:lnTo>
                  <a:lnTo>
                    <a:pt x="189" y="29"/>
                  </a:lnTo>
                  <a:lnTo>
                    <a:pt x="190" y="32"/>
                  </a:lnTo>
                  <a:lnTo>
                    <a:pt x="189" y="34"/>
                  </a:lnTo>
                  <a:lnTo>
                    <a:pt x="187" y="37"/>
                  </a:lnTo>
                  <a:lnTo>
                    <a:pt x="186" y="41"/>
                  </a:lnTo>
                  <a:lnTo>
                    <a:pt x="185" y="43"/>
                  </a:lnTo>
                  <a:lnTo>
                    <a:pt x="184" y="45"/>
                  </a:lnTo>
                  <a:lnTo>
                    <a:pt x="182" y="48"/>
                  </a:lnTo>
                  <a:lnTo>
                    <a:pt x="179" y="50"/>
                  </a:lnTo>
                  <a:lnTo>
                    <a:pt x="174" y="55"/>
                  </a:lnTo>
                  <a:lnTo>
                    <a:pt x="166" y="62"/>
                  </a:lnTo>
                  <a:lnTo>
                    <a:pt x="158" y="70"/>
                  </a:lnTo>
                  <a:lnTo>
                    <a:pt x="145" y="81"/>
                  </a:lnTo>
                  <a:lnTo>
                    <a:pt x="143" y="84"/>
                  </a:lnTo>
                  <a:lnTo>
                    <a:pt x="140" y="88"/>
                  </a:lnTo>
                  <a:lnTo>
                    <a:pt x="136" y="93"/>
                  </a:lnTo>
                  <a:lnTo>
                    <a:pt x="134" y="98"/>
                  </a:lnTo>
                  <a:lnTo>
                    <a:pt x="130" y="105"/>
                  </a:lnTo>
                  <a:lnTo>
                    <a:pt x="126" y="112"/>
                  </a:lnTo>
                  <a:lnTo>
                    <a:pt x="121" y="118"/>
                  </a:lnTo>
                  <a:lnTo>
                    <a:pt x="117" y="125"/>
                  </a:lnTo>
                  <a:lnTo>
                    <a:pt x="111" y="129"/>
                  </a:lnTo>
                  <a:lnTo>
                    <a:pt x="105" y="135"/>
                  </a:lnTo>
                  <a:lnTo>
                    <a:pt x="99" y="139"/>
                  </a:lnTo>
                  <a:lnTo>
                    <a:pt x="91" y="141"/>
                  </a:lnTo>
                  <a:lnTo>
                    <a:pt x="84" y="143"/>
                  </a:lnTo>
                  <a:lnTo>
                    <a:pt x="77" y="145"/>
                  </a:lnTo>
                  <a:lnTo>
                    <a:pt x="70" y="145"/>
                  </a:lnTo>
                  <a:lnTo>
                    <a:pt x="63" y="146"/>
                  </a:lnTo>
                  <a:lnTo>
                    <a:pt x="59" y="146"/>
                  </a:lnTo>
                  <a:lnTo>
                    <a:pt x="55" y="146"/>
                  </a:lnTo>
                  <a:lnTo>
                    <a:pt x="53" y="145"/>
                  </a:lnTo>
                  <a:lnTo>
                    <a:pt x="53" y="1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2" name="Freeform 252"/>
            <p:cNvSpPr>
              <a:spLocks/>
            </p:cNvSpPr>
            <p:nvPr/>
          </p:nvSpPr>
          <p:spPr bwMode="auto">
            <a:xfrm>
              <a:off x="1143" y="2145"/>
              <a:ext cx="37" cy="19"/>
            </a:xfrm>
            <a:custGeom>
              <a:avLst/>
              <a:gdLst>
                <a:gd name="T0" fmla="*/ 35 w 36"/>
                <a:gd name="T1" fmla="*/ 13 h 21"/>
                <a:gd name="T2" fmla="*/ 34 w 36"/>
                <a:gd name="T3" fmla="*/ 14 h 21"/>
                <a:gd name="T4" fmla="*/ 34 w 36"/>
                <a:gd name="T5" fmla="*/ 14 h 21"/>
                <a:gd name="T6" fmla="*/ 33 w 36"/>
                <a:gd name="T7" fmla="*/ 15 h 21"/>
                <a:gd name="T8" fmla="*/ 32 w 36"/>
                <a:gd name="T9" fmla="*/ 16 h 21"/>
                <a:gd name="T10" fmla="*/ 29 w 36"/>
                <a:gd name="T11" fmla="*/ 18 h 21"/>
                <a:gd name="T12" fmla="*/ 26 w 36"/>
                <a:gd name="T13" fmla="*/ 19 h 21"/>
                <a:gd name="T14" fmla="*/ 24 w 36"/>
                <a:gd name="T15" fmla="*/ 19 h 21"/>
                <a:gd name="T16" fmla="*/ 20 w 36"/>
                <a:gd name="T17" fmla="*/ 20 h 21"/>
                <a:gd name="T18" fmla="*/ 16 w 36"/>
                <a:gd name="T19" fmla="*/ 19 h 21"/>
                <a:gd name="T20" fmla="*/ 10 w 36"/>
                <a:gd name="T21" fmla="*/ 19 h 21"/>
                <a:gd name="T22" fmla="*/ 6 w 36"/>
                <a:gd name="T23" fmla="*/ 18 h 21"/>
                <a:gd name="T24" fmla="*/ 4 w 36"/>
                <a:gd name="T25" fmla="*/ 18 h 21"/>
                <a:gd name="T26" fmla="*/ 2 w 36"/>
                <a:gd name="T27" fmla="*/ 16 h 21"/>
                <a:gd name="T28" fmla="*/ 1 w 36"/>
                <a:gd name="T29" fmla="*/ 14 h 21"/>
                <a:gd name="T30" fmla="*/ 0 w 36"/>
                <a:gd name="T31" fmla="*/ 12 h 21"/>
                <a:gd name="T32" fmla="*/ 0 w 36"/>
                <a:gd name="T33" fmla="*/ 9 h 21"/>
                <a:gd name="T34" fmla="*/ 0 w 36"/>
                <a:gd name="T35" fmla="*/ 7 h 21"/>
                <a:gd name="T36" fmla="*/ 0 w 36"/>
                <a:gd name="T37" fmla="*/ 5 h 21"/>
                <a:gd name="T38" fmla="*/ 0 w 36"/>
                <a:gd name="T39" fmla="*/ 2 h 21"/>
                <a:gd name="T40" fmla="*/ 0 w 36"/>
                <a:gd name="T41" fmla="*/ 0 h 21"/>
                <a:gd name="T42" fmla="*/ 35 w 36"/>
                <a:gd name="T4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1">
                  <a:moveTo>
                    <a:pt x="35" y="13"/>
                  </a:moveTo>
                  <a:lnTo>
                    <a:pt x="34" y="14"/>
                  </a:lnTo>
                  <a:lnTo>
                    <a:pt x="34" y="14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29" y="18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0" y="20"/>
                  </a:lnTo>
                  <a:lnTo>
                    <a:pt x="16" y="19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" y="13"/>
                  </a:lnTo>
                </a:path>
              </a:pathLst>
            </a:custGeom>
            <a:solidFill>
              <a:srgbClr val="F8DF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3" name="Freeform 253"/>
            <p:cNvSpPr>
              <a:spLocks/>
            </p:cNvSpPr>
            <p:nvPr/>
          </p:nvSpPr>
          <p:spPr bwMode="auto">
            <a:xfrm>
              <a:off x="1141" y="2145"/>
              <a:ext cx="39" cy="24"/>
            </a:xfrm>
            <a:custGeom>
              <a:avLst/>
              <a:gdLst>
                <a:gd name="T0" fmla="*/ 39 w 40"/>
                <a:gd name="T1" fmla="*/ 16 h 24"/>
                <a:gd name="T2" fmla="*/ 38 w 40"/>
                <a:gd name="T3" fmla="*/ 16 h 24"/>
                <a:gd name="T4" fmla="*/ 37 w 40"/>
                <a:gd name="T5" fmla="*/ 17 h 24"/>
                <a:gd name="T6" fmla="*/ 37 w 40"/>
                <a:gd name="T7" fmla="*/ 18 h 24"/>
                <a:gd name="T8" fmla="*/ 35 w 40"/>
                <a:gd name="T9" fmla="*/ 20 h 24"/>
                <a:gd name="T10" fmla="*/ 32 w 40"/>
                <a:gd name="T11" fmla="*/ 20 h 24"/>
                <a:gd name="T12" fmla="*/ 29 w 40"/>
                <a:gd name="T13" fmla="*/ 21 h 24"/>
                <a:gd name="T14" fmla="*/ 26 w 40"/>
                <a:gd name="T15" fmla="*/ 22 h 24"/>
                <a:gd name="T16" fmla="*/ 22 w 40"/>
                <a:gd name="T17" fmla="*/ 23 h 24"/>
                <a:gd name="T18" fmla="*/ 18 w 40"/>
                <a:gd name="T19" fmla="*/ 23 h 24"/>
                <a:gd name="T20" fmla="*/ 12 w 40"/>
                <a:gd name="T21" fmla="*/ 22 h 24"/>
                <a:gd name="T22" fmla="*/ 8 w 40"/>
                <a:gd name="T23" fmla="*/ 21 h 24"/>
                <a:gd name="T24" fmla="*/ 5 w 40"/>
                <a:gd name="T25" fmla="*/ 19 h 24"/>
                <a:gd name="T26" fmla="*/ 2 w 40"/>
                <a:gd name="T27" fmla="*/ 19 h 24"/>
                <a:gd name="T28" fmla="*/ 1 w 40"/>
                <a:gd name="T29" fmla="*/ 16 h 24"/>
                <a:gd name="T30" fmla="*/ 0 w 40"/>
                <a:gd name="T31" fmla="*/ 13 h 24"/>
                <a:gd name="T32" fmla="*/ 0 w 40"/>
                <a:gd name="T33" fmla="*/ 11 h 24"/>
                <a:gd name="T34" fmla="*/ 0 w 40"/>
                <a:gd name="T35" fmla="*/ 8 h 24"/>
                <a:gd name="T36" fmla="*/ 0 w 40"/>
                <a:gd name="T37" fmla="*/ 6 h 24"/>
                <a:gd name="T38" fmla="*/ 0 w 40"/>
                <a:gd name="T39" fmla="*/ 2 h 24"/>
                <a:gd name="T40" fmla="*/ 0 w 40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4">
                  <a:moveTo>
                    <a:pt x="39" y="16"/>
                  </a:moveTo>
                  <a:lnTo>
                    <a:pt x="38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6" y="22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4" name="Freeform 254"/>
            <p:cNvSpPr>
              <a:spLocks/>
            </p:cNvSpPr>
            <p:nvPr/>
          </p:nvSpPr>
          <p:spPr bwMode="auto">
            <a:xfrm>
              <a:off x="1149" y="2155"/>
              <a:ext cx="17" cy="17"/>
            </a:xfrm>
            <a:custGeom>
              <a:avLst/>
              <a:gdLst>
                <a:gd name="T0" fmla="*/ 1 w 17"/>
                <a:gd name="T1" fmla="*/ 3 h 17"/>
                <a:gd name="T2" fmla="*/ 2 w 17"/>
                <a:gd name="T3" fmla="*/ 3 h 17"/>
                <a:gd name="T4" fmla="*/ 3 w 17"/>
                <a:gd name="T5" fmla="*/ 3 h 17"/>
                <a:gd name="T6" fmla="*/ 5 w 17"/>
                <a:gd name="T7" fmla="*/ 6 h 17"/>
                <a:gd name="T8" fmla="*/ 6 w 17"/>
                <a:gd name="T9" fmla="*/ 9 h 17"/>
                <a:gd name="T10" fmla="*/ 7 w 17"/>
                <a:gd name="T11" fmla="*/ 6 h 17"/>
                <a:gd name="T12" fmla="*/ 9 w 17"/>
                <a:gd name="T13" fmla="*/ 9 h 17"/>
                <a:gd name="T14" fmla="*/ 10 w 17"/>
                <a:gd name="T15" fmla="*/ 9 h 17"/>
                <a:gd name="T16" fmla="*/ 12 w 17"/>
                <a:gd name="T17" fmla="*/ 9 h 17"/>
                <a:gd name="T18" fmla="*/ 13 w 17"/>
                <a:gd name="T19" fmla="*/ 9 h 17"/>
                <a:gd name="T20" fmla="*/ 14 w 17"/>
                <a:gd name="T21" fmla="*/ 9 h 17"/>
                <a:gd name="T22" fmla="*/ 15 w 17"/>
                <a:gd name="T23" fmla="*/ 9 h 17"/>
                <a:gd name="T24" fmla="*/ 15 w 17"/>
                <a:gd name="T25" fmla="*/ 6 h 17"/>
                <a:gd name="T26" fmla="*/ 15 w 17"/>
                <a:gd name="T27" fmla="*/ 9 h 17"/>
                <a:gd name="T28" fmla="*/ 16 w 17"/>
                <a:gd name="T29" fmla="*/ 9 h 17"/>
                <a:gd name="T30" fmla="*/ 16 w 17"/>
                <a:gd name="T31" fmla="*/ 9 h 17"/>
                <a:gd name="T32" fmla="*/ 16 w 17"/>
                <a:gd name="T33" fmla="*/ 9 h 17"/>
                <a:gd name="T34" fmla="*/ 15 w 17"/>
                <a:gd name="T35" fmla="*/ 9 h 17"/>
                <a:gd name="T36" fmla="*/ 15 w 17"/>
                <a:gd name="T37" fmla="*/ 12 h 17"/>
                <a:gd name="T38" fmla="*/ 13 w 17"/>
                <a:gd name="T39" fmla="*/ 12 h 17"/>
                <a:gd name="T40" fmla="*/ 12 w 17"/>
                <a:gd name="T41" fmla="*/ 12 h 17"/>
                <a:gd name="T42" fmla="*/ 10 w 17"/>
                <a:gd name="T43" fmla="*/ 12 h 17"/>
                <a:gd name="T44" fmla="*/ 8 w 17"/>
                <a:gd name="T45" fmla="*/ 12 h 17"/>
                <a:gd name="T46" fmla="*/ 7 w 17"/>
                <a:gd name="T47" fmla="*/ 16 h 17"/>
                <a:gd name="T48" fmla="*/ 5 w 17"/>
                <a:gd name="T49" fmla="*/ 12 h 17"/>
                <a:gd name="T50" fmla="*/ 4 w 17"/>
                <a:gd name="T51" fmla="*/ 9 h 17"/>
                <a:gd name="T52" fmla="*/ 3 w 17"/>
                <a:gd name="T53" fmla="*/ 9 h 17"/>
                <a:gd name="T54" fmla="*/ 1 w 17"/>
                <a:gd name="T55" fmla="*/ 9 h 17"/>
                <a:gd name="T56" fmla="*/ 0 w 17"/>
                <a:gd name="T57" fmla="*/ 6 h 17"/>
                <a:gd name="T58" fmla="*/ 0 w 17"/>
                <a:gd name="T59" fmla="*/ 6 h 17"/>
                <a:gd name="T60" fmla="*/ 0 w 17"/>
                <a:gd name="T61" fmla="*/ 3 h 17"/>
                <a:gd name="T62" fmla="*/ 0 w 17"/>
                <a:gd name="T63" fmla="*/ 3 h 17"/>
                <a:gd name="T64" fmla="*/ 0 w 17"/>
                <a:gd name="T65" fmla="*/ 3 h 17"/>
                <a:gd name="T66" fmla="*/ 0 w 17"/>
                <a:gd name="T67" fmla="*/ 0 h 17"/>
                <a:gd name="T68" fmla="*/ 0 w 17"/>
                <a:gd name="T69" fmla="*/ 0 h 17"/>
                <a:gd name="T70" fmla="*/ 0 w 17"/>
                <a:gd name="T71" fmla="*/ 0 h 17"/>
                <a:gd name="T72" fmla="*/ 1 w 17"/>
                <a:gd name="T73" fmla="*/ 0 h 17"/>
                <a:gd name="T74" fmla="*/ 1 w 17"/>
                <a:gd name="T7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17">
                  <a:moveTo>
                    <a:pt x="1" y="3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5" y="6"/>
                  </a:lnTo>
                  <a:lnTo>
                    <a:pt x="6" y="9"/>
                  </a:lnTo>
                  <a:lnTo>
                    <a:pt x="7" y="6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6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</a:path>
              </a:pathLst>
            </a:custGeom>
            <a:solidFill>
              <a:srgbClr val="FEFB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5" name="Freeform 255"/>
            <p:cNvSpPr>
              <a:spLocks/>
            </p:cNvSpPr>
            <p:nvPr/>
          </p:nvSpPr>
          <p:spPr bwMode="auto">
            <a:xfrm>
              <a:off x="975" y="2275"/>
              <a:ext cx="17" cy="41"/>
            </a:xfrm>
            <a:custGeom>
              <a:avLst/>
              <a:gdLst>
                <a:gd name="T0" fmla="*/ 1 w 17"/>
                <a:gd name="T1" fmla="*/ 0 h 41"/>
                <a:gd name="T2" fmla="*/ 1 w 17"/>
                <a:gd name="T3" fmla="*/ 0 h 41"/>
                <a:gd name="T4" fmla="*/ 1 w 17"/>
                <a:gd name="T5" fmla="*/ 1 h 41"/>
                <a:gd name="T6" fmla="*/ 2 w 17"/>
                <a:gd name="T7" fmla="*/ 1 h 41"/>
                <a:gd name="T8" fmla="*/ 4 w 17"/>
                <a:gd name="T9" fmla="*/ 3 h 41"/>
                <a:gd name="T10" fmla="*/ 6 w 17"/>
                <a:gd name="T11" fmla="*/ 4 h 41"/>
                <a:gd name="T12" fmla="*/ 8 w 17"/>
                <a:gd name="T13" fmla="*/ 7 h 41"/>
                <a:gd name="T14" fmla="*/ 9 w 17"/>
                <a:gd name="T15" fmla="*/ 10 h 41"/>
                <a:gd name="T16" fmla="*/ 12 w 17"/>
                <a:gd name="T17" fmla="*/ 13 h 41"/>
                <a:gd name="T18" fmla="*/ 13 w 17"/>
                <a:gd name="T19" fmla="*/ 18 h 41"/>
                <a:gd name="T20" fmla="*/ 14 w 17"/>
                <a:gd name="T21" fmla="*/ 22 h 41"/>
                <a:gd name="T22" fmla="*/ 14 w 17"/>
                <a:gd name="T23" fmla="*/ 26 h 41"/>
                <a:gd name="T24" fmla="*/ 16 w 17"/>
                <a:gd name="T25" fmla="*/ 29 h 41"/>
                <a:gd name="T26" fmla="*/ 14 w 17"/>
                <a:gd name="T27" fmla="*/ 32 h 41"/>
                <a:gd name="T28" fmla="*/ 13 w 17"/>
                <a:gd name="T29" fmla="*/ 33 h 41"/>
                <a:gd name="T30" fmla="*/ 10 w 17"/>
                <a:gd name="T31" fmla="*/ 36 h 41"/>
                <a:gd name="T32" fmla="*/ 9 w 17"/>
                <a:gd name="T33" fmla="*/ 37 h 41"/>
                <a:gd name="T34" fmla="*/ 8 w 17"/>
                <a:gd name="T35" fmla="*/ 37 h 41"/>
                <a:gd name="T36" fmla="*/ 5 w 17"/>
                <a:gd name="T37" fmla="*/ 38 h 41"/>
                <a:gd name="T38" fmla="*/ 2 w 17"/>
                <a:gd name="T39" fmla="*/ 39 h 41"/>
                <a:gd name="T40" fmla="*/ 0 w 17"/>
                <a:gd name="T41" fmla="*/ 40 h 41"/>
                <a:gd name="T42" fmla="*/ 1 w 17"/>
                <a:gd name="T4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4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7"/>
                  </a:lnTo>
                  <a:lnTo>
                    <a:pt x="9" y="10"/>
                  </a:lnTo>
                  <a:lnTo>
                    <a:pt x="12" y="13"/>
                  </a:lnTo>
                  <a:lnTo>
                    <a:pt x="13" y="18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4" y="32"/>
                  </a:lnTo>
                  <a:lnTo>
                    <a:pt x="13" y="33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2" y="39"/>
                  </a:lnTo>
                  <a:lnTo>
                    <a:pt x="0" y="40"/>
                  </a:lnTo>
                  <a:lnTo>
                    <a:pt x="1" y="0"/>
                  </a:lnTo>
                </a:path>
              </a:pathLst>
            </a:custGeom>
            <a:solidFill>
              <a:srgbClr val="F8DF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6" name="Freeform 256"/>
            <p:cNvSpPr>
              <a:spLocks/>
            </p:cNvSpPr>
            <p:nvPr/>
          </p:nvSpPr>
          <p:spPr bwMode="auto">
            <a:xfrm>
              <a:off x="963" y="2272"/>
              <a:ext cx="26" cy="48"/>
            </a:xfrm>
            <a:custGeom>
              <a:avLst/>
              <a:gdLst>
                <a:gd name="T0" fmla="*/ 0 w 26"/>
                <a:gd name="T1" fmla="*/ 1 h 48"/>
                <a:gd name="T2" fmla="*/ 0 w 26"/>
                <a:gd name="T3" fmla="*/ 0 h 48"/>
                <a:gd name="T4" fmla="*/ 1 w 26"/>
                <a:gd name="T5" fmla="*/ 1 h 48"/>
                <a:gd name="T6" fmla="*/ 2 w 26"/>
                <a:gd name="T7" fmla="*/ 1 h 48"/>
                <a:gd name="T8" fmla="*/ 4 w 26"/>
                <a:gd name="T9" fmla="*/ 1 h 48"/>
                <a:gd name="T10" fmla="*/ 6 w 26"/>
                <a:gd name="T11" fmla="*/ 2 h 48"/>
                <a:gd name="T12" fmla="*/ 8 w 26"/>
                <a:gd name="T13" fmla="*/ 3 h 48"/>
                <a:gd name="T14" fmla="*/ 10 w 26"/>
                <a:gd name="T15" fmla="*/ 4 h 48"/>
                <a:gd name="T16" fmla="*/ 12 w 26"/>
                <a:gd name="T17" fmla="*/ 4 h 48"/>
                <a:gd name="T18" fmla="*/ 13 w 26"/>
                <a:gd name="T19" fmla="*/ 5 h 48"/>
                <a:gd name="T20" fmla="*/ 15 w 26"/>
                <a:gd name="T21" fmla="*/ 6 h 48"/>
                <a:gd name="T22" fmla="*/ 15 w 26"/>
                <a:gd name="T23" fmla="*/ 7 h 48"/>
                <a:gd name="T24" fmla="*/ 16 w 26"/>
                <a:gd name="T25" fmla="*/ 8 h 48"/>
                <a:gd name="T26" fmla="*/ 17 w 26"/>
                <a:gd name="T27" fmla="*/ 9 h 48"/>
                <a:gd name="T28" fmla="*/ 19 w 26"/>
                <a:gd name="T29" fmla="*/ 11 h 48"/>
                <a:gd name="T30" fmla="*/ 19 w 26"/>
                <a:gd name="T31" fmla="*/ 13 h 48"/>
                <a:gd name="T32" fmla="*/ 21 w 26"/>
                <a:gd name="T33" fmla="*/ 15 h 48"/>
                <a:gd name="T34" fmla="*/ 22 w 26"/>
                <a:gd name="T35" fmla="*/ 18 h 48"/>
                <a:gd name="T36" fmla="*/ 22 w 26"/>
                <a:gd name="T37" fmla="*/ 20 h 48"/>
                <a:gd name="T38" fmla="*/ 24 w 26"/>
                <a:gd name="T39" fmla="*/ 24 h 48"/>
                <a:gd name="T40" fmla="*/ 24 w 26"/>
                <a:gd name="T41" fmla="*/ 27 h 48"/>
                <a:gd name="T42" fmla="*/ 25 w 26"/>
                <a:gd name="T43" fmla="*/ 31 h 48"/>
                <a:gd name="T44" fmla="*/ 24 w 26"/>
                <a:gd name="T45" fmla="*/ 34 h 48"/>
                <a:gd name="T46" fmla="*/ 23 w 26"/>
                <a:gd name="T47" fmla="*/ 37 h 48"/>
                <a:gd name="T48" fmla="*/ 22 w 26"/>
                <a:gd name="T49" fmla="*/ 39 h 48"/>
                <a:gd name="T50" fmla="*/ 20 w 26"/>
                <a:gd name="T51" fmla="*/ 41 h 48"/>
                <a:gd name="T52" fmla="*/ 18 w 26"/>
                <a:gd name="T53" fmla="*/ 43 h 48"/>
                <a:gd name="T54" fmla="*/ 16 w 26"/>
                <a:gd name="T55" fmla="*/ 44 h 48"/>
                <a:gd name="T56" fmla="*/ 14 w 26"/>
                <a:gd name="T57" fmla="*/ 44 h 48"/>
                <a:gd name="T58" fmla="*/ 11 w 26"/>
                <a:gd name="T59" fmla="*/ 45 h 48"/>
                <a:gd name="T60" fmla="*/ 9 w 26"/>
                <a:gd name="T61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48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5" y="31"/>
                  </a:lnTo>
                  <a:lnTo>
                    <a:pt x="24" y="34"/>
                  </a:lnTo>
                  <a:lnTo>
                    <a:pt x="23" y="37"/>
                  </a:lnTo>
                  <a:lnTo>
                    <a:pt x="22" y="39"/>
                  </a:lnTo>
                  <a:lnTo>
                    <a:pt x="20" y="41"/>
                  </a:lnTo>
                  <a:lnTo>
                    <a:pt x="18" y="43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1" y="45"/>
                  </a:lnTo>
                  <a:lnTo>
                    <a:pt x="9" y="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7" name="Freeform 257"/>
            <p:cNvSpPr>
              <a:spLocks/>
            </p:cNvSpPr>
            <p:nvPr/>
          </p:nvSpPr>
          <p:spPr bwMode="auto">
            <a:xfrm>
              <a:off x="1008" y="2181"/>
              <a:ext cx="98" cy="89"/>
            </a:xfrm>
            <a:custGeom>
              <a:avLst/>
              <a:gdLst>
                <a:gd name="T0" fmla="*/ 96 w 99"/>
                <a:gd name="T1" fmla="*/ 0 h 89"/>
                <a:gd name="T2" fmla="*/ 97 w 99"/>
                <a:gd name="T3" fmla="*/ 3 h 89"/>
                <a:gd name="T4" fmla="*/ 97 w 99"/>
                <a:gd name="T5" fmla="*/ 10 h 89"/>
                <a:gd name="T6" fmla="*/ 98 w 99"/>
                <a:gd name="T7" fmla="*/ 19 h 89"/>
                <a:gd name="T8" fmla="*/ 96 w 99"/>
                <a:gd name="T9" fmla="*/ 32 h 89"/>
                <a:gd name="T10" fmla="*/ 92 w 99"/>
                <a:gd name="T11" fmla="*/ 45 h 89"/>
                <a:gd name="T12" fmla="*/ 84 w 99"/>
                <a:gd name="T13" fmla="*/ 58 h 89"/>
                <a:gd name="T14" fmla="*/ 74 w 99"/>
                <a:gd name="T15" fmla="*/ 70 h 89"/>
                <a:gd name="T16" fmla="*/ 56 w 99"/>
                <a:gd name="T17" fmla="*/ 80 h 89"/>
                <a:gd name="T18" fmla="*/ 32 w 99"/>
                <a:gd name="T19" fmla="*/ 86 h 89"/>
                <a:gd name="T20" fmla="*/ 0 w 99"/>
                <a:gd name="T2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9">
                  <a:moveTo>
                    <a:pt x="96" y="0"/>
                  </a:moveTo>
                  <a:lnTo>
                    <a:pt x="97" y="3"/>
                  </a:lnTo>
                  <a:lnTo>
                    <a:pt x="97" y="10"/>
                  </a:lnTo>
                  <a:lnTo>
                    <a:pt x="98" y="19"/>
                  </a:lnTo>
                  <a:lnTo>
                    <a:pt x="96" y="32"/>
                  </a:lnTo>
                  <a:lnTo>
                    <a:pt x="92" y="45"/>
                  </a:lnTo>
                  <a:lnTo>
                    <a:pt x="84" y="58"/>
                  </a:lnTo>
                  <a:lnTo>
                    <a:pt x="74" y="70"/>
                  </a:lnTo>
                  <a:lnTo>
                    <a:pt x="56" y="80"/>
                  </a:lnTo>
                  <a:lnTo>
                    <a:pt x="32" y="86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98724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8" name="Freeform 258"/>
            <p:cNvSpPr>
              <a:spLocks/>
            </p:cNvSpPr>
            <p:nvPr/>
          </p:nvSpPr>
          <p:spPr bwMode="auto">
            <a:xfrm>
              <a:off x="995" y="22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0 h 17"/>
                <a:gd name="T4" fmla="*/ 1 w 17"/>
                <a:gd name="T5" fmla="*/ 1 h 17"/>
                <a:gd name="T6" fmla="*/ 2 w 17"/>
                <a:gd name="T7" fmla="*/ 2 h 17"/>
                <a:gd name="T8" fmla="*/ 3 w 17"/>
                <a:gd name="T9" fmla="*/ 5 h 17"/>
                <a:gd name="T10" fmla="*/ 5 w 17"/>
                <a:gd name="T11" fmla="*/ 6 h 17"/>
                <a:gd name="T12" fmla="*/ 8 w 17"/>
                <a:gd name="T13" fmla="*/ 9 h 17"/>
                <a:gd name="T14" fmla="*/ 10 w 17"/>
                <a:gd name="T15" fmla="*/ 12 h 17"/>
                <a:gd name="T16" fmla="*/ 12 w 17"/>
                <a:gd name="T17" fmla="*/ 13 h 17"/>
                <a:gd name="T18" fmla="*/ 13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5"/>
                  </a:lnTo>
                  <a:lnTo>
                    <a:pt x="5" y="6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99" name="Freeform 259"/>
            <p:cNvSpPr>
              <a:spLocks/>
            </p:cNvSpPr>
            <p:nvPr/>
          </p:nvSpPr>
          <p:spPr bwMode="auto">
            <a:xfrm>
              <a:off x="1039" y="2266"/>
              <a:ext cx="24" cy="50"/>
            </a:xfrm>
            <a:custGeom>
              <a:avLst/>
              <a:gdLst>
                <a:gd name="T0" fmla="*/ 0 w 23"/>
                <a:gd name="T1" fmla="*/ 49 h 50"/>
                <a:gd name="T2" fmla="*/ 0 w 23"/>
                <a:gd name="T3" fmla="*/ 48 h 50"/>
                <a:gd name="T4" fmla="*/ 4 w 23"/>
                <a:gd name="T5" fmla="*/ 45 h 50"/>
                <a:gd name="T6" fmla="*/ 7 w 23"/>
                <a:gd name="T7" fmla="*/ 40 h 50"/>
                <a:gd name="T8" fmla="*/ 12 w 23"/>
                <a:gd name="T9" fmla="*/ 35 h 50"/>
                <a:gd name="T10" fmla="*/ 16 w 23"/>
                <a:gd name="T11" fmla="*/ 28 h 50"/>
                <a:gd name="T12" fmla="*/ 21 w 23"/>
                <a:gd name="T13" fmla="*/ 22 h 50"/>
                <a:gd name="T14" fmla="*/ 22 w 23"/>
                <a:gd name="T15" fmla="*/ 16 h 50"/>
                <a:gd name="T16" fmla="*/ 21 w 23"/>
                <a:gd name="T17" fmla="*/ 10 h 50"/>
                <a:gd name="T18" fmla="*/ 17 w 23"/>
                <a:gd name="T19" fmla="*/ 5 h 50"/>
                <a:gd name="T20" fmla="*/ 10 w 23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0">
                  <a:moveTo>
                    <a:pt x="0" y="49"/>
                  </a:moveTo>
                  <a:lnTo>
                    <a:pt x="0" y="48"/>
                  </a:lnTo>
                  <a:lnTo>
                    <a:pt x="4" y="45"/>
                  </a:lnTo>
                  <a:lnTo>
                    <a:pt x="7" y="40"/>
                  </a:lnTo>
                  <a:lnTo>
                    <a:pt x="12" y="35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2" y="16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98724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0" name="Freeform 260"/>
            <p:cNvSpPr>
              <a:spLocks/>
            </p:cNvSpPr>
            <p:nvPr/>
          </p:nvSpPr>
          <p:spPr bwMode="auto">
            <a:xfrm>
              <a:off x="1112" y="2177"/>
              <a:ext cx="59" cy="24"/>
            </a:xfrm>
            <a:custGeom>
              <a:avLst/>
              <a:gdLst>
                <a:gd name="T0" fmla="*/ 50 w 59"/>
                <a:gd name="T1" fmla="*/ 21 h 24"/>
                <a:gd name="T2" fmla="*/ 50 w 59"/>
                <a:gd name="T3" fmla="*/ 20 h 24"/>
                <a:gd name="T4" fmla="*/ 51 w 59"/>
                <a:gd name="T5" fmla="*/ 19 h 24"/>
                <a:gd name="T6" fmla="*/ 51 w 59"/>
                <a:gd name="T7" fmla="*/ 19 h 24"/>
                <a:gd name="T8" fmla="*/ 49 w 59"/>
                <a:gd name="T9" fmla="*/ 12 h 24"/>
                <a:gd name="T10" fmla="*/ 41 w 59"/>
                <a:gd name="T11" fmla="*/ 8 h 24"/>
                <a:gd name="T12" fmla="*/ 31 w 59"/>
                <a:gd name="T13" fmla="*/ 7 h 24"/>
                <a:gd name="T14" fmla="*/ 22 w 59"/>
                <a:gd name="T15" fmla="*/ 9 h 24"/>
                <a:gd name="T16" fmla="*/ 13 w 59"/>
                <a:gd name="T17" fmla="*/ 13 h 24"/>
                <a:gd name="T18" fmla="*/ 7 w 59"/>
                <a:gd name="T19" fmla="*/ 14 h 24"/>
                <a:gd name="T20" fmla="*/ 5 w 59"/>
                <a:gd name="T21" fmla="*/ 15 h 24"/>
                <a:gd name="T22" fmla="*/ 3 w 59"/>
                <a:gd name="T23" fmla="*/ 15 h 24"/>
                <a:gd name="T24" fmla="*/ 1 w 59"/>
                <a:gd name="T25" fmla="*/ 15 h 24"/>
                <a:gd name="T26" fmla="*/ 0 w 59"/>
                <a:gd name="T27" fmla="*/ 14 h 24"/>
                <a:gd name="T28" fmla="*/ 0 w 59"/>
                <a:gd name="T29" fmla="*/ 13 h 24"/>
                <a:gd name="T30" fmla="*/ 0 w 59"/>
                <a:gd name="T31" fmla="*/ 12 h 24"/>
                <a:gd name="T32" fmla="*/ 2 w 59"/>
                <a:gd name="T33" fmla="*/ 10 h 24"/>
                <a:gd name="T34" fmla="*/ 4 w 59"/>
                <a:gd name="T35" fmla="*/ 10 h 24"/>
                <a:gd name="T36" fmla="*/ 6 w 59"/>
                <a:gd name="T37" fmla="*/ 9 h 24"/>
                <a:gd name="T38" fmla="*/ 9 w 59"/>
                <a:gd name="T39" fmla="*/ 7 h 24"/>
                <a:gd name="T40" fmla="*/ 14 w 59"/>
                <a:gd name="T41" fmla="*/ 5 h 24"/>
                <a:gd name="T42" fmla="*/ 19 w 59"/>
                <a:gd name="T43" fmla="*/ 3 h 24"/>
                <a:gd name="T44" fmla="*/ 24 w 59"/>
                <a:gd name="T45" fmla="*/ 2 h 24"/>
                <a:gd name="T46" fmla="*/ 30 w 59"/>
                <a:gd name="T47" fmla="*/ 1 h 24"/>
                <a:gd name="T48" fmla="*/ 35 w 59"/>
                <a:gd name="T49" fmla="*/ 1 h 24"/>
                <a:gd name="T50" fmla="*/ 41 w 59"/>
                <a:gd name="T51" fmla="*/ 1 h 24"/>
                <a:gd name="T52" fmla="*/ 46 w 59"/>
                <a:gd name="T53" fmla="*/ 3 h 24"/>
                <a:gd name="T54" fmla="*/ 50 w 59"/>
                <a:gd name="T55" fmla="*/ 7 h 24"/>
                <a:gd name="T56" fmla="*/ 55 w 59"/>
                <a:gd name="T57" fmla="*/ 11 h 24"/>
                <a:gd name="T58" fmla="*/ 58 w 59"/>
                <a:gd name="T59" fmla="*/ 16 h 24"/>
                <a:gd name="T60" fmla="*/ 55 w 59"/>
                <a:gd name="T61" fmla="*/ 20 h 24"/>
                <a:gd name="T62" fmla="*/ 56 w 59"/>
                <a:gd name="T63" fmla="*/ 21 h 24"/>
                <a:gd name="T64" fmla="*/ 57 w 59"/>
                <a:gd name="T65" fmla="*/ 20 h 24"/>
                <a:gd name="T66" fmla="*/ 57 w 59"/>
                <a:gd name="T67" fmla="*/ 21 h 24"/>
                <a:gd name="T68" fmla="*/ 56 w 59"/>
                <a:gd name="T69" fmla="*/ 22 h 24"/>
                <a:gd name="T70" fmla="*/ 55 w 59"/>
                <a:gd name="T71" fmla="*/ 22 h 24"/>
                <a:gd name="T72" fmla="*/ 55 w 59"/>
                <a:gd name="T73" fmla="*/ 23 h 24"/>
                <a:gd name="T74" fmla="*/ 54 w 59"/>
                <a:gd name="T75" fmla="*/ 23 h 24"/>
                <a:gd name="T76" fmla="*/ 53 w 59"/>
                <a:gd name="T77" fmla="*/ 23 h 24"/>
                <a:gd name="T78" fmla="*/ 52 w 59"/>
                <a:gd name="T79" fmla="*/ 23 h 24"/>
                <a:gd name="T80" fmla="*/ 51 w 59"/>
                <a:gd name="T81" fmla="*/ 22 h 24"/>
                <a:gd name="T82" fmla="*/ 51 w 59"/>
                <a:gd name="T83" fmla="*/ 21 h 24"/>
                <a:gd name="T84" fmla="*/ 50 w 59"/>
                <a:gd name="T85" fmla="*/ 20 h 24"/>
                <a:gd name="T86" fmla="*/ 51 w 59"/>
                <a:gd name="T8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24">
                  <a:moveTo>
                    <a:pt x="51" y="21"/>
                  </a:moveTo>
                  <a:lnTo>
                    <a:pt x="50" y="21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6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9" y="12"/>
                  </a:lnTo>
                  <a:lnTo>
                    <a:pt x="44" y="9"/>
                  </a:lnTo>
                  <a:lnTo>
                    <a:pt x="41" y="8"/>
                  </a:lnTo>
                  <a:lnTo>
                    <a:pt x="36" y="7"/>
                  </a:lnTo>
                  <a:lnTo>
                    <a:pt x="31" y="7"/>
                  </a:lnTo>
                  <a:lnTo>
                    <a:pt x="26" y="8"/>
                  </a:lnTo>
                  <a:lnTo>
                    <a:pt x="22" y="9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0" y="7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6" y="13"/>
                  </a:lnTo>
                  <a:lnTo>
                    <a:pt x="58" y="16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1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1" name="Freeform 261"/>
            <p:cNvSpPr>
              <a:spLocks/>
            </p:cNvSpPr>
            <p:nvPr/>
          </p:nvSpPr>
          <p:spPr bwMode="auto">
            <a:xfrm>
              <a:off x="1017" y="2153"/>
              <a:ext cx="111" cy="17"/>
            </a:xfrm>
            <a:custGeom>
              <a:avLst/>
              <a:gdLst>
                <a:gd name="T0" fmla="*/ 0 w 110"/>
                <a:gd name="T1" fmla="*/ 16 h 17"/>
                <a:gd name="T2" fmla="*/ 15 w 110"/>
                <a:gd name="T3" fmla="*/ 9 h 17"/>
                <a:gd name="T4" fmla="*/ 29 w 110"/>
                <a:gd name="T5" fmla="*/ 3 h 17"/>
                <a:gd name="T6" fmla="*/ 41 w 110"/>
                <a:gd name="T7" fmla="*/ 1 h 17"/>
                <a:gd name="T8" fmla="*/ 52 w 110"/>
                <a:gd name="T9" fmla="*/ 0 h 17"/>
                <a:gd name="T10" fmla="*/ 61 w 110"/>
                <a:gd name="T11" fmla="*/ 0 h 17"/>
                <a:gd name="T12" fmla="*/ 69 w 110"/>
                <a:gd name="T13" fmla="*/ 2 h 17"/>
                <a:gd name="T14" fmla="*/ 75 w 110"/>
                <a:gd name="T15" fmla="*/ 2 h 17"/>
                <a:gd name="T16" fmla="*/ 78 w 110"/>
                <a:gd name="T17" fmla="*/ 4 h 17"/>
                <a:gd name="T18" fmla="*/ 82 w 110"/>
                <a:gd name="T19" fmla="*/ 5 h 17"/>
                <a:gd name="T20" fmla="*/ 82 w 110"/>
                <a:gd name="T21" fmla="*/ 6 h 17"/>
                <a:gd name="T22" fmla="*/ 83 w 110"/>
                <a:gd name="T23" fmla="*/ 6 h 17"/>
                <a:gd name="T24" fmla="*/ 84 w 110"/>
                <a:gd name="T25" fmla="*/ 6 h 17"/>
                <a:gd name="T26" fmla="*/ 85 w 110"/>
                <a:gd name="T27" fmla="*/ 4 h 17"/>
                <a:gd name="T28" fmla="*/ 86 w 110"/>
                <a:gd name="T29" fmla="*/ 4 h 17"/>
                <a:gd name="T30" fmla="*/ 89 w 110"/>
                <a:gd name="T31" fmla="*/ 3 h 17"/>
                <a:gd name="T32" fmla="*/ 92 w 110"/>
                <a:gd name="T33" fmla="*/ 2 h 17"/>
                <a:gd name="T34" fmla="*/ 95 w 110"/>
                <a:gd name="T35" fmla="*/ 2 h 17"/>
                <a:gd name="T36" fmla="*/ 100 w 110"/>
                <a:gd name="T37" fmla="*/ 1 h 17"/>
                <a:gd name="T38" fmla="*/ 104 w 110"/>
                <a:gd name="T39" fmla="*/ 1 h 17"/>
                <a:gd name="T40" fmla="*/ 109 w 110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7">
                  <a:moveTo>
                    <a:pt x="0" y="16"/>
                  </a:moveTo>
                  <a:lnTo>
                    <a:pt x="15" y="9"/>
                  </a:lnTo>
                  <a:lnTo>
                    <a:pt x="29" y="3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5" y="2"/>
                  </a:lnTo>
                  <a:lnTo>
                    <a:pt x="78" y="4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9" y="3"/>
                  </a:lnTo>
                  <a:lnTo>
                    <a:pt x="92" y="2"/>
                  </a:lnTo>
                  <a:lnTo>
                    <a:pt x="95" y="2"/>
                  </a:lnTo>
                  <a:lnTo>
                    <a:pt x="100" y="1"/>
                  </a:lnTo>
                  <a:lnTo>
                    <a:pt x="104" y="1"/>
                  </a:lnTo>
                  <a:lnTo>
                    <a:pt x="109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2" name="Freeform 262"/>
            <p:cNvSpPr>
              <a:spLocks/>
            </p:cNvSpPr>
            <p:nvPr/>
          </p:nvSpPr>
          <p:spPr bwMode="auto">
            <a:xfrm>
              <a:off x="997" y="2171"/>
              <a:ext cx="96" cy="71"/>
            </a:xfrm>
            <a:custGeom>
              <a:avLst/>
              <a:gdLst>
                <a:gd name="T0" fmla="*/ 88 w 96"/>
                <a:gd name="T1" fmla="*/ 12 h 72"/>
                <a:gd name="T2" fmla="*/ 88 w 96"/>
                <a:gd name="T3" fmla="*/ 10 h 72"/>
                <a:gd name="T4" fmla="*/ 87 w 96"/>
                <a:gd name="T5" fmla="*/ 8 h 72"/>
                <a:gd name="T6" fmla="*/ 86 w 96"/>
                <a:gd name="T7" fmla="*/ 7 h 72"/>
                <a:gd name="T8" fmla="*/ 85 w 96"/>
                <a:gd name="T9" fmla="*/ 7 h 72"/>
                <a:gd name="T10" fmla="*/ 79 w 96"/>
                <a:gd name="T11" fmla="*/ 7 h 72"/>
                <a:gd name="T12" fmla="*/ 69 w 96"/>
                <a:gd name="T13" fmla="*/ 7 h 72"/>
                <a:gd name="T14" fmla="*/ 60 w 96"/>
                <a:gd name="T15" fmla="*/ 10 h 72"/>
                <a:gd name="T16" fmla="*/ 51 w 96"/>
                <a:gd name="T17" fmla="*/ 14 h 72"/>
                <a:gd name="T18" fmla="*/ 42 w 96"/>
                <a:gd name="T19" fmla="*/ 17 h 72"/>
                <a:gd name="T20" fmla="*/ 32 w 96"/>
                <a:gd name="T21" fmla="*/ 23 h 72"/>
                <a:gd name="T22" fmla="*/ 23 w 96"/>
                <a:gd name="T23" fmla="*/ 29 h 72"/>
                <a:gd name="T24" fmla="*/ 14 w 96"/>
                <a:gd name="T25" fmla="*/ 37 h 72"/>
                <a:gd name="T26" fmla="*/ 8 w 96"/>
                <a:gd name="T27" fmla="*/ 47 h 72"/>
                <a:gd name="T28" fmla="*/ 6 w 96"/>
                <a:gd name="T29" fmla="*/ 59 h 72"/>
                <a:gd name="T30" fmla="*/ 7 w 96"/>
                <a:gd name="T31" fmla="*/ 66 h 72"/>
                <a:gd name="T32" fmla="*/ 7 w 96"/>
                <a:gd name="T33" fmla="*/ 67 h 72"/>
                <a:gd name="T34" fmla="*/ 7 w 96"/>
                <a:gd name="T35" fmla="*/ 68 h 72"/>
                <a:gd name="T36" fmla="*/ 7 w 96"/>
                <a:gd name="T37" fmla="*/ 69 h 72"/>
                <a:gd name="T38" fmla="*/ 6 w 96"/>
                <a:gd name="T39" fmla="*/ 70 h 72"/>
                <a:gd name="T40" fmla="*/ 6 w 96"/>
                <a:gd name="T41" fmla="*/ 70 h 72"/>
                <a:gd name="T42" fmla="*/ 4 w 96"/>
                <a:gd name="T43" fmla="*/ 70 h 72"/>
                <a:gd name="T44" fmla="*/ 3 w 96"/>
                <a:gd name="T45" fmla="*/ 70 h 72"/>
                <a:gd name="T46" fmla="*/ 2 w 96"/>
                <a:gd name="T47" fmla="*/ 70 h 72"/>
                <a:gd name="T48" fmla="*/ 1 w 96"/>
                <a:gd name="T49" fmla="*/ 69 h 72"/>
                <a:gd name="T50" fmla="*/ 0 w 96"/>
                <a:gd name="T51" fmla="*/ 65 h 72"/>
                <a:gd name="T52" fmla="*/ 0 w 96"/>
                <a:gd name="T53" fmla="*/ 59 h 72"/>
                <a:gd name="T54" fmla="*/ 0 w 96"/>
                <a:gd name="T55" fmla="*/ 54 h 72"/>
                <a:gd name="T56" fmla="*/ 2 w 96"/>
                <a:gd name="T57" fmla="*/ 49 h 72"/>
                <a:gd name="T58" fmla="*/ 3 w 96"/>
                <a:gd name="T59" fmla="*/ 45 h 72"/>
                <a:gd name="T60" fmla="*/ 7 w 96"/>
                <a:gd name="T61" fmla="*/ 38 h 72"/>
                <a:gd name="T62" fmla="*/ 11 w 96"/>
                <a:gd name="T63" fmla="*/ 32 h 72"/>
                <a:gd name="T64" fmla="*/ 17 w 96"/>
                <a:gd name="T65" fmla="*/ 26 h 72"/>
                <a:gd name="T66" fmla="*/ 22 w 96"/>
                <a:gd name="T67" fmla="*/ 22 h 72"/>
                <a:gd name="T68" fmla="*/ 28 w 96"/>
                <a:gd name="T69" fmla="*/ 17 h 72"/>
                <a:gd name="T70" fmla="*/ 37 w 96"/>
                <a:gd name="T71" fmla="*/ 12 h 72"/>
                <a:gd name="T72" fmla="*/ 48 w 96"/>
                <a:gd name="T73" fmla="*/ 7 h 72"/>
                <a:gd name="T74" fmla="*/ 60 w 96"/>
                <a:gd name="T75" fmla="*/ 4 h 72"/>
                <a:gd name="T76" fmla="*/ 69 w 96"/>
                <a:gd name="T77" fmla="*/ 2 h 72"/>
                <a:gd name="T78" fmla="*/ 82 w 96"/>
                <a:gd name="T79" fmla="*/ 0 h 72"/>
                <a:gd name="T80" fmla="*/ 85 w 96"/>
                <a:gd name="T81" fmla="*/ 0 h 72"/>
                <a:gd name="T82" fmla="*/ 87 w 96"/>
                <a:gd name="T83" fmla="*/ 1 h 72"/>
                <a:gd name="T84" fmla="*/ 91 w 96"/>
                <a:gd name="T85" fmla="*/ 4 h 72"/>
                <a:gd name="T86" fmla="*/ 94 w 96"/>
                <a:gd name="T87" fmla="*/ 6 h 72"/>
                <a:gd name="T88" fmla="*/ 95 w 96"/>
                <a:gd name="T89" fmla="*/ 11 h 72"/>
                <a:gd name="T90" fmla="*/ 95 w 96"/>
                <a:gd name="T91" fmla="*/ 12 h 72"/>
                <a:gd name="T92" fmla="*/ 95 w 96"/>
                <a:gd name="T93" fmla="*/ 13 h 72"/>
                <a:gd name="T94" fmla="*/ 94 w 96"/>
                <a:gd name="T95" fmla="*/ 15 h 72"/>
                <a:gd name="T96" fmla="*/ 93 w 96"/>
                <a:gd name="T97" fmla="*/ 15 h 72"/>
                <a:gd name="T98" fmla="*/ 92 w 96"/>
                <a:gd name="T99" fmla="*/ 15 h 72"/>
                <a:gd name="T100" fmla="*/ 91 w 96"/>
                <a:gd name="T101" fmla="*/ 15 h 72"/>
                <a:gd name="T102" fmla="*/ 90 w 96"/>
                <a:gd name="T103" fmla="*/ 15 h 72"/>
                <a:gd name="T104" fmla="*/ 89 w 96"/>
                <a:gd name="T105" fmla="*/ 15 h 72"/>
                <a:gd name="T106" fmla="*/ 88 w 96"/>
                <a:gd name="T107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72">
                  <a:moveTo>
                    <a:pt x="88" y="13"/>
                  </a:moveTo>
                  <a:lnTo>
                    <a:pt x="88" y="12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4" y="7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0"/>
                  </a:lnTo>
                  <a:lnTo>
                    <a:pt x="56" y="11"/>
                  </a:lnTo>
                  <a:lnTo>
                    <a:pt x="51" y="14"/>
                  </a:lnTo>
                  <a:lnTo>
                    <a:pt x="47" y="15"/>
                  </a:lnTo>
                  <a:lnTo>
                    <a:pt x="42" y="17"/>
                  </a:lnTo>
                  <a:lnTo>
                    <a:pt x="37" y="19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19" y="33"/>
                  </a:lnTo>
                  <a:lnTo>
                    <a:pt x="14" y="37"/>
                  </a:lnTo>
                  <a:lnTo>
                    <a:pt x="10" y="42"/>
                  </a:lnTo>
                  <a:lnTo>
                    <a:pt x="8" y="47"/>
                  </a:lnTo>
                  <a:lnTo>
                    <a:pt x="7" y="53"/>
                  </a:lnTo>
                  <a:lnTo>
                    <a:pt x="6" y="59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6" y="70"/>
                  </a:lnTo>
                  <a:lnTo>
                    <a:pt x="5" y="71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3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7" y="38"/>
                  </a:lnTo>
                  <a:lnTo>
                    <a:pt x="8" y="35"/>
                  </a:lnTo>
                  <a:lnTo>
                    <a:pt x="11" y="32"/>
                  </a:lnTo>
                  <a:lnTo>
                    <a:pt x="14" y="29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7" y="12"/>
                  </a:lnTo>
                  <a:lnTo>
                    <a:pt x="43" y="9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4"/>
                  </a:lnTo>
                  <a:lnTo>
                    <a:pt x="65" y="3"/>
                  </a:lnTo>
                  <a:lnTo>
                    <a:pt x="69" y="2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90" y="2"/>
                  </a:lnTo>
                  <a:lnTo>
                    <a:pt x="91" y="4"/>
                  </a:lnTo>
                  <a:lnTo>
                    <a:pt x="93" y="5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4" y="14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3" name="Freeform 263"/>
            <p:cNvSpPr>
              <a:spLocks/>
            </p:cNvSpPr>
            <p:nvPr/>
          </p:nvSpPr>
          <p:spPr bwMode="auto">
            <a:xfrm>
              <a:off x="1102" y="2218"/>
              <a:ext cx="30" cy="35"/>
            </a:xfrm>
            <a:custGeom>
              <a:avLst/>
              <a:gdLst>
                <a:gd name="T0" fmla="*/ 0 w 30"/>
                <a:gd name="T1" fmla="*/ 0 h 35"/>
                <a:gd name="T2" fmla="*/ 0 w 30"/>
                <a:gd name="T3" fmla="*/ 2 h 35"/>
                <a:gd name="T4" fmla="*/ 0 w 30"/>
                <a:gd name="T5" fmla="*/ 6 h 35"/>
                <a:gd name="T6" fmla="*/ 0 w 30"/>
                <a:gd name="T7" fmla="*/ 10 h 35"/>
                <a:gd name="T8" fmla="*/ 1 w 30"/>
                <a:gd name="T9" fmla="*/ 16 h 35"/>
                <a:gd name="T10" fmla="*/ 2 w 30"/>
                <a:gd name="T11" fmla="*/ 22 h 35"/>
                <a:gd name="T12" fmla="*/ 5 w 30"/>
                <a:gd name="T13" fmla="*/ 28 h 35"/>
                <a:gd name="T14" fmla="*/ 8 w 30"/>
                <a:gd name="T15" fmla="*/ 32 h 35"/>
                <a:gd name="T16" fmla="*/ 14 w 30"/>
                <a:gd name="T17" fmla="*/ 34 h 35"/>
                <a:gd name="T18" fmla="*/ 21 w 30"/>
                <a:gd name="T19" fmla="*/ 34 h 35"/>
                <a:gd name="T20" fmla="*/ 29 w 30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6"/>
                  </a:lnTo>
                  <a:lnTo>
                    <a:pt x="2" y="22"/>
                  </a:lnTo>
                  <a:lnTo>
                    <a:pt x="5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29" y="31"/>
                  </a:lnTo>
                </a:path>
              </a:pathLst>
            </a:custGeom>
            <a:noFill/>
            <a:ln w="12700" cap="rnd" cmpd="sng">
              <a:solidFill>
                <a:srgbClr val="98724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4" name="Freeform 264"/>
            <p:cNvSpPr>
              <a:spLocks/>
            </p:cNvSpPr>
            <p:nvPr/>
          </p:nvSpPr>
          <p:spPr bwMode="auto">
            <a:xfrm>
              <a:off x="1067" y="2251"/>
              <a:ext cx="41" cy="24"/>
            </a:xfrm>
            <a:custGeom>
              <a:avLst/>
              <a:gdLst>
                <a:gd name="T0" fmla="*/ 35 w 40"/>
                <a:gd name="T1" fmla="*/ 7 h 25"/>
                <a:gd name="T2" fmla="*/ 31 w 40"/>
                <a:gd name="T3" fmla="*/ 6 h 25"/>
                <a:gd name="T4" fmla="*/ 28 w 40"/>
                <a:gd name="T5" fmla="*/ 6 h 25"/>
                <a:gd name="T6" fmla="*/ 24 w 40"/>
                <a:gd name="T7" fmla="*/ 7 h 25"/>
                <a:gd name="T8" fmla="*/ 22 w 40"/>
                <a:gd name="T9" fmla="*/ 8 h 25"/>
                <a:gd name="T10" fmla="*/ 18 w 40"/>
                <a:gd name="T11" fmla="*/ 10 h 25"/>
                <a:gd name="T12" fmla="*/ 16 w 40"/>
                <a:gd name="T13" fmla="*/ 13 h 25"/>
                <a:gd name="T14" fmla="*/ 12 w 40"/>
                <a:gd name="T15" fmla="*/ 15 h 25"/>
                <a:gd name="T16" fmla="*/ 10 w 40"/>
                <a:gd name="T17" fmla="*/ 17 h 25"/>
                <a:gd name="T18" fmla="*/ 7 w 40"/>
                <a:gd name="T19" fmla="*/ 21 h 25"/>
                <a:gd name="T20" fmla="*/ 5 w 40"/>
                <a:gd name="T21" fmla="*/ 23 h 25"/>
                <a:gd name="T22" fmla="*/ 4 w 40"/>
                <a:gd name="T23" fmla="*/ 23 h 25"/>
                <a:gd name="T24" fmla="*/ 4 w 40"/>
                <a:gd name="T25" fmla="*/ 23 h 25"/>
                <a:gd name="T26" fmla="*/ 4 w 40"/>
                <a:gd name="T27" fmla="*/ 23 h 25"/>
                <a:gd name="T28" fmla="*/ 3 w 40"/>
                <a:gd name="T29" fmla="*/ 23 h 25"/>
                <a:gd name="T30" fmla="*/ 2 w 40"/>
                <a:gd name="T31" fmla="*/ 23 h 25"/>
                <a:gd name="T32" fmla="*/ 2 w 40"/>
                <a:gd name="T33" fmla="*/ 23 h 25"/>
                <a:gd name="T34" fmla="*/ 1 w 40"/>
                <a:gd name="T35" fmla="*/ 23 h 25"/>
                <a:gd name="T36" fmla="*/ 1 w 40"/>
                <a:gd name="T37" fmla="*/ 24 h 25"/>
                <a:gd name="T38" fmla="*/ 0 w 40"/>
                <a:gd name="T39" fmla="*/ 23 h 25"/>
                <a:gd name="T40" fmla="*/ 0 w 40"/>
                <a:gd name="T41" fmla="*/ 23 h 25"/>
                <a:gd name="T42" fmla="*/ 0 w 40"/>
                <a:gd name="T43" fmla="*/ 23 h 25"/>
                <a:gd name="T44" fmla="*/ 0 w 40"/>
                <a:gd name="T45" fmla="*/ 22 h 25"/>
                <a:gd name="T46" fmla="*/ 0 w 40"/>
                <a:gd name="T47" fmla="*/ 22 h 25"/>
                <a:gd name="T48" fmla="*/ 0 w 40"/>
                <a:gd name="T49" fmla="*/ 21 h 25"/>
                <a:gd name="T50" fmla="*/ 0 w 40"/>
                <a:gd name="T51" fmla="*/ 21 h 25"/>
                <a:gd name="T52" fmla="*/ 0 w 40"/>
                <a:gd name="T53" fmla="*/ 21 h 25"/>
                <a:gd name="T54" fmla="*/ 0 w 40"/>
                <a:gd name="T55" fmla="*/ 20 h 25"/>
                <a:gd name="T56" fmla="*/ 1 w 40"/>
                <a:gd name="T57" fmla="*/ 19 h 25"/>
                <a:gd name="T58" fmla="*/ 3 w 40"/>
                <a:gd name="T59" fmla="*/ 16 h 25"/>
                <a:gd name="T60" fmla="*/ 7 w 40"/>
                <a:gd name="T61" fmla="*/ 13 h 25"/>
                <a:gd name="T62" fmla="*/ 9 w 40"/>
                <a:gd name="T63" fmla="*/ 10 h 25"/>
                <a:gd name="T64" fmla="*/ 14 w 40"/>
                <a:gd name="T65" fmla="*/ 7 h 25"/>
                <a:gd name="T66" fmla="*/ 17 w 40"/>
                <a:gd name="T67" fmla="*/ 5 h 25"/>
                <a:gd name="T68" fmla="*/ 21 w 40"/>
                <a:gd name="T69" fmla="*/ 3 h 25"/>
                <a:gd name="T70" fmla="*/ 23 w 40"/>
                <a:gd name="T71" fmla="*/ 2 h 25"/>
                <a:gd name="T72" fmla="*/ 28 w 40"/>
                <a:gd name="T73" fmla="*/ 1 h 25"/>
                <a:gd name="T74" fmla="*/ 32 w 40"/>
                <a:gd name="T75" fmla="*/ 0 h 25"/>
                <a:gd name="T76" fmla="*/ 37 w 40"/>
                <a:gd name="T77" fmla="*/ 1 h 25"/>
                <a:gd name="T78" fmla="*/ 37 w 40"/>
                <a:gd name="T79" fmla="*/ 2 h 25"/>
                <a:gd name="T80" fmla="*/ 38 w 40"/>
                <a:gd name="T81" fmla="*/ 2 h 25"/>
                <a:gd name="T82" fmla="*/ 38 w 40"/>
                <a:gd name="T83" fmla="*/ 2 h 25"/>
                <a:gd name="T84" fmla="*/ 38 w 40"/>
                <a:gd name="T85" fmla="*/ 3 h 25"/>
                <a:gd name="T86" fmla="*/ 39 w 40"/>
                <a:gd name="T87" fmla="*/ 3 h 25"/>
                <a:gd name="T88" fmla="*/ 39 w 40"/>
                <a:gd name="T89" fmla="*/ 4 h 25"/>
                <a:gd name="T90" fmla="*/ 38 w 40"/>
                <a:gd name="T91" fmla="*/ 4 h 25"/>
                <a:gd name="T92" fmla="*/ 39 w 40"/>
                <a:gd name="T93" fmla="*/ 5 h 25"/>
                <a:gd name="T94" fmla="*/ 39 w 40"/>
                <a:gd name="T95" fmla="*/ 6 h 25"/>
                <a:gd name="T96" fmla="*/ 38 w 40"/>
                <a:gd name="T97" fmla="*/ 6 h 25"/>
                <a:gd name="T98" fmla="*/ 38 w 40"/>
                <a:gd name="T99" fmla="*/ 6 h 25"/>
                <a:gd name="T100" fmla="*/ 37 w 40"/>
                <a:gd name="T101" fmla="*/ 6 h 25"/>
                <a:gd name="T102" fmla="*/ 37 w 40"/>
                <a:gd name="T103" fmla="*/ 6 h 25"/>
                <a:gd name="T104" fmla="*/ 36 w 40"/>
                <a:gd name="T105" fmla="*/ 6 h 25"/>
                <a:gd name="T106" fmla="*/ 36 w 40"/>
                <a:gd name="T107" fmla="*/ 7 h 25"/>
                <a:gd name="T108" fmla="*/ 36 w 40"/>
                <a:gd name="T109" fmla="*/ 7 h 25"/>
                <a:gd name="T110" fmla="*/ 35 w 40"/>
                <a:gd name="T11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" h="25">
                  <a:moveTo>
                    <a:pt x="35" y="7"/>
                  </a:moveTo>
                  <a:lnTo>
                    <a:pt x="31" y="6"/>
                  </a:lnTo>
                  <a:lnTo>
                    <a:pt x="28" y="6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5" name="Freeform 265"/>
            <p:cNvSpPr>
              <a:spLocks/>
            </p:cNvSpPr>
            <p:nvPr/>
          </p:nvSpPr>
          <p:spPr bwMode="auto">
            <a:xfrm>
              <a:off x="1112" y="2218"/>
              <a:ext cx="19" cy="17"/>
            </a:xfrm>
            <a:custGeom>
              <a:avLst/>
              <a:gdLst>
                <a:gd name="T0" fmla="*/ 0 w 18"/>
                <a:gd name="T1" fmla="*/ 3 h 17"/>
                <a:gd name="T2" fmla="*/ 0 w 18"/>
                <a:gd name="T3" fmla="*/ 3 h 17"/>
                <a:gd name="T4" fmla="*/ 0 w 18"/>
                <a:gd name="T5" fmla="*/ 1 h 17"/>
                <a:gd name="T6" fmla="*/ 1 w 18"/>
                <a:gd name="T7" fmla="*/ 1 h 17"/>
                <a:gd name="T8" fmla="*/ 2 w 18"/>
                <a:gd name="T9" fmla="*/ 0 h 17"/>
                <a:gd name="T10" fmla="*/ 3 w 18"/>
                <a:gd name="T11" fmla="*/ 0 h 17"/>
                <a:gd name="T12" fmla="*/ 3 w 18"/>
                <a:gd name="T13" fmla="*/ 1 h 17"/>
                <a:gd name="T14" fmla="*/ 4 w 18"/>
                <a:gd name="T15" fmla="*/ 1 h 17"/>
                <a:gd name="T16" fmla="*/ 4 w 18"/>
                <a:gd name="T17" fmla="*/ 1 h 17"/>
                <a:gd name="T18" fmla="*/ 4 w 18"/>
                <a:gd name="T19" fmla="*/ 2 h 17"/>
                <a:gd name="T20" fmla="*/ 5 w 18"/>
                <a:gd name="T21" fmla="*/ 6 h 17"/>
                <a:gd name="T22" fmla="*/ 8 w 18"/>
                <a:gd name="T23" fmla="*/ 8 h 17"/>
                <a:gd name="T24" fmla="*/ 8 w 18"/>
                <a:gd name="T25" fmla="*/ 8 h 17"/>
                <a:gd name="T26" fmla="*/ 9 w 18"/>
                <a:gd name="T27" fmla="*/ 8 h 17"/>
                <a:gd name="T28" fmla="*/ 9 w 18"/>
                <a:gd name="T29" fmla="*/ 9 h 17"/>
                <a:gd name="T30" fmla="*/ 10 w 18"/>
                <a:gd name="T31" fmla="*/ 9 h 17"/>
                <a:gd name="T32" fmla="*/ 14 w 18"/>
                <a:gd name="T33" fmla="*/ 10 h 17"/>
                <a:gd name="T34" fmla="*/ 17 w 18"/>
                <a:gd name="T35" fmla="*/ 11 h 17"/>
                <a:gd name="T36" fmla="*/ 15 w 18"/>
                <a:gd name="T37" fmla="*/ 11 h 17"/>
                <a:gd name="T38" fmla="*/ 14 w 18"/>
                <a:gd name="T39" fmla="*/ 12 h 17"/>
                <a:gd name="T40" fmla="*/ 13 w 18"/>
                <a:gd name="T41" fmla="*/ 13 h 17"/>
                <a:gd name="T42" fmla="*/ 13 w 18"/>
                <a:gd name="T43" fmla="*/ 14 h 17"/>
                <a:gd name="T44" fmla="*/ 12 w 18"/>
                <a:gd name="T45" fmla="*/ 14 h 17"/>
                <a:gd name="T46" fmla="*/ 11 w 18"/>
                <a:gd name="T47" fmla="*/ 14 h 17"/>
                <a:gd name="T48" fmla="*/ 10 w 18"/>
                <a:gd name="T49" fmla="*/ 14 h 17"/>
                <a:gd name="T50" fmla="*/ 9 w 18"/>
                <a:gd name="T51" fmla="*/ 14 h 17"/>
                <a:gd name="T52" fmla="*/ 8 w 18"/>
                <a:gd name="T53" fmla="*/ 14 h 17"/>
                <a:gd name="T54" fmla="*/ 8 w 18"/>
                <a:gd name="T55" fmla="*/ 14 h 17"/>
                <a:gd name="T56" fmla="*/ 2 w 18"/>
                <a:gd name="T57" fmla="*/ 10 h 17"/>
                <a:gd name="T58" fmla="*/ 1 w 18"/>
                <a:gd name="T59" fmla="*/ 10 h 17"/>
                <a:gd name="T60" fmla="*/ 1 w 18"/>
                <a:gd name="T61" fmla="*/ 9 h 17"/>
                <a:gd name="T62" fmla="*/ 0 w 18"/>
                <a:gd name="T63" fmla="*/ 5 h 17"/>
                <a:gd name="T64" fmla="*/ 0 w 18"/>
                <a:gd name="T65" fmla="*/ 5 h 17"/>
                <a:gd name="T66" fmla="*/ 0 w 18"/>
                <a:gd name="T67" fmla="*/ 4 h 17"/>
                <a:gd name="T68" fmla="*/ 0 w 18"/>
                <a:gd name="T69" fmla="*/ 3 h 17"/>
                <a:gd name="T70" fmla="*/ 0 w 18"/>
                <a:gd name="T71" fmla="*/ 2 h 17"/>
                <a:gd name="T72" fmla="*/ 0 w 18"/>
                <a:gd name="T73" fmla="*/ 1 h 17"/>
                <a:gd name="T74" fmla="*/ 1 w 18"/>
                <a:gd name="T75" fmla="*/ 0 h 17"/>
                <a:gd name="T76" fmla="*/ 2 w 18"/>
                <a:gd name="T77" fmla="*/ 0 h 17"/>
                <a:gd name="T78" fmla="*/ 3 w 18"/>
                <a:gd name="T79" fmla="*/ 0 h 17"/>
                <a:gd name="T80" fmla="*/ 4 w 18"/>
                <a:gd name="T81" fmla="*/ 1 h 17"/>
                <a:gd name="T82" fmla="*/ 4 w 18"/>
                <a:gd name="T83" fmla="*/ 1 h 17"/>
                <a:gd name="T84" fmla="*/ 4 w 18"/>
                <a:gd name="T85" fmla="*/ 2 h 17"/>
                <a:gd name="T86" fmla="*/ 0 w 18"/>
                <a:gd name="T8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17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6" name="Freeform 266"/>
            <p:cNvSpPr>
              <a:spLocks/>
            </p:cNvSpPr>
            <p:nvPr/>
          </p:nvSpPr>
          <p:spPr bwMode="auto">
            <a:xfrm>
              <a:off x="1013" y="2242"/>
              <a:ext cx="61" cy="15"/>
            </a:xfrm>
            <a:custGeom>
              <a:avLst/>
              <a:gdLst>
                <a:gd name="T0" fmla="*/ 5 w 61"/>
                <a:gd name="T1" fmla="*/ 9 h 17"/>
                <a:gd name="T2" fmla="*/ 8 w 61"/>
                <a:gd name="T3" fmla="*/ 9 h 17"/>
                <a:gd name="T4" fmla="*/ 11 w 61"/>
                <a:gd name="T5" fmla="*/ 10 h 17"/>
                <a:gd name="T6" fmla="*/ 15 w 61"/>
                <a:gd name="T7" fmla="*/ 10 h 17"/>
                <a:gd name="T8" fmla="*/ 18 w 61"/>
                <a:gd name="T9" fmla="*/ 10 h 17"/>
                <a:gd name="T10" fmla="*/ 23 w 61"/>
                <a:gd name="T11" fmla="*/ 9 h 17"/>
                <a:gd name="T12" fmla="*/ 25 w 61"/>
                <a:gd name="T13" fmla="*/ 8 h 17"/>
                <a:gd name="T14" fmla="*/ 30 w 61"/>
                <a:gd name="T15" fmla="*/ 6 h 17"/>
                <a:gd name="T16" fmla="*/ 34 w 61"/>
                <a:gd name="T17" fmla="*/ 5 h 17"/>
                <a:gd name="T18" fmla="*/ 37 w 61"/>
                <a:gd name="T19" fmla="*/ 4 h 17"/>
                <a:gd name="T20" fmla="*/ 41 w 61"/>
                <a:gd name="T21" fmla="*/ 3 h 17"/>
                <a:gd name="T22" fmla="*/ 44 w 61"/>
                <a:gd name="T23" fmla="*/ 3 h 17"/>
                <a:gd name="T24" fmla="*/ 46 w 61"/>
                <a:gd name="T25" fmla="*/ 2 h 17"/>
                <a:gd name="T26" fmla="*/ 49 w 61"/>
                <a:gd name="T27" fmla="*/ 1 h 17"/>
                <a:gd name="T28" fmla="*/ 51 w 61"/>
                <a:gd name="T29" fmla="*/ 0 h 17"/>
                <a:gd name="T30" fmla="*/ 54 w 61"/>
                <a:gd name="T31" fmla="*/ 0 h 17"/>
                <a:gd name="T32" fmla="*/ 56 w 61"/>
                <a:gd name="T33" fmla="*/ 0 h 17"/>
                <a:gd name="T34" fmla="*/ 57 w 61"/>
                <a:gd name="T35" fmla="*/ 0 h 17"/>
                <a:gd name="T36" fmla="*/ 59 w 61"/>
                <a:gd name="T37" fmla="*/ 1 h 17"/>
                <a:gd name="T38" fmla="*/ 59 w 61"/>
                <a:gd name="T39" fmla="*/ 0 h 17"/>
                <a:gd name="T40" fmla="*/ 60 w 61"/>
                <a:gd name="T41" fmla="*/ 0 h 17"/>
                <a:gd name="T42" fmla="*/ 59 w 61"/>
                <a:gd name="T43" fmla="*/ 1 h 17"/>
                <a:gd name="T44" fmla="*/ 58 w 61"/>
                <a:gd name="T45" fmla="*/ 2 h 17"/>
                <a:gd name="T46" fmla="*/ 56 w 61"/>
                <a:gd name="T47" fmla="*/ 3 h 17"/>
                <a:gd name="T48" fmla="*/ 54 w 61"/>
                <a:gd name="T49" fmla="*/ 4 h 17"/>
                <a:gd name="T50" fmla="*/ 51 w 61"/>
                <a:gd name="T51" fmla="*/ 5 h 17"/>
                <a:gd name="T52" fmla="*/ 49 w 61"/>
                <a:gd name="T53" fmla="*/ 6 h 17"/>
                <a:gd name="T54" fmla="*/ 46 w 61"/>
                <a:gd name="T55" fmla="*/ 8 h 17"/>
                <a:gd name="T56" fmla="*/ 44 w 61"/>
                <a:gd name="T57" fmla="*/ 9 h 17"/>
                <a:gd name="T58" fmla="*/ 43 w 61"/>
                <a:gd name="T59" fmla="*/ 9 h 17"/>
                <a:gd name="T60" fmla="*/ 42 w 61"/>
                <a:gd name="T61" fmla="*/ 9 h 17"/>
                <a:gd name="T62" fmla="*/ 38 w 61"/>
                <a:gd name="T63" fmla="*/ 10 h 17"/>
                <a:gd name="T64" fmla="*/ 34 w 61"/>
                <a:gd name="T65" fmla="*/ 12 h 17"/>
                <a:gd name="T66" fmla="*/ 30 w 61"/>
                <a:gd name="T67" fmla="*/ 13 h 17"/>
                <a:gd name="T68" fmla="*/ 26 w 61"/>
                <a:gd name="T69" fmla="*/ 14 h 17"/>
                <a:gd name="T70" fmla="*/ 22 w 61"/>
                <a:gd name="T71" fmla="*/ 14 h 17"/>
                <a:gd name="T72" fmla="*/ 18 w 61"/>
                <a:gd name="T73" fmla="*/ 16 h 17"/>
                <a:gd name="T74" fmla="*/ 14 w 61"/>
                <a:gd name="T75" fmla="*/ 16 h 17"/>
                <a:gd name="T76" fmla="*/ 9 w 61"/>
                <a:gd name="T77" fmla="*/ 16 h 17"/>
                <a:gd name="T78" fmla="*/ 6 w 61"/>
                <a:gd name="T79" fmla="*/ 16 h 17"/>
                <a:gd name="T80" fmla="*/ 2 w 61"/>
                <a:gd name="T81" fmla="*/ 14 h 17"/>
                <a:gd name="T82" fmla="*/ 1 w 61"/>
                <a:gd name="T83" fmla="*/ 14 h 17"/>
                <a:gd name="T84" fmla="*/ 1 w 61"/>
                <a:gd name="T85" fmla="*/ 13 h 17"/>
                <a:gd name="T86" fmla="*/ 0 w 61"/>
                <a:gd name="T87" fmla="*/ 13 h 17"/>
                <a:gd name="T88" fmla="*/ 0 w 61"/>
                <a:gd name="T89" fmla="*/ 13 h 17"/>
                <a:gd name="T90" fmla="*/ 0 w 61"/>
                <a:gd name="T91" fmla="*/ 12 h 17"/>
                <a:gd name="T92" fmla="*/ 0 w 61"/>
                <a:gd name="T93" fmla="*/ 12 h 17"/>
                <a:gd name="T94" fmla="*/ 0 w 61"/>
                <a:gd name="T95" fmla="*/ 11 h 17"/>
                <a:gd name="T96" fmla="*/ 0 w 61"/>
                <a:gd name="T97" fmla="*/ 10 h 17"/>
                <a:gd name="T98" fmla="*/ 0 w 61"/>
                <a:gd name="T99" fmla="*/ 10 h 17"/>
                <a:gd name="T100" fmla="*/ 0 w 61"/>
                <a:gd name="T101" fmla="*/ 10 h 17"/>
                <a:gd name="T102" fmla="*/ 1 w 61"/>
                <a:gd name="T103" fmla="*/ 10 h 17"/>
                <a:gd name="T104" fmla="*/ 1 w 61"/>
                <a:gd name="T105" fmla="*/ 9 h 17"/>
                <a:gd name="T106" fmla="*/ 2 w 61"/>
                <a:gd name="T107" fmla="*/ 9 h 17"/>
                <a:gd name="T108" fmla="*/ 2 w 61"/>
                <a:gd name="T109" fmla="*/ 8 h 17"/>
                <a:gd name="T110" fmla="*/ 3 w 61"/>
                <a:gd name="T111" fmla="*/ 8 h 17"/>
                <a:gd name="T112" fmla="*/ 4 w 61"/>
                <a:gd name="T113" fmla="*/ 9 h 17"/>
                <a:gd name="T114" fmla="*/ 5 w 61"/>
                <a:gd name="T1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" h="17">
                  <a:moveTo>
                    <a:pt x="5" y="9"/>
                  </a:moveTo>
                  <a:lnTo>
                    <a:pt x="8" y="9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30" y="6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4" y="4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6" y="8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7" name="Freeform 267"/>
            <p:cNvSpPr>
              <a:spLocks/>
            </p:cNvSpPr>
            <p:nvPr/>
          </p:nvSpPr>
          <p:spPr bwMode="auto">
            <a:xfrm>
              <a:off x="997" y="2270"/>
              <a:ext cx="54" cy="41"/>
            </a:xfrm>
            <a:custGeom>
              <a:avLst/>
              <a:gdLst>
                <a:gd name="T0" fmla="*/ 7 w 55"/>
                <a:gd name="T1" fmla="*/ 31 h 41"/>
                <a:gd name="T2" fmla="*/ 11 w 55"/>
                <a:gd name="T3" fmla="*/ 34 h 41"/>
                <a:gd name="T4" fmla="*/ 17 w 55"/>
                <a:gd name="T5" fmla="*/ 34 h 41"/>
                <a:gd name="T6" fmla="*/ 22 w 55"/>
                <a:gd name="T7" fmla="*/ 33 h 41"/>
                <a:gd name="T8" fmla="*/ 27 w 55"/>
                <a:gd name="T9" fmla="*/ 31 h 41"/>
                <a:gd name="T10" fmla="*/ 34 w 55"/>
                <a:gd name="T11" fmla="*/ 28 h 41"/>
                <a:gd name="T12" fmla="*/ 33 w 55"/>
                <a:gd name="T13" fmla="*/ 26 h 41"/>
                <a:gd name="T14" fmla="*/ 36 w 55"/>
                <a:gd name="T15" fmla="*/ 23 h 41"/>
                <a:gd name="T16" fmla="*/ 39 w 55"/>
                <a:gd name="T17" fmla="*/ 17 h 41"/>
                <a:gd name="T18" fmla="*/ 41 w 55"/>
                <a:gd name="T19" fmla="*/ 11 h 41"/>
                <a:gd name="T20" fmla="*/ 44 w 55"/>
                <a:gd name="T21" fmla="*/ 6 h 41"/>
                <a:gd name="T22" fmla="*/ 47 w 55"/>
                <a:gd name="T23" fmla="*/ 1 h 41"/>
                <a:gd name="T24" fmla="*/ 48 w 55"/>
                <a:gd name="T25" fmla="*/ 0 h 41"/>
                <a:gd name="T26" fmla="*/ 49 w 55"/>
                <a:gd name="T27" fmla="*/ 0 h 41"/>
                <a:gd name="T28" fmla="*/ 51 w 55"/>
                <a:gd name="T29" fmla="*/ 0 h 41"/>
                <a:gd name="T30" fmla="*/ 52 w 55"/>
                <a:gd name="T31" fmla="*/ 1 h 41"/>
                <a:gd name="T32" fmla="*/ 53 w 55"/>
                <a:gd name="T33" fmla="*/ 2 h 41"/>
                <a:gd name="T34" fmla="*/ 53 w 55"/>
                <a:gd name="T35" fmla="*/ 2 h 41"/>
                <a:gd name="T36" fmla="*/ 53 w 55"/>
                <a:gd name="T37" fmla="*/ 3 h 41"/>
                <a:gd name="T38" fmla="*/ 53 w 55"/>
                <a:gd name="T39" fmla="*/ 4 h 41"/>
                <a:gd name="T40" fmla="*/ 53 w 55"/>
                <a:gd name="T41" fmla="*/ 6 h 41"/>
                <a:gd name="T42" fmla="*/ 49 w 55"/>
                <a:gd name="T43" fmla="*/ 9 h 41"/>
                <a:gd name="T44" fmla="*/ 46 w 55"/>
                <a:gd name="T45" fmla="*/ 12 h 41"/>
                <a:gd name="T46" fmla="*/ 45 w 55"/>
                <a:gd name="T47" fmla="*/ 17 h 41"/>
                <a:gd name="T48" fmla="*/ 43 w 55"/>
                <a:gd name="T49" fmla="*/ 21 h 41"/>
                <a:gd name="T50" fmla="*/ 41 w 55"/>
                <a:gd name="T51" fmla="*/ 26 h 41"/>
                <a:gd name="T52" fmla="*/ 36 w 55"/>
                <a:gd name="T53" fmla="*/ 33 h 41"/>
                <a:gd name="T54" fmla="*/ 36 w 55"/>
                <a:gd name="T55" fmla="*/ 33 h 41"/>
                <a:gd name="T56" fmla="*/ 36 w 55"/>
                <a:gd name="T57" fmla="*/ 33 h 41"/>
                <a:gd name="T58" fmla="*/ 28 w 55"/>
                <a:gd name="T59" fmla="*/ 38 h 41"/>
                <a:gd name="T60" fmla="*/ 22 w 55"/>
                <a:gd name="T61" fmla="*/ 40 h 41"/>
                <a:gd name="T62" fmla="*/ 17 w 55"/>
                <a:gd name="T63" fmla="*/ 40 h 41"/>
                <a:gd name="T64" fmla="*/ 10 w 55"/>
                <a:gd name="T65" fmla="*/ 39 h 41"/>
                <a:gd name="T66" fmla="*/ 5 w 55"/>
                <a:gd name="T67" fmla="*/ 36 h 41"/>
                <a:gd name="T68" fmla="*/ 0 w 55"/>
                <a:gd name="T69" fmla="*/ 31 h 41"/>
                <a:gd name="T70" fmla="*/ 0 w 55"/>
                <a:gd name="T71" fmla="*/ 31 h 41"/>
                <a:gd name="T72" fmla="*/ 0 w 55"/>
                <a:gd name="T73" fmla="*/ 29 h 41"/>
                <a:gd name="T74" fmla="*/ 0 w 55"/>
                <a:gd name="T75" fmla="*/ 28 h 41"/>
                <a:gd name="T76" fmla="*/ 0 w 55"/>
                <a:gd name="T77" fmla="*/ 28 h 41"/>
                <a:gd name="T78" fmla="*/ 2 w 55"/>
                <a:gd name="T79" fmla="*/ 27 h 41"/>
                <a:gd name="T80" fmla="*/ 3 w 55"/>
                <a:gd name="T81" fmla="*/ 27 h 41"/>
                <a:gd name="T82" fmla="*/ 4 w 55"/>
                <a:gd name="T83" fmla="*/ 27 h 41"/>
                <a:gd name="T84" fmla="*/ 5 w 55"/>
                <a:gd name="T8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41">
                  <a:moveTo>
                    <a:pt x="5" y="27"/>
                  </a:moveTo>
                  <a:lnTo>
                    <a:pt x="7" y="31"/>
                  </a:lnTo>
                  <a:lnTo>
                    <a:pt x="9" y="32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8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36" y="23"/>
                  </a:lnTo>
                  <a:lnTo>
                    <a:pt x="37" y="19"/>
                  </a:lnTo>
                  <a:lnTo>
                    <a:pt x="39" y="17"/>
                  </a:lnTo>
                  <a:lnTo>
                    <a:pt x="40" y="13"/>
                  </a:lnTo>
                  <a:lnTo>
                    <a:pt x="41" y="11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6" y="12"/>
                  </a:lnTo>
                  <a:lnTo>
                    <a:pt x="45" y="15"/>
                  </a:lnTo>
                  <a:lnTo>
                    <a:pt x="45" y="17"/>
                  </a:lnTo>
                  <a:lnTo>
                    <a:pt x="44" y="20"/>
                  </a:lnTo>
                  <a:lnTo>
                    <a:pt x="43" y="21"/>
                  </a:lnTo>
                  <a:lnTo>
                    <a:pt x="42" y="24"/>
                  </a:lnTo>
                  <a:lnTo>
                    <a:pt x="41" y="26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28" y="38"/>
                  </a:lnTo>
                  <a:lnTo>
                    <a:pt x="26" y="39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7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8" name="Freeform 268"/>
            <p:cNvSpPr>
              <a:spLocks/>
            </p:cNvSpPr>
            <p:nvPr/>
          </p:nvSpPr>
          <p:spPr bwMode="auto">
            <a:xfrm>
              <a:off x="1065" y="2275"/>
              <a:ext cx="37" cy="26"/>
            </a:xfrm>
            <a:custGeom>
              <a:avLst/>
              <a:gdLst>
                <a:gd name="T0" fmla="*/ 36 w 37"/>
                <a:gd name="T1" fmla="*/ 5 h 27"/>
                <a:gd name="T2" fmla="*/ 33 w 37"/>
                <a:gd name="T3" fmla="*/ 8 h 27"/>
                <a:gd name="T4" fmla="*/ 30 w 37"/>
                <a:gd name="T5" fmla="*/ 12 h 27"/>
                <a:gd name="T6" fmla="*/ 28 w 37"/>
                <a:gd name="T7" fmla="*/ 15 h 27"/>
                <a:gd name="T8" fmla="*/ 26 w 37"/>
                <a:gd name="T9" fmla="*/ 18 h 27"/>
                <a:gd name="T10" fmla="*/ 22 w 37"/>
                <a:gd name="T11" fmla="*/ 20 h 27"/>
                <a:gd name="T12" fmla="*/ 19 w 37"/>
                <a:gd name="T13" fmla="*/ 23 h 27"/>
                <a:gd name="T14" fmla="*/ 15 w 37"/>
                <a:gd name="T15" fmla="*/ 25 h 27"/>
                <a:gd name="T16" fmla="*/ 11 w 37"/>
                <a:gd name="T17" fmla="*/ 26 h 27"/>
                <a:gd name="T18" fmla="*/ 7 w 37"/>
                <a:gd name="T19" fmla="*/ 26 h 27"/>
                <a:gd name="T20" fmla="*/ 2 w 37"/>
                <a:gd name="T21" fmla="*/ 26 h 27"/>
                <a:gd name="T22" fmla="*/ 2 w 37"/>
                <a:gd name="T23" fmla="*/ 25 h 27"/>
                <a:gd name="T24" fmla="*/ 2 w 37"/>
                <a:gd name="T25" fmla="*/ 25 h 27"/>
                <a:gd name="T26" fmla="*/ 1 w 37"/>
                <a:gd name="T27" fmla="*/ 25 h 27"/>
                <a:gd name="T28" fmla="*/ 1 w 37"/>
                <a:gd name="T29" fmla="*/ 24 h 27"/>
                <a:gd name="T30" fmla="*/ 1 w 37"/>
                <a:gd name="T31" fmla="*/ 24 h 27"/>
                <a:gd name="T32" fmla="*/ 0 w 37"/>
                <a:gd name="T33" fmla="*/ 24 h 27"/>
                <a:gd name="T34" fmla="*/ 0 w 37"/>
                <a:gd name="T35" fmla="*/ 24 h 27"/>
                <a:gd name="T36" fmla="*/ 0 w 37"/>
                <a:gd name="T37" fmla="*/ 23 h 27"/>
                <a:gd name="T38" fmla="*/ 0 w 37"/>
                <a:gd name="T39" fmla="*/ 22 h 27"/>
                <a:gd name="T40" fmla="*/ 0 w 37"/>
                <a:gd name="T41" fmla="*/ 21 h 27"/>
                <a:gd name="T42" fmla="*/ 1 w 37"/>
                <a:gd name="T43" fmla="*/ 21 h 27"/>
                <a:gd name="T44" fmla="*/ 1 w 37"/>
                <a:gd name="T45" fmla="*/ 21 h 27"/>
                <a:gd name="T46" fmla="*/ 2 w 37"/>
                <a:gd name="T47" fmla="*/ 20 h 27"/>
                <a:gd name="T48" fmla="*/ 2 w 37"/>
                <a:gd name="T49" fmla="*/ 20 h 27"/>
                <a:gd name="T50" fmla="*/ 3 w 37"/>
                <a:gd name="T51" fmla="*/ 20 h 27"/>
                <a:gd name="T52" fmla="*/ 3 w 37"/>
                <a:gd name="T53" fmla="*/ 20 h 27"/>
                <a:gd name="T54" fmla="*/ 3 w 37"/>
                <a:gd name="T55" fmla="*/ 20 h 27"/>
                <a:gd name="T56" fmla="*/ 7 w 37"/>
                <a:gd name="T57" fmla="*/ 19 h 27"/>
                <a:gd name="T58" fmla="*/ 10 w 37"/>
                <a:gd name="T59" fmla="*/ 19 h 27"/>
                <a:gd name="T60" fmla="*/ 14 w 37"/>
                <a:gd name="T61" fmla="*/ 19 h 27"/>
                <a:gd name="T62" fmla="*/ 16 w 37"/>
                <a:gd name="T63" fmla="*/ 17 h 27"/>
                <a:gd name="T64" fmla="*/ 20 w 37"/>
                <a:gd name="T65" fmla="*/ 15 h 27"/>
                <a:gd name="T66" fmla="*/ 23 w 37"/>
                <a:gd name="T67" fmla="*/ 14 h 27"/>
                <a:gd name="T68" fmla="*/ 24 w 37"/>
                <a:gd name="T69" fmla="*/ 11 h 27"/>
                <a:gd name="T70" fmla="*/ 28 w 37"/>
                <a:gd name="T71" fmla="*/ 8 h 27"/>
                <a:gd name="T72" fmla="*/ 28 w 37"/>
                <a:gd name="T73" fmla="*/ 5 h 27"/>
                <a:gd name="T74" fmla="*/ 30 w 37"/>
                <a:gd name="T75" fmla="*/ 2 h 27"/>
                <a:gd name="T76" fmla="*/ 31 w 37"/>
                <a:gd name="T77" fmla="*/ 1 h 27"/>
                <a:gd name="T78" fmla="*/ 32 w 37"/>
                <a:gd name="T79" fmla="*/ 1 h 27"/>
                <a:gd name="T80" fmla="*/ 32 w 37"/>
                <a:gd name="T81" fmla="*/ 1 h 27"/>
                <a:gd name="T82" fmla="*/ 32 w 37"/>
                <a:gd name="T83" fmla="*/ 1 h 27"/>
                <a:gd name="T84" fmla="*/ 32 w 37"/>
                <a:gd name="T85" fmla="*/ 1 h 27"/>
                <a:gd name="T86" fmla="*/ 33 w 37"/>
                <a:gd name="T87" fmla="*/ 1 h 27"/>
                <a:gd name="T88" fmla="*/ 33 w 37"/>
                <a:gd name="T89" fmla="*/ 0 h 27"/>
                <a:gd name="T90" fmla="*/ 34 w 37"/>
                <a:gd name="T91" fmla="*/ 1 h 27"/>
                <a:gd name="T92" fmla="*/ 34 w 37"/>
                <a:gd name="T93" fmla="*/ 0 h 27"/>
                <a:gd name="T94" fmla="*/ 35 w 37"/>
                <a:gd name="T95" fmla="*/ 1 h 27"/>
                <a:gd name="T96" fmla="*/ 35 w 37"/>
                <a:gd name="T97" fmla="*/ 1 h 27"/>
                <a:gd name="T98" fmla="*/ 35 w 37"/>
                <a:gd name="T99" fmla="*/ 1 h 27"/>
                <a:gd name="T100" fmla="*/ 35 w 37"/>
                <a:gd name="T101" fmla="*/ 1 h 27"/>
                <a:gd name="T102" fmla="*/ 35 w 37"/>
                <a:gd name="T103" fmla="*/ 2 h 27"/>
                <a:gd name="T104" fmla="*/ 36 w 37"/>
                <a:gd name="T105" fmla="*/ 3 h 27"/>
                <a:gd name="T106" fmla="*/ 36 w 37"/>
                <a:gd name="T107" fmla="*/ 3 h 27"/>
                <a:gd name="T108" fmla="*/ 36 w 37"/>
                <a:gd name="T109" fmla="*/ 4 h 27"/>
                <a:gd name="T110" fmla="*/ 35 w 37"/>
                <a:gd name="T111" fmla="*/ 4 h 27"/>
                <a:gd name="T112" fmla="*/ 36 w 37"/>
                <a:gd name="T1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27">
                  <a:moveTo>
                    <a:pt x="36" y="5"/>
                  </a:moveTo>
                  <a:lnTo>
                    <a:pt x="33" y="8"/>
                  </a:lnTo>
                  <a:lnTo>
                    <a:pt x="30" y="12"/>
                  </a:lnTo>
                  <a:lnTo>
                    <a:pt x="28" y="15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5" y="25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4" y="11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</a:path>
              </a:pathLst>
            </a:custGeom>
            <a:solidFill>
              <a:srgbClr val="FFC1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09" name="Freeform 269"/>
            <p:cNvSpPr>
              <a:spLocks/>
            </p:cNvSpPr>
            <p:nvPr/>
          </p:nvSpPr>
          <p:spPr bwMode="auto">
            <a:xfrm>
              <a:off x="861" y="2361"/>
              <a:ext cx="98" cy="123"/>
            </a:xfrm>
            <a:custGeom>
              <a:avLst/>
              <a:gdLst>
                <a:gd name="T0" fmla="*/ 59 w 98"/>
                <a:gd name="T1" fmla="*/ 63 h 122"/>
                <a:gd name="T2" fmla="*/ 53 w 98"/>
                <a:gd name="T3" fmla="*/ 67 h 122"/>
                <a:gd name="T4" fmla="*/ 47 w 98"/>
                <a:gd name="T5" fmla="*/ 69 h 122"/>
                <a:gd name="T6" fmla="*/ 42 w 98"/>
                <a:gd name="T7" fmla="*/ 73 h 122"/>
                <a:gd name="T8" fmla="*/ 36 w 98"/>
                <a:gd name="T9" fmla="*/ 78 h 122"/>
                <a:gd name="T10" fmla="*/ 30 w 98"/>
                <a:gd name="T11" fmla="*/ 82 h 122"/>
                <a:gd name="T12" fmla="*/ 25 w 98"/>
                <a:gd name="T13" fmla="*/ 89 h 122"/>
                <a:gd name="T14" fmla="*/ 19 w 98"/>
                <a:gd name="T15" fmla="*/ 94 h 122"/>
                <a:gd name="T16" fmla="*/ 14 w 98"/>
                <a:gd name="T17" fmla="*/ 103 h 122"/>
                <a:gd name="T18" fmla="*/ 9 w 98"/>
                <a:gd name="T19" fmla="*/ 111 h 122"/>
                <a:gd name="T20" fmla="*/ 3 w 98"/>
                <a:gd name="T21" fmla="*/ 121 h 122"/>
                <a:gd name="T22" fmla="*/ 2 w 98"/>
                <a:gd name="T23" fmla="*/ 120 h 122"/>
                <a:gd name="T24" fmla="*/ 1 w 98"/>
                <a:gd name="T25" fmla="*/ 111 h 122"/>
                <a:gd name="T26" fmla="*/ 0 w 98"/>
                <a:gd name="T27" fmla="*/ 101 h 122"/>
                <a:gd name="T28" fmla="*/ 0 w 98"/>
                <a:gd name="T29" fmla="*/ 91 h 122"/>
                <a:gd name="T30" fmla="*/ 0 w 98"/>
                <a:gd name="T31" fmla="*/ 79 h 122"/>
                <a:gd name="T32" fmla="*/ 0 w 98"/>
                <a:gd name="T33" fmla="*/ 67 h 122"/>
                <a:gd name="T34" fmla="*/ 0 w 98"/>
                <a:gd name="T35" fmla="*/ 57 h 122"/>
                <a:gd name="T36" fmla="*/ 1 w 98"/>
                <a:gd name="T37" fmla="*/ 46 h 122"/>
                <a:gd name="T38" fmla="*/ 5 w 98"/>
                <a:gd name="T39" fmla="*/ 36 h 122"/>
                <a:gd name="T40" fmla="*/ 8 w 98"/>
                <a:gd name="T41" fmla="*/ 28 h 122"/>
                <a:gd name="T42" fmla="*/ 13 w 98"/>
                <a:gd name="T43" fmla="*/ 23 h 122"/>
                <a:gd name="T44" fmla="*/ 21 w 98"/>
                <a:gd name="T45" fmla="*/ 17 h 122"/>
                <a:gd name="T46" fmla="*/ 30 w 98"/>
                <a:gd name="T47" fmla="*/ 13 h 122"/>
                <a:gd name="T48" fmla="*/ 37 w 98"/>
                <a:gd name="T49" fmla="*/ 8 h 122"/>
                <a:gd name="T50" fmla="*/ 45 w 98"/>
                <a:gd name="T51" fmla="*/ 6 h 122"/>
                <a:gd name="T52" fmla="*/ 53 w 98"/>
                <a:gd name="T53" fmla="*/ 4 h 122"/>
                <a:gd name="T54" fmla="*/ 62 w 98"/>
                <a:gd name="T55" fmla="*/ 3 h 122"/>
                <a:gd name="T56" fmla="*/ 71 w 98"/>
                <a:gd name="T57" fmla="*/ 2 h 122"/>
                <a:gd name="T58" fmla="*/ 80 w 98"/>
                <a:gd name="T59" fmla="*/ 1 h 122"/>
                <a:gd name="T60" fmla="*/ 88 w 98"/>
                <a:gd name="T61" fmla="*/ 1 h 122"/>
                <a:gd name="T62" fmla="*/ 97 w 98"/>
                <a:gd name="T63" fmla="*/ 0 h 122"/>
                <a:gd name="T64" fmla="*/ 95 w 98"/>
                <a:gd name="T65" fmla="*/ 2 h 122"/>
                <a:gd name="T66" fmla="*/ 94 w 98"/>
                <a:gd name="T67" fmla="*/ 3 h 122"/>
                <a:gd name="T68" fmla="*/ 90 w 98"/>
                <a:gd name="T69" fmla="*/ 6 h 122"/>
                <a:gd name="T70" fmla="*/ 86 w 98"/>
                <a:gd name="T71" fmla="*/ 10 h 122"/>
                <a:gd name="T72" fmla="*/ 80 w 98"/>
                <a:gd name="T73" fmla="*/ 14 h 122"/>
                <a:gd name="T74" fmla="*/ 74 w 98"/>
                <a:gd name="T75" fmla="*/ 21 h 122"/>
                <a:gd name="T76" fmla="*/ 69 w 98"/>
                <a:gd name="T77" fmla="*/ 28 h 122"/>
                <a:gd name="T78" fmla="*/ 64 w 98"/>
                <a:gd name="T79" fmla="*/ 36 h 122"/>
                <a:gd name="T80" fmla="*/ 60 w 98"/>
                <a:gd name="T81" fmla="*/ 44 h 122"/>
                <a:gd name="T82" fmla="*/ 58 w 98"/>
                <a:gd name="T83" fmla="*/ 53 h 122"/>
                <a:gd name="T84" fmla="*/ 59 w 98"/>
                <a:gd name="T85" fmla="*/ 62 h 122"/>
                <a:gd name="T86" fmla="*/ 59 w 98"/>
                <a:gd name="T87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122">
                  <a:moveTo>
                    <a:pt x="59" y="63"/>
                  </a:moveTo>
                  <a:lnTo>
                    <a:pt x="53" y="67"/>
                  </a:lnTo>
                  <a:lnTo>
                    <a:pt x="47" y="69"/>
                  </a:lnTo>
                  <a:lnTo>
                    <a:pt x="42" y="73"/>
                  </a:lnTo>
                  <a:lnTo>
                    <a:pt x="36" y="78"/>
                  </a:lnTo>
                  <a:lnTo>
                    <a:pt x="30" y="82"/>
                  </a:lnTo>
                  <a:lnTo>
                    <a:pt x="25" y="89"/>
                  </a:lnTo>
                  <a:lnTo>
                    <a:pt x="19" y="94"/>
                  </a:lnTo>
                  <a:lnTo>
                    <a:pt x="14" y="103"/>
                  </a:lnTo>
                  <a:lnTo>
                    <a:pt x="9" y="111"/>
                  </a:lnTo>
                  <a:lnTo>
                    <a:pt x="3" y="121"/>
                  </a:lnTo>
                  <a:lnTo>
                    <a:pt x="2" y="120"/>
                  </a:lnTo>
                  <a:lnTo>
                    <a:pt x="1" y="111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1" y="46"/>
                  </a:lnTo>
                  <a:lnTo>
                    <a:pt x="5" y="36"/>
                  </a:lnTo>
                  <a:lnTo>
                    <a:pt x="8" y="28"/>
                  </a:lnTo>
                  <a:lnTo>
                    <a:pt x="13" y="23"/>
                  </a:lnTo>
                  <a:lnTo>
                    <a:pt x="21" y="17"/>
                  </a:lnTo>
                  <a:lnTo>
                    <a:pt x="30" y="13"/>
                  </a:lnTo>
                  <a:lnTo>
                    <a:pt x="37" y="8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71" y="2"/>
                  </a:lnTo>
                  <a:lnTo>
                    <a:pt x="80" y="1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95" y="2"/>
                  </a:lnTo>
                  <a:lnTo>
                    <a:pt x="94" y="3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0" y="14"/>
                  </a:lnTo>
                  <a:lnTo>
                    <a:pt x="74" y="21"/>
                  </a:lnTo>
                  <a:lnTo>
                    <a:pt x="69" y="28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58" y="53"/>
                  </a:lnTo>
                  <a:lnTo>
                    <a:pt x="59" y="62"/>
                  </a:lnTo>
                  <a:lnTo>
                    <a:pt x="59" y="63"/>
                  </a:lnTo>
                </a:path>
              </a:pathLst>
            </a:custGeom>
            <a:solidFill>
              <a:srgbClr val="A887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0" name="Freeform 270"/>
            <p:cNvSpPr>
              <a:spLocks/>
            </p:cNvSpPr>
            <p:nvPr/>
          </p:nvSpPr>
          <p:spPr bwMode="auto">
            <a:xfrm>
              <a:off x="860" y="2363"/>
              <a:ext cx="106" cy="128"/>
            </a:xfrm>
            <a:custGeom>
              <a:avLst/>
              <a:gdLst>
                <a:gd name="T0" fmla="*/ 64 w 105"/>
                <a:gd name="T1" fmla="*/ 63 h 128"/>
                <a:gd name="T2" fmla="*/ 60 w 105"/>
                <a:gd name="T3" fmla="*/ 65 h 128"/>
                <a:gd name="T4" fmla="*/ 54 w 105"/>
                <a:gd name="T5" fmla="*/ 68 h 128"/>
                <a:gd name="T6" fmla="*/ 48 w 105"/>
                <a:gd name="T7" fmla="*/ 72 h 128"/>
                <a:gd name="T8" fmla="*/ 43 w 105"/>
                <a:gd name="T9" fmla="*/ 76 h 128"/>
                <a:gd name="T10" fmla="*/ 36 w 105"/>
                <a:gd name="T11" fmla="*/ 80 h 128"/>
                <a:gd name="T12" fmla="*/ 31 w 105"/>
                <a:gd name="T13" fmla="*/ 86 h 128"/>
                <a:gd name="T14" fmla="*/ 25 w 105"/>
                <a:gd name="T15" fmla="*/ 92 h 128"/>
                <a:gd name="T16" fmla="*/ 20 w 105"/>
                <a:gd name="T17" fmla="*/ 100 h 128"/>
                <a:gd name="T18" fmla="*/ 14 w 105"/>
                <a:gd name="T19" fmla="*/ 107 h 128"/>
                <a:gd name="T20" fmla="*/ 9 w 105"/>
                <a:gd name="T21" fmla="*/ 117 h 128"/>
                <a:gd name="T22" fmla="*/ 3 w 105"/>
                <a:gd name="T23" fmla="*/ 127 h 128"/>
                <a:gd name="T24" fmla="*/ 2 w 105"/>
                <a:gd name="T25" fmla="*/ 123 h 128"/>
                <a:gd name="T26" fmla="*/ 1 w 105"/>
                <a:gd name="T27" fmla="*/ 115 h 128"/>
                <a:gd name="T28" fmla="*/ 0 w 105"/>
                <a:gd name="T29" fmla="*/ 105 h 128"/>
                <a:gd name="T30" fmla="*/ 0 w 105"/>
                <a:gd name="T31" fmla="*/ 93 h 128"/>
                <a:gd name="T32" fmla="*/ 0 w 105"/>
                <a:gd name="T33" fmla="*/ 82 h 128"/>
                <a:gd name="T34" fmla="*/ 0 w 105"/>
                <a:gd name="T35" fmla="*/ 69 h 128"/>
                <a:gd name="T36" fmla="*/ 0 w 105"/>
                <a:gd name="T37" fmla="*/ 58 h 128"/>
                <a:gd name="T38" fmla="*/ 1 w 105"/>
                <a:gd name="T39" fmla="*/ 47 h 128"/>
                <a:gd name="T40" fmla="*/ 5 w 105"/>
                <a:gd name="T41" fmla="*/ 37 h 128"/>
                <a:gd name="T42" fmla="*/ 8 w 105"/>
                <a:gd name="T43" fmla="*/ 29 h 128"/>
                <a:gd name="T44" fmla="*/ 14 w 105"/>
                <a:gd name="T45" fmla="*/ 23 h 128"/>
                <a:gd name="T46" fmla="*/ 22 w 105"/>
                <a:gd name="T47" fmla="*/ 17 h 128"/>
                <a:gd name="T48" fmla="*/ 30 w 105"/>
                <a:gd name="T49" fmla="*/ 13 h 128"/>
                <a:gd name="T50" fmla="*/ 37 w 105"/>
                <a:gd name="T51" fmla="*/ 9 h 128"/>
                <a:gd name="T52" fmla="*/ 45 w 105"/>
                <a:gd name="T53" fmla="*/ 6 h 128"/>
                <a:gd name="T54" fmla="*/ 54 w 105"/>
                <a:gd name="T55" fmla="*/ 4 h 128"/>
                <a:gd name="T56" fmla="*/ 63 w 105"/>
                <a:gd name="T57" fmla="*/ 2 h 128"/>
                <a:gd name="T58" fmla="*/ 72 w 105"/>
                <a:gd name="T59" fmla="*/ 2 h 128"/>
                <a:gd name="T60" fmla="*/ 81 w 105"/>
                <a:gd name="T61" fmla="*/ 1 h 128"/>
                <a:gd name="T62" fmla="*/ 89 w 105"/>
                <a:gd name="T63" fmla="*/ 1 h 128"/>
                <a:gd name="T64" fmla="*/ 97 w 105"/>
                <a:gd name="T65" fmla="*/ 0 h 128"/>
                <a:gd name="T66" fmla="*/ 104 w 105"/>
                <a:gd name="T67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28">
                  <a:moveTo>
                    <a:pt x="64" y="63"/>
                  </a:moveTo>
                  <a:lnTo>
                    <a:pt x="60" y="65"/>
                  </a:lnTo>
                  <a:lnTo>
                    <a:pt x="54" y="68"/>
                  </a:lnTo>
                  <a:lnTo>
                    <a:pt x="48" y="72"/>
                  </a:lnTo>
                  <a:lnTo>
                    <a:pt x="43" y="76"/>
                  </a:lnTo>
                  <a:lnTo>
                    <a:pt x="36" y="80"/>
                  </a:lnTo>
                  <a:lnTo>
                    <a:pt x="31" y="86"/>
                  </a:lnTo>
                  <a:lnTo>
                    <a:pt x="25" y="92"/>
                  </a:lnTo>
                  <a:lnTo>
                    <a:pt x="20" y="100"/>
                  </a:lnTo>
                  <a:lnTo>
                    <a:pt x="14" y="107"/>
                  </a:lnTo>
                  <a:lnTo>
                    <a:pt x="9" y="117"/>
                  </a:lnTo>
                  <a:lnTo>
                    <a:pt x="3" y="127"/>
                  </a:lnTo>
                  <a:lnTo>
                    <a:pt x="2" y="123"/>
                  </a:lnTo>
                  <a:lnTo>
                    <a:pt x="1" y="115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7"/>
                  </a:lnTo>
                  <a:lnTo>
                    <a:pt x="8" y="29"/>
                  </a:lnTo>
                  <a:lnTo>
                    <a:pt x="14" y="23"/>
                  </a:lnTo>
                  <a:lnTo>
                    <a:pt x="22" y="17"/>
                  </a:lnTo>
                  <a:lnTo>
                    <a:pt x="30" y="13"/>
                  </a:lnTo>
                  <a:lnTo>
                    <a:pt x="37" y="9"/>
                  </a:lnTo>
                  <a:lnTo>
                    <a:pt x="45" y="6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89" y="1"/>
                  </a:lnTo>
                  <a:lnTo>
                    <a:pt x="97" y="0"/>
                  </a:lnTo>
                  <a:lnTo>
                    <a:pt x="10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1" name="Freeform 271"/>
            <p:cNvSpPr>
              <a:spLocks/>
            </p:cNvSpPr>
            <p:nvPr/>
          </p:nvSpPr>
          <p:spPr bwMode="auto">
            <a:xfrm>
              <a:off x="880" y="1744"/>
              <a:ext cx="65" cy="35"/>
            </a:xfrm>
            <a:custGeom>
              <a:avLst/>
              <a:gdLst>
                <a:gd name="T0" fmla="*/ 0 w 64"/>
                <a:gd name="T1" fmla="*/ 33 h 34"/>
                <a:gd name="T2" fmla="*/ 1 w 64"/>
                <a:gd name="T3" fmla="*/ 30 h 34"/>
                <a:gd name="T4" fmla="*/ 4 w 64"/>
                <a:gd name="T5" fmla="*/ 25 h 34"/>
                <a:gd name="T6" fmla="*/ 4 w 64"/>
                <a:gd name="T7" fmla="*/ 21 h 34"/>
                <a:gd name="T8" fmla="*/ 6 w 64"/>
                <a:gd name="T9" fmla="*/ 17 h 34"/>
                <a:gd name="T10" fmla="*/ 5 w 64"/>
                <a:gd name="T11" fmla="*/ 16 h 34"/>
                <a:gd name="T12" fmla="*/ 5 w 64"/>
                <a:gd name="T13" fmla="*/ 15 h 34"/>
                <a:gd name="T14" fmla="*/ 5 w 64"/>
                <a:gd name="T15" fmla="*/ 14 h 34"/>
                <a:gd name="T16" fmla="*/ 5 w 64"/>
                <a:gd name="T17" fmla="*/ 13 h 34"/>
                <a:gd name="T18" fmla="*/ 5 w 64"/>
                <a:gd name="T19" fmla="*/ 12 h 34"/>
                <a:gd name="T20" fmla="*/ 6 w 64"/>
                <a:gd name="T21" fmla="*/ 11 h 34"/>
                <a:gd name="T22" fmla="*/ 6 w 64"/>
                <a:gd name="T23" fmla="*/ 10 h 34"/>
                <a:gd name="T24" fmla="*/ 7 w 64"/>
                <a:gd name="T25" fmla="*/ 8 h 34"/>
                <a:gd name="T26" fmla="*/ 9 w 64"/>
                <a:gd name="T27" fmla="*/ 6 h 34"/>
                <a:gd name="T28" fmla="*/ 10 w 64"/>
                <a:gd name="T29" fmla="*/ 4 h 34"/>
                <a:gd name="T30" fmla="*/ 12 w 64"/>
                <a:gd name="T31" fmla="*/ 3 h 34"/>
                <a:gd name="T32" fmla="*/ 14 w 64"/>
                <a:gd name="T33" fmla="*/ 2 h 34"/>
                <a:gd name="T34" fmla="*/ 15 w 64"/>
                <a:gd name="T35" fmla="*/ 1 h 34"/>
                <a:gd name="T36" fmla="*/ 17 w 64"/>
                <a:gd name="T37" fmla="*/ 1 h 34"/>
                <a:gd name="T38" fmla="*/ 20 w 64"/>
                <a:gd name="T39" fmla="*/ 0 h 34"/>
                <a:gd name="T40" fmla="*/ 20 w 64"/>
                <a:gd name="T41" fmla="*/ 0 h 34"/>
                <a:gd name="T42" fmla="*/ 23 w 64"/>
                <a:gd name="T43" fmla="*/ 1 h 34"/>
                <a:gd name="T44" fmla="*/ 26 w 64"/>
                <a:gd name="T45" fmla="*/ 1 h 34"/>
                <a:gd name="T46" fmla="*/ 30 w 64"/>
                <a:gd name="T47" fmla="*/ 2 h 34"/>
                <a:gd name="T48" fmla="*/ 32 w 64"/>
                <a:gd name="T49" fmla="*/ 4 h 34"/>
                <a:gd name="T50" fmla="*/ 36 w 64"/>
                <a:gd name="T51" fmla="*/ 5 h 34"/>
                <a:gd name="T52" fmla="*/ 38 w 64"/>
                <a:gd name="T53" fmla="*/ 7 h 34"/>
                <a:gd name="T54" fmla="*/ 43 w 64"/>
                <a:gd name="T55" fmla="*/ 10 h 34"/>
                <a:gd name="T56" fmla="*/ 50 w 64"/>
                <a:gd name="T57" fmla="*/ 14 h 34"/>
                <a:gd name="T58" fmla="*/ 57 w 64"/>
                <a:gd name="T59" fmla="*/ 19 h 34"/>
                <a:gd name="T60" fmla="*/ 62 w 64"/>
                <a:gd name="T61" fmla="*/ 22 h 34"/>
                <a:gd name="T62" fmla="*/ 62 w 64"/>
                <a:gd name="T63" fmla="*/ 23 h 34"/>
                <a:gd name="T64" fmla="*/ 57 w 64"/>
                <a:gd name="T65" fmla="*/ 21 h 34"/>
                <a:gd name="T66" fmla="*/ 49 w 64"/>
                <a:gd name="T67" fmla="*/ 17 h 34"/>
                <a:gd name="T68" fmla="*/ 42 w 64"/>
                <a:gd name="T69" fmla="*/ 13 h 34"/>
                <a:gd name="T70" fmla="*/ 37 w 64"/>
                <a:gd name="T71" fmla="*/ 11 h 34"/>
                <a:gd name="T72" fmla="*/ 34 w 64"/>
                <a:gd name="T73" fmla="*/ 10 h 34"/>
                <a:gd name="T74" fmla="*/ 31 w 64"/>
                <a:gd name="T75" fmla="*/ 8 h 34"/>
                <a:gd name="T76" fmla="*/ 29 w 64"/>
                <a:gd name="T77" fmla="*/ 8 h 34"/>
                <a:gd name="T78" fmla="*/ 26 w 64"/>
                <a:gd name="T79" fmla="*/ 7 h 34"/>
                <a:gd name="T80" fmla="*/ 23 w 64"/>
                <a:gd name="T81" fmla="*/ 6 h 34"/>
                <a:gd name="T82" fmla="*/ 18 w 64"/>
                <a:gd name="T83" fmla="*/ 4 h 34"/>
                <a:gd name="T84" fmla="*/ 18 w 64"/>
                <a:gd name="T85" fmla="*/ 4 h 34"/>
                <a:gd name="T86" fmla="*/ 15 w 64"/>
                <a:gd name="T87" fmla="*/ 7 h 34"/>
                <a:gd name="T88" fmla="*/ 13 w 64"/>
                <a:gd name="T89" fmla="*/ 9 h 34"/>
                <a:gd name="T90" fmla="*/ 11 w 64"/>
                <a:gd name="T91" fmla="*/ 12 h 34"/>
                <a:gd name="T92" fmla="*/ 8 w 64"/>
                <a:gd name="T93" fmla="*/ 15 h 34"/>
                <a:gd name="T94" fmla="*/ 7 w 64"/>
                <a:gd name="T95" fmla="*/ 17 h 34"/>
                <a:gd name="T96" fmla="*/ 5 w 64"/>
                <a:gd name="T97" fmla="*/ 16 h 34"/>
                <a:gd name="T98" fmla="*/ 5 w 64"/>
                <a:gd name="T99" fmla="*/ 16 h 34"/>
                <a:gd name="T100" fmla="*/ 5 w 64"/>
                <a:gd name="T101" fmla="*/ 15 h 34"/>
                <a:gd name="T102" fmla="*/ 0 w 64"/>
                <a:gd name="T10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34">
                  <a:moveTo>
                    <a:pt x="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10"/>
                  </a:lnTo>
                  <a:lnTo>
                    <a:pt x="47" y="12"/>
                  </a:lnTo>
                  <a:lnTo>
                    <a:pt x="50" y="14"/>
                  </a:lnTo>
                  <a:lnTo>
                    <a:pt x="54" y="16"/>
                  </a:lnTo>
                  <a:lnTo>
                    <a:pt x="57" y="19"/>
                  </a:lnTo>
                  <a:lnTo>
                    <a:pt x="61" y="20"/>
                  </a:lnTo>
                  <a:lnTo>
                    <a:pt x="62" y="22"/>
                  </a:lnTo>
                  <a:lnTo>
                    <a:pt x="63" y="23"/>
                  </a:lnTo>
                  <a:lnTo>
                    <a:pt x="62" y="23"/>
                  </a:lnTo>
                  <a:lnTo>
                    <a:pt x="60" y="22"/>
                  </a:lnTo>
                  <a:lnTo>
                    <a:pt x="57" y="21"/>
                  </a:lnTo>
                  <a:lnTo>
                    <a:pt x="54" y="19"/>
                  </a:lnTo>
                  <a:lnTo>
                    <a:pt x="49" y="17"/>
                  </a:lnTo>
                  <a:lnTo>
                    <a:pt x="45" y="15"/>
                  </a:lnTo>
                  <a:lnTo>
                    <a:pt x="42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33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800" y="1640"/>
              <a:ext cx="300" cy="238"/>
            </a:xfrm>
            <a:custGeom>
              <a:avLst/>
              <a:gdLst>
                <a:gd name="T0" fmla="*/ 61 w 300"/>
                <a:gd name="T1" fmla="*/ 50 h 240"/>
                <a:gd name="T2" fmla="*/ 27 w 300"/>
                <a:gd name="T3" fmla="*/ 17 h 240"/>
                <a:gd name="T4" fmla="*/ 1 w 300"/>
                <a:gd name="T5" fmla="*/ 0 h 240"/>
                <a:gd name="T6" fmla="*/ 22 w 300"/>
                <a:gd name="T7" fmla="*/ 10 h 240"/>
                <a:gd name="T8" fmla="*/ 49 w 300"/>
                <a:gd name="T9" fmla="*/ 17 h 240"/>
                <a:gd name="T10" fmla="*/ 54 w 300"/>
                <a:gd name="T11" fmla="*/ 16 h 240"/>
                <a:gd name="T12" fmla="*/ 59 w 300"/>
                <a:gd name="T13" fmla="*/ 21 h 240"/>
                <a:gd name="T14" fmla="*/ 70 w 300"/>
                <a:gd name="T15" fmla="*/ 28 h 240"/>
                <a:gd name="T16" fmla="*/ 81 w 300"/>
                <a:gd name="T17" fmla="*/ 41 h 240"/>
                <a:gd name="T18" fmla="*/ 94 w 300"/>
                <a:gd name="T19" fmla="*/ 37 h 240"/>
                <a:gd name="T20" fmla="*/ 118 w 300"/>
                <a:gd name="T21" fmla="*/ 20 h 240"/>
                <a:gd name="T22" fmla="*/ 127 w 300"/>
                <a:gd name="T23" fmla="*/ 4 h 240"/>
                <a:gd name="T24" fmla="*/ 134 w 300"/>
                <a:gd name="T25" fmla="*/ 20 h 240"/>
                <a:gd name="T26" fmla="*/ 150 w 300"/>
                <a:gd name="T27" fmla="*/ 45 h 240"/>
                <a:gd name="T28" fmla="*/ 163 w 300"/>
                <a:gd name="T29" fmla="*/ 54 h 240"/>
                <a:gd name="T30" fmla="*/ 196 w 300"/>
                <a:gd name="T31" fmla="*/ 57 h 240"/>
                <a:gd name="T32" fmla="*/ 198 w 300"/>
                <a:gd name="T33" fmla="*/ 66 h 240"/>
                <a:gd name="T34" fmla="*/ 209 w 300"/>
                <a:gd name="T35" fmla="*/ 80 h 240"/>
                <a:gd name="T36" fmla="*/ 225 w 300"/>
                <a:gd name="T37" fmla="*/ 86 h 240"/>
                <a:gd name="T38" fmla="*/ 236 w 300"/>
                <a:gd name="T39" fmla="*/ 86 h 240"/>
                <a:gd name="T40" fmla="*/ 234 w 300"/>
                <a:gd name="T41" fmla="*/ 88 h 240"/>
                <a:gd name="T42" fmla="*/ 235 w 300"/>
                <a:gd name="T43" fmla="*/ 97 h 240"/>
                <a:gd name="T44" fmla="*/ 251 w 300"/>
                <a:gd name="T45" fmla="*/ 119 h 240"/>
                <a:gd name="T46" fmla="*/ 263 w 300"/>
                <a:gd name="T47" fmla="*/ 128 h 240"/>
                <a:gd name="T48" fmla="*/ 268 w 300"/>
                <a:gd name="T49" fmla="*/ 128 h 240"/>
                <a:gd name="T50" fmla="*/ 268 w 300"/>
                <a:gd name="T51" fmla="*/ 134 h 240"/>
                <a:gd name="T52" fmla="*/ 273 w 300"/>
                <a:gd name="T53" fmla="*/ 152 h 240"/>
                <a:gd name="T54" fmla="*/ 287 w 300"/>
                <a:gd name="T55" fmla="*/ 177 h 240"/>
                <a:gd name="T56" fmla="*/ 291 w 300"/>
                <a:gd name="T57" fmla="*/ 182 h 240"/>
                <a:gd name="T58" fmla="*/ 295 w 300"/>
                <a:gd name="T59" fmla="*/ 186 h 240"/>
                <a:gd name="T60" fmla="*/ 297 w 300"/>
                <a:gd name="T61" fmla="*/ 190 h 240"/>
                <a:gd name="T62" fmla="*/ 287 w 300"/>
                <a:gd name="T63" fmla="*/ 189 h 240"/>
                <a:gd name="T64" fmla="*/ 272 w 300"/>
                <a:gd name="T65" fmla="*/ 186 h 240"/>
                <a:gd name="T66" fmla="*/ 257 w 300"/>
                <a:gd name="T67" fmla="*/ 178 h 240"/>
                <a:gd name="T68" fmla="*/ 244 w 300"/>
                <a:gd name="T69" fmla="*/ 172 h 240"/>
                <a:gd name="T70" fmla="*/ 236 w 300"/>
                <a:gd name="T71" fmla="*/ 173 h 240"/>
                <a:gd name="T72" fmla="*/ 230 w 300"/>
                <a:gd name="T73" fmla="*/ 191 h 240"/>
                <a:gd name="T74" fmla="*/ 236 w 300"/>
                <a:gd name="T75" fmla="*/ 235 h 240"/>
                <a:gd name="T76" fmla="*/ 234 w 300"/>
                <a:gd name="T77" fmla="*/ 228 h 240"/>
                <a:gd name="T78" fmla="*/ 227 w 300"/>
                <a:gd name="T79" fmla="*/ 202 h 240"/>
                <a:gd name="T80" fmla="*/ 219 w 300"/>
                <a:gd name="T81" fmla="*/ 208 h 240"/>
                <a:gd name="T82" fmla="*/ 206 w 300"/>
                <a:gd name="T83" fmla="*/ 224 h 240"/>
                <a:gd name="T84" fmla="*/ 200 w 300"/>
                <a:gd name="T85" fmla="*/ 238 h 240"/>
                <a:gd name="T86" fmla="*/ 198 w 300"/>
                <a:gd name="T87" fmla="*/ 239 h 240"/>
                <a:gd name="T88" fmla="*/ 205 w 300"/>
                <a:gd name="T89" fmla="*/ 223 h 240"/>
                <a:gd name="T90" fmla="*/ 217 w 300"/>
                <a:gd name="T91" fmla="*/ 205 h 240"/>
                <a:gd name="T92" fmla="*/ 221 w 300"/>
                <a:gd name="T93" fmla="*/ 185 h 240"/>
                <a:gd name="T94" fmla="*/ 214 w 300"/>
                <a:gd name="T95" fmla="*/ 166 h 240"/>
                <a:gd name="T96" fmla="*/ 206 w 300"/>
                <a:gd name="T97" fmla="*/ 154 h 240"/>
                <a:gd name="T98" fmla="*/ 186 w 300"/>
                <a:gd name="T99" fmla="*/ 146 h 240"/>
                <a:gd name="T100" fmla="*/ 150 w 300"/>
                <a:gd name="T101" fmla="*/ 135 h 240"/>
                <a:gd name="T102" fmla="*/ 121 w 300"/>
                <a:gd name="T103" fmla="*/ 139 h 240"/>
                <a:gd name="T104" fmla="*/ 113 w 300"/>
                <a:gd name="T105" fmla="*/ 149 h 240"/>
                <a:gd name="T106" fmla="*/ 110 w 300"/>
                <a:gd name="T107" fmla="*/ 148 h 240"/>
                <a:gd name="T108" fmla="*/ 77 w 300"/>
                <a:gd name="T109" fmla="*/ 140 h 240"/>
                <a:gd name="T110" fmla="*/ 43 w 300"/>
                <a:gd name="T111" fmla="*/ 164 h 240"/>
                <a:gd name="T112" fmla="*/ 45 w 300"/>
                <a:gd name="T113" fmla="*/ 163 h 240"/>
                <a:gd name="T114" fmla="*/ 65 w 300"/>
                <a:gd name="T115" fmla="*/ 127 h 240"/>
                <a:gd name="T116" fmla="*/ 0 w 300"/>
                <a:gd name="T117" fmla="*/ 106 h 240"/>
                <a:gd name="T118" fmla="*/ 20 w 300"/>
                <a:gd name="T119" fmla="*/ 108 h 240"/>
                <a:gd name="T120" fmla="*/ 62 w 300"/>
                <a:gd name="T121" fmla="*/ 9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0" h="240">
                  <a:moveTo>
                    <a:pt x="70" y="79"/>
                  </a:moveTo>
                  <a:lnTo>
                    <a:pt x="69" y="70"/>
                  </a:lnTo>
                  <a:lnTo>
                    <a:pt x="66" y="60"/>
                  </a:lnTo>
                  <a:lnTo>
                    <a:pt x="61" y="50"/>
                  </a:lnTo>
                  <a:lnTo>
                    <a:pt x="53" y="41"/>
                  </a:lnTo>
                  <a:lnTo>
                    <a:pt x="46" y="31"/>
                  </a:lnTo>
                  <a:lnTo>
                    <a:pt x="37" y="24"/>
                  </a:lnTo>
                  <a:lnTo>
                    <a:pt x="27" y="17"/>
                  </a:lnTo>
                  <a:lnTo>
                    <a:pt x="18" y="11"/>
                  </a:lnTo>
                  <a:lnTo>
                    <a:pt x="10" y="6"/>
                  </a:lnTo>
                  <a:lnTo>
                    <a:pt x="4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14" y="6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38" y="15"/>
                  </a:lnTo>
                  <a:lnTo>
                    <a:pt x="46" y="17"/>
                  </a:lnTo>
                  <a:lnTo>
                    <a:pt x="49" y="17"/>
                  </a:lnTo>
                  <a:lnTo>
                    <a:pt x="52" y="13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5" y="17"/>
                  </a:lnTo>
                  <a:lnTo>
                    <a:pt x="56" y="19"/>
                  </a:lnTo>
                  <a:lnTo>
                    <a:pt x="57" y="20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2" y="24"/>
                  </a:lnTo>
                  <a:lnTo>
                    <a:pt x="70" y="28"/>
                  </a:lnTo>
                  <a:lnTo>
                    <a:pt x="73" y="33"/>
                  </a:lnTo>
                  <a:lnTo>
                    <a:pt x="78" y="36"/>
                  </a:lnTo>
                  <a:lnTo>
                    <a:pt x="80" y="39"/>
                  </a:lnTo>
                  <a:lnTo>
                    <a:pt x="81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9" y="39"/>
                  </a:lnTo>
                  <a:lnTo>
                    <a:pt x="94" y="37"/>
                  </a:lnTo>
                  <a:lnTo>
                    <a:pt x="101" y="34"/>
                  </a:lnTo>
                  <a:lnTo>
                    <a:pt x="108" y="29"/>
                  </a:lnTo>
                  <a:lnTo>
                    <a:pt x="114" y="25"/>
                  </a:lnTo>
                  <a:lnTo>
                    <a:pt x="118" y="20"/>
                  </a:lnTo>
                  <a:lnTo>
                    <a:pt x="122" y="15"/>
                  </a:lnTo>
                  <a:lnTo>
                    <a:pt x="124" y="11"/>
                  </a:lnTo>
                  <a:lnTo>
                    <a:pt x="126" y="7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20"/>
                  </a:lnTo>
                  <a:lnTo>
                    <a:pt x="139" y="28"/>
                  </a:lnTo>
                  <a:lnTo>
                    <a:pt x="142" y="35"/>
                  </a:lnTo>
                  <a:lnTo>
                    <a:pt x="147" y="40"/>
                  </a:lnTo>
                  <a:lnTo>
                    <a:pt x="150" y="45"/>
                  </a:lnTo>
                  <a:lnTo>
                    <a:pt x="154" y="48"/>
                  </a:lnTo>
                  <a:lnTo>
                    <a:pt x="158" y="50"/>
                  </a:lnTo>
                  <a:lnTo>
                    <a:pt x="161" y="52"/>
                  </a:lnTo>
                  <a:lnTo>
                    <a:pt x="163" y="54"/>
                  </a:lnTo>
                  <a:lnTo>
                    <a:pt x="164" y="53"/>
                  </a:lnTo>
                  <a:lnTo>
                    <a:pt x="195" y="56"/>
                  </a:lnTo>
                  <a:lnTo>
                    <a:pt x="196" y="56"/>
                  </a:lnTo>
                  <a:lnTo>
                    <a:pt x="196" y="57"/>
                  </a:lnTo>
                  <a:lnTo>
                    <a:pt x="196" y="59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8" y="66"/>
                  </a:lnTo>
                  <a:lnTo>
                    <a:pt x="200" y="68"/>
                  </a:lnTo>
                  <a:lnTo>
                    <a:pt x="203" y="72"/>
                  </a:lnTo>
                  <a:lnTo>
                    <a:pt x="205" y="76"/>
                  </a:lnTo>
                  <a:lnTo>
                    <a:pt x="209" y="80"/>
                  </a:lnTo>
                  <a:lnTo>
                    <a:pt x="213" y="81"/>
                  </a:lnTo>
                  <a:lnTo>
                    <a:pt x="218" y="84"/>
                  </a:lnTo>
                  <a:lnTo>
                    <a:pt x="221" y="85"/>
                  </a:lnTo>
                  <a:lnTo>
                    <a:pt x="225" y="86"/>
                  </a:lnTo>
                  <a:lnTo>
                    <a:pt x="228" y="86"/>
                  </a:lnTo>
                  <a:lnTo>
                    <a:pt x="231" y="87"/>
                  </a:lnTo>
                  <a:lnTo>
                    <a:pt x="234" y="88"/>
                  </a:lnTo>
                  <a:lnTo>
                    <a:pt x="236" y="86"/>
                  </a:lnTo>
                  <a:lnTo>
                    <a:pt x="236" y="86"/>
                  </a:lnTo>
                  <a:lnTo>
                    <a:pt x="236" y="86"/>
                  </a:lnTo>
                  <a:lnTo>
                    <a:pt x="235" y="87"/>
                  </a:lnTo>
                  <a:lnTo>
                    <a:pt x="234" y="88"/>
                  </a:lnTo>
                  <a:lnTo>
                    <a:pt x="233" y="89"/>
                  </a:lnTo>
                  <a:lnTo>
                    <a:pt x="234" y="91"/>
                  </a:lnTo>
                  <a:lnTo>
                    <a:pt x="234" y="94"/>
                  </a:lnTo>
                  <a:lnTo>
                    <a:pt x="235" y="97"/>
                  </a:lnTo>
                  <a:lnTo>
                    <a:pt x="237" y="101"/>
                  </a:lnTo>
                  <a:lnTo>
                    <a:pt x="241" y="107"/>
                  </a:lnTo>
                  <a:lnTo>
                    <a:pt x="246" y="113"/>
                  </a:lnTo>
                  <a:lnTo>
                    <a:pt x="251" y="119"/>
                  </a:lnTo>
                  <a:lnTo>
                    <a:pt x="254" y="122"/>
                  </a:lnTo>
                  <a:lnTo>
                    <a:pt x="259" y="125"/>
                  </a:lnTo>
                  <a:lnTo>
                    <a:pt x="260" y="128"/>
                  </a:lnTo>
                  <a:lnTo>
                    <a:pt x="263" y="128"/>
                  </a:lnTo>
                  <a:lnTo>
                    <a:pt x="265" y="129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70" y="129"/>
                  </a:lnTo>
                  <a:lnTo>
                    <a:pt x="268" y="131"/>
                  </a:lnTo>
                  <a:lnTo>
                    <a:pt x="268" y="134"/>
                  </a:lnTo>
                  <a:lnTo>
                    <a:pt x="268" y="137"/>
                  </a:lnTo>
                  <a:lnTo>
                    <a:pt x="270" y="141"/>
                  </a:lnTo>
                  <a:lnTo>
                    <a:pt x="271" y="147"/>
                  </a:lnTo>
                  <a:lnTo>
                    <a:pt x="273" y="152"/>
                  </a:lnTo>
                  <a:lnTo>
                    <a:pt x="276" y="160"/>
                  </a:lnTo>
                  <a:lnTo>
                    <a:pt x="281" y="167"/>
                  </a:lnTo>
                  <a:lnTo>
                    <a:pt x="285" y="175"/>
                  </a:lnTo>
                  <a:lnTo>
                    <a:pt x="287" y="177"/>
                  </a:lnTo>
                  <a:lnTo>
                    <a:pt x="288" y="178"/>
                  </a:lnTo>
                  <a:lnTo>
                    <a:pt x="289" y="180"/>
                  </a:lnTo>
                  <a:lnTo>
                    <a:pt x="290" y="181"/>
                  </a:lnTo>
                  <a:lnTo>
                    <a:pt x="291" y="182"/>
                  </a:lnTo>
                  <a:lnTo>
                    <a:pt x="291" y="182"/>
                  </a:lnTo>
                  <a:lnTo>
                    <a:pt x="292" y="184"/>
                  </a:lnTo>
                  <a:lnTo>
                    <a:pt x="293" y="185"/>
                  </a:lnTo>
                  <a:lnTo>
                    <a:pt x="295" y="186"/>
                  </a:lnTo>
                  <a:lnTo>
                    <a:pt x="296" y="187"/>
                  </a:lnTo>
                  <a:lnTo>
                    <a:pt x="299" y="190"/>
                  </a:lnTo>
                  <a:lnTo>
                    <a:pt x="298" y="190"/>
                  </a:lnTo>
                  <a:lnTo>
                    <a:pt x="297" y="190"/>
                  </a:lnTo>
                  <a:lnTo>
                    <a:pt x="295" y="189"/>
                  </a:lnTo>
                  <a:lnTo>
                    <a:pt x="293" y="189"/>
                  </a:lnTo>
                  <a:lnTo>
                    <a:pt x="291" y="190"/>
                  </a:lnTo>
                  <a:lnTo>
                    <a:pt x="287" y="189"/>
                  </a:lnTo>
                  <a:lnTo>
                    <a:pt x="284" y="189"/>
                  </a:lnTo>
                  <a:lnTo>
                    <a:pt x="281" y="187"/>
                  </a:lnTo>
                  <a:lnTo>
                    <a:pt x="276" y="187"/>
                  </a:lnTo>
                  <a:lnTo>
                    <a:pt x="272" y="186"/>
                  </a:lnTo>
                  <a:lnTo>
                    <a:pt x="268" y="184"/>
                  </a:lnTo>
                  <a:lnTo>
                    <a:pt x="264" y="182"/>
                  </a:lnTo>
                  <a:lnTo>
                    <a:pt x="261" y="181"/>
                  </a:lnTo>
                  <a:lnTo>
                    <a:pt x="257" y="178"/>
                  </a:lnTo>
                  <a:lnTo>
                    <a:pt x="253" y="176"/>
                  </a:lnTo>
                  <a:lnTo>
                    <a:pt x="251" y="174"/>
                  </a:lnTo>
                  <a:lnTo>
                    <a:pt x="246" y="173"/>
                  </a:lnTo>
                  <a:lnTo>
                    <a:pt x="244" y="172"/>
                  </a:lnTo>
                  <a:lnTo>
                    <a:pt x="243" y="171"/>
                  </a:lnTo>
                  <a:lnTo>
                    <a:pt x="241" y="171"/>
                  </a:lnTo>
                  <a:lnTo>
                    <a:pt x="238" y="172"/>
                  </a:lnTo>
                  <a:lnTo>
                    <a:pt x="236" y="173"/>
                  </a:lnTo>
                  <a:lnTo>
                    <a:pt x="234" y="176"/>
                  </a:lnTo>
                  <a:lnTo>
                    <a:pt x="233" y="180"/>
                  </a:lnTo>
                  <a:lnTo>
                    <a:pt x="231" y="185"/>
                  </a:lnTo>
                  <a:lnTo>
                    <a:pt x="230" y="191"/>
                  </a:lnTo>
                  <a:lnTo>
                    <a:pt x="230" y="199"/>
                  </a:lnTo>
                  <a:lnTo>
                    <a:pt x="231" y="208"/>
                  </a:lnTo>
                  <a:lnTo>
                    <a:pt x="233" y="220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36" y="235"/>
                  </a:lnTo>
                  <a:lnTo>
                    <a:pt x="235" y="232"/>
                  </a:lnTo>
                  <a:lnTo>
                    <a:pt x="234" y="228"/>
                  </a:lnTo>
                  <a:lnTo>
                    <a:pt x="233" y="222"/>
                  </a:lnTo>
                  <a:lnTo>
                    <a:pt x="230" y="215"/>
                  </a:lnTo>
                  <a:lnTo>
                    <a:pt x="229" y="210"/>
                  </a:lnTo>
                  <a:lnTo>
                    <a:pt x="227" y="202"/>
                  </a:lnTo>
                  <a:lnTo>
                    <a:pt x="225" y="194"/>
                  </a:lnTo>
                  <a:lnTo>
                    <a:pt x="223" y="199"/>
                  </a:lnTo>
                  <a:lnTo>
                    <a:pt x="220" y="204"/>
                  </a:lnTo>
                  <a:lnTo>
                    <a:pt x="219" y="208"/>
                  </a:lnTo>
                  <a:lnTo>
                    <a:pt x="216" y="212"/>
                  </a:lnTo>
                  <a:lnTo>
                    <a:pt x="212" y="216"/>
                  </a:lnTo>
                  <a:lnTo>
                    <a:pt x="210" y="220"/>
                  </a:lnTo>
                  <a:lnTo>
                    <a:pt x="206" y="224"/>
                  </a:lnTo>
                  <a:lnTo>
                    <a:pt x="204" y="229"/>
                  </a:lnTo>
                  <a:lnTo>
                    <a:pt x="202" y="233"/>
                  </a:lnTo>
                  <a:lnTo>
                    <a:pt x="201" y="238"/>
                  </a:lnTo>
                  <a:lnTo>
                    <a:pt x="200" y="238"/>
                  </a:lnTo>
                  <a:lnTo>
                    <a:pt x="200" y="239"/>
                  </a:lnTo>
                  <a:lnTo>
                    <a:pt x="200" y="239"/>
                  </a:lnTo>
                  <a:lnTo>
                    <a:pt x="199" y="239"/>
                  </a:lnTo>
                  <a:lnTo>
                    <a:pt x="198" y="239"/>
                  </a:lnTo>
                  <a:lnTo>
                    <a:pt x="198" y="238"/>
                  </a:lnTo>
                  <a:lnTo>
                    <a:pt x="200" y="233"/>
                  </a:lnTo>
                  <a:lnTo>
                    <a:pt x="203" y="227"/>
                  </a:lnTo>
                  <a:lnTo>
                    <a:pt x="205" y="223"/>
                  </a:lnTo>
                  <a:lnTo>
                    <a:pt x="209" y="218"/>
                  </a:lnTo>
                  <a:lnTo>
                    <a:pt x="212" y="214"/>
                  </a:lnTo>
                  <a:lnTo>
                    <a:pt x="214" y="210"/>
                  </a:lnTo>
                  <a:lnTo>
                    <a:pt x="217" y="205"/>
                  </a:lnTo>
                  <a:lnTo>
                    <a:pt x="220" y="201"/>
                  </a:lnTo>
                  <a:lnTo>
                    <a:pt x="222" y="196"/>
                  </a:lnTo>
                  <a:lnTo>
                    <a:pt x="223" y="191"/>
                  </a:lnTo>
                  <a:lnTo>
                    <a:pt x="221" y="185"/>
                  </a:lnTo>
                  <a:lnTo>
                    <a:pt x="220" y="180"/>
                  </a:lnTo>
                  <a:lnTo>
                    <a:pt x="219" y="174"/>
                  </a:lnTo>
                  <a:lnTo>
                    <a:pt x="217" y="171"/>
                  </a:lnTo>
                  <a:lnTo>
                    <a:pt x="214" y="166"/>
                  </a:lnTo>
                  <a:lnTo>
                    <a:pt x="212" y="162"/>
                  </a:lnTo>
                  <a:lnTo>
                    <a:pt x="211" y="158"/>
                  </a:lnTo>
                  <a:lnTo>
                    <a:pt x="209" y="156"/>
                  </a:lnTo>
                  <a:lnTo>
                    <a:pt x="206" y="154"/>
                  </a:lnTo>
                  <a:lnTo>
                    <a:pt x="205" y="153"/>
                  </a:lnTo>
                  <a:lnTo>
                    <a:pt x="200" y="151"/>
                  </a:lnTo>
                  <a:lnTo>
                    <a:pt x="194" y="149"/>
                  </a:lnTo>
                  <a:lnTo>
                    <a:pt x="186" y="146"/>
                  </a:lnTo>
                  <a:lnTo>
                    <a:pt x="177" y="143"/>
                  </a:lnTo>
                  <a:lnTo>
                    <a:pt x="169" y="140"/>
                  </a:lnTo>
                  <a:lnTo>
                    <a:pt x="160" y="137"/>
                  </a:lnTo>
                  <a:lnTo>
                    <a:pt x="150" y="135"/>
                  </a:lnTo>
                  <a:lnTo>
                    <a:pt x="142" y="135"/>
                  </a:lnTo>
                  <a:lnTo>
                    <a:pt x="133" y="134"/>
                  </a:lnTo>
                  <a:lnTo>
                    <a:pt x="126" y="136"/>
                  </a:lnTo>
                  <a:lnTo>
                    <a:pt x="121" y="139"/>
                  </a:lnTo>
                  <a:lnTo>
                    <a:pt x="118" y="141"/>
                  </a:lnTo>
                  <a:lnTo>
                    <a:pt x="115" y="144"/>
                  </a:lnTo>
                  <a:lnTo>
                    <a:pt x="113" y="147"/>
                  </a:lnTo>
                  <a:lnTo>
                    <a:pt x="113" y="149"/>
                  </a:lnTo>
                  <a:lnTo>
                    <a:pt x="113" y="150"/>
                  </a:lnTo>
                  <a:lnTo>
                    <a:pt x="112" y="151"/>
                  </a:lnTo>
                  <a:lnTo>
                    <a:pt x="112" y="150"/>
                  </a:lnTo>
                  <a:lnTo>
                    <a:pt x="110" y="148"/>
                  </a:lnTo>
                  <a:lnTo>
                    <a:pt x="103" y="141"/>
                  </a:lnTo>
                  <a:lnTo>
                    <a:pt x="95" y="136"/>
                  </a:lnTo>
                  <a:lnTo>
                    <a:pt x="86" y="137"/>
                  </a:lnTo>
                  <a:lnTo>
                    <a:pt x="77" y="140"/>
                  </a:lnTo>
                  <a:lnTo>
                    <a:pt x="67" y="146"/>
                  </a:lnTo>
                  <a:lnTo>
                    <a:pt x="57" y="153"/>
                  </a:lnTo>
                  <a:lnTo>
                    <a:pt x="49" y="159"/>
                  </a:lnTo>
                  <a:lnTo>
                    <a:pt x="43" y="164"/>
                  </a:lnTo>
                  <a:lnTo>
                    <a:pt x="39" y="168"/>
                  </a:lnTo>
                  <a:lnTo>
                    <a:pt x="37" y="169"/>
                  </a:lnTo>
                  <a:lnTo>
                    <a:pt x="39" y="168"/>
                  </a:lnTo>
                  <a:lnTo>
                    <a:pt x="45" y="163"/>
                  </a:lnTo>
                  <a:lnTo>
                    <a:pt x="53" y="157"/>
                  </a:lnTo>
                  <a:lnTo>
                    <a:pt x="60" y="146"/>
                  </a:lnTo>
                  <a:lnTo>
                    <a:pt x="63" y="137"/>
                  </a:lnTo>
                  <a:lnTo>
                    <a:pt x="65" y="127"/>
                  </a:lnTo>
                  <a:lnTo>
                    <a:pt x="62" y="118"/>
                  </a:lnTo>
                  <a:lnTo>
                    <a:pt x="50" y="112"/>
                  </a:lnTo>
                  <a:lnTo>
                    <a:pt x="31" y="108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4" y="107"/>
                  </a:lnTo>
                  <a:lnTo>
                    <a:pt x="10" y="108"/>
                  </a:lnTo>
                  <a:lnTo>
                    <a:pt x="20" y="108"/>
                  </a:lnTo>
                  <a:lnTo>
                    <a:pt x="30" y="108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2" y="97"/>
                  </a:lnTo>
                  <a:lnTo>
                    <a:pt x="67" y="89"/>
                  </a:lnTo>
                  <a:lnTo>
                    <a:pt x="70" y="7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3" name="Freeform 273"/>
            <p:cNvSpPr>
              <a:spLocks/>
            </p:cNvSpPr>
            <p:nvPr/>
          </p:nvSpPr>
          <p:spPr bwMode="auto">
            <a:xfrm>
              <a:off x="798" y="1640"/>
              <a:ext cx="304" cy="243"/>
            </a:xfrm>
            <a:custGeom>
              <a:avLst/>
              <a:gdLst>
                <a:gd name="T0" fmla="*/ 62 w 304"/>
                <a:gd name="T1" fmla="*/ 50 h 243"/>
                <a:gd name="T2" fmla="*/ 27 w 304"/>
                <a:gd name="T3" fmla="*/ 17 h 243"/>
                <a:gd name="T4" fmla="*/ 1 w 304"/>
                <a:gd name="T5" fmla="*/ 0 h 243"/>
                <a:gd name="T6" fmla="*/ 22 w 304"/>
                <a:gd name="T7" fmla="*/ 10 h 243"/>
                <a:gd name="T8" fmla="*/ 50 w 304"/>
                <a:gd name="T9" fmla="*/ 17 h 243"/>
                <a:gd name="T10" fmla="*/ 55 w 304"/>
                <a:gd name="T11" fmla="*/ 17 h 243"/>
                <a:gd name="T12" fmla="*/ 60 w 304"/>
                <a:gd name="T13" fmla="*/ 21 h 243"/>
                <a:gd name="T14" fmla="*/ 71 w 304"/>
                <a:gd name="T15" fmla="*/ 29 h 243"/>
                <a:gd name="T16" fmla="*/ 82 w 304"/>
                <a:gd name="T17" fmla="*/ 41 h 243"/>
                <a:gd name="T18" fmla="*/ 95 w 304"/>
                <a:gd name="T19" fmla="*/ 38 h 243"/>
                <a:gd name="T20" fmla="*/ 119 w 304"/>
                <a:gd name="T21" fmla="*/ 20 h 243"/>
                <a:gd name="T22" fmla="*/ 129 w 304"/>
                <a:gd name="T23" fmla="*/ 5 h 243"/>
                <a:gd name="T24" fmla="*/ 136 w 304"/>
                <a:gd name="T25" fmla="*/ 20 h 243"/>
                <a:gd name="T26" fmla="*/ 152 w 304"/>
                <a:gd name="T27" fmla="*/ 45 h 243"/>
                <a:gd name="T28" fmla="*/ 165 w 304"/>
                <a:gd name="T29" fmla="*/ 54 h 243"/>
                <a:gd name="T30" fmla="*/ 198 w 304"/>
                <a:gd name="T31" fmla="*/ 58 h 243"/>
                <a:gd name="T32" fmla="*/ 201 w 304"/>
                <a:gd name="T33" fmla="*/ 67 h 243"/>
                <a:gd name="T34" fmla="*/ 212 w 304"/>
                <a:gd name="T35" fmla="*/ 80 h 243"/>
                <a:gd name="T36" fmla="*/ 228 w 304"/>
                <a:gd name="T37" fmla="*/ 88 h 243"/>
                <a:gd name="T38" fmla="*/ 239 w 304"/>
                <a:gd name="T39" fmla="*/ 88 h 243"/>
                <a:gd name="T40" fmla="*/ 238 w 304"/>
                <a:gd name="T41" fmla="*/ 89 h 243"/>
                <a:gd name="T42" fmla="*/ 239 w 304"/>
                <a:gd name="T43" fmla="*/ 98 h 243"/>
                <a:gd name="T44" fmla="*/ 255 w 304"/>
                <a:gd name="T45" fmla="*/ 120 h 243"/>
                <a:gd name="T46" fmla="*/ 267 w 304"/>
                <a:gd name="T47" fmla="*/ 129 h 243"/>
                <a:gd name="T48" fmla="*/ 273 w 304"/>
                <a:gd name="T49" fmla="*/ 129 h 243"/>
                <a:gd name="T50" fmla="*/ 272 w 304"/>
                <a:gd name="T51" fmla="*/ 135 h 243"/>
                <a:gd name="T52" fmla="*/ 277 w 304"/>
                <a:gd name="T53" fmla="*/ 154 h 243"/>
                <a:gd name="T54" fmla="*/ 291 w 304"/>
                <a:gd name="T55" fmla="*/ 179 h 243"/>
                <a:gd name="T56" fmla="*/ 295 w 304"/>
                <a:gd name="T57" fmla="*/ 183 h 243"/>
                <a:gd name="T58" fmla="*/ 299 w 304"/>
                <a:gd name="T59" fmla="*/ 188 h 243"/>
                <a:gd name="T60" fmla="*/ 301 w 304"/>
                <a:gd name="T61" fmla="*/ 192 h 243"/>
                <a:gd name="T62" fmla="*/ 292 w 304"/>
                <a:gd name="T63" fmla="*/ 190 h 243"/>
                <a:gd name="T64" fmla="*/ 276 w 304"/>
                <a:gd name="T65" fmla="*/ 187 h 243"/>
                <a:gd name="T66" fmla="*/ 261 w 304"/>
                <a:gd name="T67" fmla="*/ 180 h 243"/>
                <a:gd name="T68" fmla="*/ 247 w 304"/>
                <a:gd name="T69" fmla="*/ 174 h 243"/>
                <a:gd name="T70" fmla="*/ 239 w 304"/>
                <a:gd name="T71" fmla="*/ 176 h 243"/>
                <a:gd name="T72" fmla="*/ 234 w 304"/>
                <a:gd name="T73" fmla="*/ 193 h 243"/>
                <a:gd name="T74" fmla="*/ 239 w 304"/>
                <a:gd name="T75" fmla="*/ 238 h 243"/>
                <a:gd name="T76" fmla="*/ 237 w 304"/>
                <a:gd name="T77" fmla="*/ 230 h 243"/>
                <a:gd name="T78" fmla="*/ 230 w 304"/>
                <a:gd name="T79" fmla="*/ 204 h 243"/>
                <a:gd name="T80" fmla="*/ 222 w 304"/>
                <a:gd name="T81" fmla="*/ 210 h 243"/>
                <a:gd name="T82" fmla="*/ 209 w 304"/>
                <a:gd name="T83" fmla="*/ 227 h 243"/>
                <a:gd name="T84" fmla="*/ 203 w 304"/>
                <a:gd name="T85" fmla="*/ 241 h 243"/>
                <a:gd name="T86" fmla="*/ 202 w 304"/>
                <a:gd name="T87" fmla="*/ 241 h 243"/>
                <a:gd name="T88" fmla="*/ 208 w 304"/>
                <a:gd name="T89" fmla="*/ 225 h 243"/>
                <a:gd name="T90" fmla="*/ 220 w 304"/>
                <a:gd name="T91" fmla="*/ 208 h 243"/>
                <a:gd name="T92" fmla="*/ 225 w 304"/>
                <a:gd name="T93" fmla="*/ 187 h 243"/>
                <a:gd name="T94" fmla="*/ 217 w 304"/>
                <a:gd name="T95" fmla="*/ 167 h 243"/>
                <a:gd name="T96" fmla="*/ 209 w 304"/>
                <a:gd name="T97" fmla="*/ 155 h 243"/>
                <a:gd name="T98" fmla="*/ 189 w 304"/>
                <a:gd name="T99" fmla="*/ 148 h 243"/>
                <a:gd name="T100" fmla="*/ 153 w 304"/>
                <a:gd name="T101" fmla="*/ 137 h 243"/>
                <a:gd name="T102" fmla="*/ 123 w 304"/>
                <a:gd name="T103" fmla="*/ 140 h 243"/>
                <a:gd name="T104" fmla="*/ 114 w 304"/>
                <a:gd name="T105" fmla="*/ 150 h 243"/>
                <a:gd name="T106" fmla="*/ 112 w 304"/>
                <a:gd name="T107" fmla="*/ 150 h 243"/>
                <a:gd name="T108" fmla="*/ 77 w 304"/>
                <a:gd name="T109" fmla="*/ 142 h 243"/>
                <a:gd name="T110" fmla="*/ 44 w 304"/>
                <a:gd name="T111" fmla="*/ 166 h 243"/>
                <a:gd name="T112" fmla="*/ 46 w 304"/>
                <a:gd name="T113" fmla="*/ 164 h 243"/>
                <a:gd name="T114" fmla="*/ 67 w 304"/>
                <a:gd name="T115" fmla="*/ 129 h 243"/>
                <a:gd name="T116" fmla="*/ 0 w 304"/>
                <a:gd name="T117" fmla="*/ 108 h 243"/>
                <a:gd name="T118" fmla="*/ 21 w 304"/>
                <a:gd name="T119" fmla="*/ 109 h 243"/>
                <a:gd name="T120" fmla="*/ 62 w 304"/>
                <a:gd name="T121" fmla="*/ 9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4" h="243">
                  <a:moveTo>
                    <a:pt x="71" y="81"/>
                  </a:moveTo>
                  <a:lnTo>
                    <a:pt x="71" y="71"/>
                  </a:lnTo>
                  <a:lnTo>
                    <a:pt x="67" y="61"/>
                  </a:lnTo>
                  <a:lnTo>
                    <a:pt x="62" y="50"/>
                  </a:lnTo>
                  <a:lnTo>
                    <a:pt x="54" y="42"/>
                  </a:lnTo>
                  <a:lnTo>
                    <a:pt x="46" y="32"/>
                  </a:lnTo>
                  <a:lnTo>
                    <a:pt x="37" y="25"/>
                  </a:lnTo>
                  <a:lnTo>
                    <a:pt x="27" y="17"/>
                  </a:lnTo>
                  <a:lnTo>
                    <a:pt x="18" y="11"/>
                  </a:lnTo>
                  <a:lnTo>
                    <a:pt x="10" y="6"/>
                  </a:lnTo>
                  <a:lnTo>
                    <a:pt x="4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14" y="7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39" y="16"/>
                  </a:lnTo>
                  <a:lnTo>
                    <a:pt x="46" y="18"/>
                  </a:lnTo>
                  <a:lnTo>
                    <a:pt x="50" y="17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6" y="19"/>
                  </a:lnTo>
                  <a:lnTo>
                    <a:pt x="58" y="20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2" y="23"/>
                  </a:lnTo>
                  <a:lnTo>
                    <a:pt x="63" y="24"/>
                  </a:lnTo>
                  <a:lnTo>
                    <a:pt x="71" y="29"/>
                  </a:lnTo>
                  <a:lnTo>
                    <a:pt x="75" y="34"/>
                  </a:lnTo>
                  <a:lnTo>
                    <a:pt x="79" y="36"/>
                  </a:lnTo>
                  <a:lnTo>
                    <a:pt x="80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7" y="41"/>
                  </a:lnTo>
                  <a:lnTo>
                    <a:pt x="90" y="40"/>
                  </a:lnTo>
                  <a:lnTo>
                    <a:pt x="95" y="38"/>
                  </a:lnTo>
                  <a:lnTo>
                    <a:pt x="103" y="35"/>
                  </a:lnTo>
                  <a:lnTo>
                    <a:pt x="109" y="30"/>
                  </a:lnTo>
                  <a:lnTo>
                    <a:pt x="115" y="25"/>
                  </a:lnTo>
                  <a:lnTo>
                    <a:pt x="119" y="20"/>
                  </a:lnTo>
                  <a:lnTo>
                    <a:pt x="123" y="16"/>
                  </a:lnTo>
                  <a:lnTo>
                    <a:pt x="126" y="11"/>
                  </a:lnTo>
                  <a:lnTo>
                    <a:pt x="127" y="7"/>
                  </a:lnTo>
                  <a:lnTo>
                    <a:pt x="129" y="5"/>
                  </a:lnTo>
                  <a:lnTo>
                    <a:pt x="130" y="4"/>
                  </a:lnTo>
                  <a:lnTo>
                    <a:pt x="132" y="6"/>
                  </a:lnTo>
                  <a:lnTo>
                    <a:pt x="133" y="10"/>
                  </a:lnTo>
                  <a:lnTo>
                    <a:pt x="136" y="20"/>
                  </a:lnTo>
                  <a:lnTo>
                    <a:pt x="140" y="29"/>
                  </a:lnTo>
                  <a:lnTo>
                    <a:pt x="144" y="35"/>
                  </a:lnTo>
                  <a:lnTo>
                    <a:pt x="148" y="41"/>
                  </a:lnTo>
                  <a:lnTo>
                    <a:pt x="152" y="45"/>
                  </a:lnTo>
                  <a:lnTo>
                    <a:pt x="157" y="49"/>
                  </a:lnTo>
                  <a:lnTo>
                    <a:pt x="160" y="51"/>
                  </a:lnTo>
                  <a:lnTo>
                    <a:pt x="164" y="53"/>
                  </a:lnTo>
                  <a:lnTo>
                    <a:pt x="165" y="54"/>
                  </a:lnTo>
                  <a:lnTo>
                    <a:pt x="166" y="54"/>
                  </a:lnTo>
                  <a:lnTo>
                    <a:pt x="198" y="56"/>
                  </a:lnTo>
                  <a:lnTo>
                    <a:pt x="198" y="57"/>
                  </a:lnTo>
                  <a:lnTo>
                    <a:pt x="198" y="58"/>
                  </a:lnTo>
                  <a:lnTo>
                    <a:pt x="198" y="60"/>
                  </a:lnTo>
                  <a:lnTo>
                    <a:pt x="199" y="61"/>
                  </a:lnTo>
                  <a:lnTo>
                    <a:pt x="199" y="64"/>
                  </a:lnTo>
                  <a:lnTo>
                    <a:pt x="201" y="67"/>
                  </a:lnTo>
                  <a:lnTo>
                    <a:pt x="203" y="69"/>
                  </a:lnTo>
                  <a:lnTo>
                    <a:pt x="206" y="73"/>
                  </a:lnTo>
                  <a:lnTo>
                    <a:pt x="209" y="77"/>
                  </a:lnTo>
                  <a:lnTo>
                    <a:pt x="212" y="80"/>
                  </a:lnTo>
                  <a:lnTo>
                    <a:pt x="217" y="82"/>
                  </a:lnTo>
                  <a:lnTo>
                    <a:pt x="221" y="85"/>
                  </a:lnTo>
                  <a:lnTo>
                    <a:pt x="225" y="86"/>
                  </a:lnTo>
                  <a:lnTo>
                    <a:pt x="228" y="88"/>
                  </a:lnTo>
                  <a:lnTo>
                    <a:pt x="231" y="88"/>
                  </a:lnTo>
                  <a:lnTo>
                    <a:pt x="234" y="88"/>
                  </a:lnTo>
                  <a:lnTo>
                    <a:pt x="237" y="89"/>
                  </a:lnTo>
                  <a:lnTo>
                    <a:pt x="239" y="88"/>
                  </a:lnTo>
                  <a:lnTo>
                    <a:pt x="239" y="87"/>
                  </a:lnTo>
                  <a:lnTo>
                    <a:pt x="239" y="88"/>
                  </a:lnTo>
                  <a:lnTo>
                    <a:pt x="238" y="89"/>
                  </a:lnTo>
                  <a:lnTo>
                    <a:pt x="238" y="89"/>
                  </a:lnTo>
                  <a:lnTo>
                    <a:pt x="236" y="90"/>
                  </a:lnTo>
                  <a:lnTo>
                    <a:pt x="237" y="92"/>
                  </a:lnTo>
                  <a:lnTo>
                    <a:pt x="237" y="95"/>
                  </a:lnTo>
                  <a:lnTo>
                    <a:pt x="239" y="98"/>
                  </a:lnTo>
                  <a:lnTo>
                    <a:pt x="240" y="103"/>
                  </a:lnTo>
                  <a:lnTo>
                    <a:pt x="244" y="108"/>
                  </a:lnTo>
                  <a:lnTo>
                    <a:pt x="249" y="115"/>
                  </a:lnTo>
                  <a:lnTo>
                    <a:pt x="255" y="120"/>
                  </a:lnTo>
                  <a:lnTo>
                    <a:pt x="258" y="124"/>
                  </a:lnTo>
                  <a:lnTo>
                    <a:pt x="263" y="127"/>
                  </a:lnTo>
                  <a:lnTo>
                    <a:pt x="264" y="129"/>
                  </a:lnTo>
                  <a:lnTo>
                    <a:pt x="267" y="129"/>
                  </a:lnTo>
                  <a:lnTo>
                    <a:pt x="269" y="130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3" y="129"/>
                  </a:lnTo>
                  <a:lnTo>
                    <a:pt x="273" y="128"/>
                  </a:lnTo>
                  <a:lnTo>
                    <a:pt x="273" y="131"/>
                  </a:lnTo>
                  <a:lnTo>
                    <a:pt x="272" y="132"/>
                  </a:lnTo>
                  <a:lnTo>
                    <a:pt x="272" y="135"/>
                  </a:lnTo>
                  <a:lnTo>
                    <a:pt x="273" y="138"/>
                  </a:lnTo>
                  <a:lnTo>
                    <a:pt x="273" y="143"/>
                  </a:lnTo>
                  <a:lnTo>
                    <a:pt x="276" y="148"/>
                  </a:lnTo>
                  <a:lnTo>
                    <a:pt x="277" y="154"/>
                  </a:lnTo>
                  <a:lnTo>
                    <a:pt x="280" y="162"/>
                  </a:lnTo>
                  <a:lnTo>
                    <a:pt x="285" y="169"/>
                  </a:lnTo>
                  <a:lnTo>
                    <a:pt x="290" y="177"/>
                  </a:lnTo>
                  <a:lnTo>
                    <a:pt x="291" y="179"/>
                  </a:lnTo>
                  <a:lnTo>
                    <a:pt x="293" y="180"/>
                  </a:lnTo>
                  <a:lnTo>
                    <a:pt x="293" y="182"/>
                  </a:lnTo>
                  <a:lnTo>
                    <a:pt x="294" y="183"/>
                  </a:lnTo>
                  <a:lnTo>
                    <a:pt x="295" y="183"/>
                  </a:lnTo>
                  <a:lnTo>
                    <a:pt x="295" y="184"/>
                  </a:lnTo>
                  <a:lnTo>
                    <a:pt x="296" y="186"/>
                  </a:lnTo>
                  <a:lnTo>
                    <a:pt x="297" y="187"/>
                  </a:lnTo>
                  <a:lnTo>
                    <a:pt x="299" y="188"/>
                  </a:lnTo>
                  <a:lnTo>
                    <a:pt x="300" y="189"/>
                  </a:lnTo>
                  <a:lnTo>
                    <a:pt x="303" y="191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0" y="191"/>
                  </a:lnTo>
                  <a:lnTo>
                    <a:pt x="297" y="191"/>
                  </a:lnTo>
                  <a:lnTo>
                    <a:pt x="295" y="192"/>
                  </a:lnTo>
                  <a:lnTo>
                    <a:pt x="292" y="190"/>
                  </a:lnTo>
                  <a:lnTo>
                    <a:pt x="288" y="190"/>
                  </a:lnTo>
                  <a:lnTo>
                    <a:pt x="285" y="189"/>
                  </a:lnTo>
                  <a:lnTo>
                    <a:pt x="280" y="189"/>
                  </a:lnTo>
                  <a:lnTo>
                    <a:pt x="276" y="187"/>
                  </a:lnTo>
                  <a:lnTo>
                    <a:pt x="272" y="185"/>
                  </a:lnTo>
                  <a:lnTo>
                    <a:pt x="268" y="184"/>
                  </a:lnTo>
                  <a:lnTo>
                    <a:pt x="264" y="183"/>
                  </a:lnTo>
                  <a:lnTo>
                    <a:pt x="261" y="180"/>
                  </a:lnTo>
                  <a:lnTo>
                    <a:pt x="257" y="178"/>
                  </a:lnTo>
                  <a:lnTo>
                    <a:pt x="254" y="176"/>
                  </a:lnTo>
                  <a:lnTo>
                    <a:pt x="250" y="175"/>
                  </a:lnTo>
                  <a:lnTo>
                    <a:pt x="247" y="174"/>
                  </a:lnTo>
                  <a:lnTo>
                    <a:pt x="247" y="173"/>
                  </a:lnTo>
                  <a:lnTo>
                    <a:pt x="244" y="173"/>
                  </a:lnTo>
                  <a:lnTo>
                    <a:pt x="242" y="174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5" y="182"/>
                  </a:lnTo>
                  <a:lnTo>
                    <a:pt x="234" y="187"/>
                  </a:lnTo>
                  <a:lnTo>
                    <a:pt x="234" y="193"/>
                  </a:lnTo>
                  <a:lnTo>
                    <a:pt x="233" y="201"/>
                  </a:lnTo>
                  <a:lnTo>
                    <a:pt x="234" y="210"/>
                  </a:lnTo>
                  <a:lnTo>
                    <a:pt x="236" y="223"/>
                  </a:lnTo>
                  <a:lnTo>
                    <a:pt x="239" y="238"/>
                  </a:lnTo>
                  <a:lnTo>
                    <a:pt x="239" y="239"/>
                  </a:lnTo>
                  <a:lnTo>
                    <a:pt x="239" y="238"/>
                  </a:lnTo>
                  <a:lnTo>
                    <a:pt x="238" y="235"/>
                  </a:lnTo>
                  <a:lnTo>
                    <a:pt x="237" y="230"/>
                  </a:lnTo>
                  <a:lnTo>
                    <a:pt x="235" y="225"/>
                  </a:lnTo>
                  <a:lnTo>
                    <a:pt x="234" y="218"/>
                  </a:lnTo>
                  <a:lnTo>
                    <a:pt x="231" y="212"/>
                  </a:lnTo>
                  <a:lnTo>
                    <a:pt x="230" y="204"/>
                  </a:lnTo>
                  <a:lnTo>
                    <a:pt x="228" y="196"/>
                  </a:lnTo>
                  <a:lnTo>
                    <a:pt x="226" y="201"/>
                  </a:lnTo>
                  <a:lnTo>
                    <a:pt x="223" y="206"/>
                  </a:lnTo>
                  <a:lnTo>
                    <a:pt x="222" y="210"/>
                  </a:lnTo>
                  <a:lnTo>
                    <a:pt x="218" y="215"/>
                  </a:lnTo>
                  <a:lnTo>
                    <a:pt x="215" y="218"/>
                  </a:lnTo>
                  <a:lnTo>
                    <a:pt x="212" y="222"/>
                  </a:lnTo>
                  <a:lnTo>
                    <a:pt x="209" y="227"/>
                  </a:lnTo>
                  <a:lnTo>
                    <a:pt x="207" y="231"/>
                  </a:lnTo>
                  <a:lnTo>
                    <a:pt x="205" y="236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3" y="242"/>
                  </a:lnTo>
                  <a:lnTo>
                    <a:pt x="202" y="242"/>
                  </a:lnTo>
                  <a:lnTo>
                    <a:pt x="202" y="241"/>
                  </a:lnTo>
                  <a:lnTo>
                    <a:pt x="201" y="241"/>
                  </a:lnTo>
                  <a:lnTo>
                    <a:pt x="203" y="236"/>
                  </a:lnTo>
                  <a:lnTo>
                    <a:pt x="206" y="230"/>
                  </a:lnTo>
                  <a:lnTo>
                    <a:pt x="208" y="225"/>
                  </a:lnTo>
                  <a:lnTo>
                    <a:pt x="211" y="221"/>
                  </a:lnTo>
                  <a:lnTo>
                    <a:pt x="215" y="216"/>
                  </a:lnTo>
                  <a:lnTo>
                    <a:pt x="218" y="212"/>
                  </a:lnTo>
                  <a:lnTo>
                    <a:pt x="220" y="208"/>
                  </a:lnTo>
                  <a:lnTo>
                    <a:pt x="223" y="203"/>
                  </a:lnTo>
                  <a:lnTo>
                    <a:pt x="225" y="198"/>
                  </a:lnTo>
                  <a:lnTo>
                    <a:pt x="226" y="193"/>
                  </a:lnTo>
                  <a:lnTo>
                    <a:pt x="225" y="187"/>
                  </a:lnTo>
                  <a:lnTo>
                    <a:pt x="223" y="183"/>
                  </a:lnTo>
                  <a:lnTo>
                    <a:pt x="222" y="178"/>
                  </a:lnTo>
                  <a:lnTo>
                    <a:pt x="219" y="173"/>
                  </a:lnTo>
                  <a:lnTo>
                    <a:pt x="217" y="167"/>
                  </a:lnTo>
                  <a:lnTo>
                    <a:pt x="215" y="164"/>
                  </a:lnTo>
                  <a:lnTo>
                    <a:pt x="214" y="160"/>
                  </a:lnTo>
                  <a:lnTo>
                    <a:pt x="211" y="157"/>
                  </a:lnTo>
                  <a:lnTo>
                    <a:pt x="209" y="155"/>
                  </a:lnTo>
                  <a:lnTo>
                    <a:pt x="207" y="154"/>
                  </a:lnTo>
                  <a:lnTo>
                    <a:pt x="203" y="153"/>
                  </a:lnTo>
                  <a:lnTo>
                    <a:pt x="197" y="151"/>
                  </a:lnTo>
                  <a:lnTo>
                    <a:pt x="189" y="148"/>
                  </a:lnTo>
                  <a:lnTo>
                    <a:pt x="181" y="145"/>
                  </a:lnTo>
                  <a:lnTo>
                    <a:pt x="171" y="142"/>
                  </a:lnTo>
                  <a:lnTo>
                    <a:pt x="163" y="139"/>
                  </a:lnTo>
                  <a:lnTo>
                    <a:pt x="153" y="137"/>
                  </a:lnTo>
                  <a:lnTo>
                    <a:pt x="144" y="136"/>
                  </a:lnTo>
                  <a:lnTo>
                    <a:pt x="135" y="136"/>
                  </a:lnTo>
                  <a:lnTo>
                    <a:pt x="128" y="137"/>
                  </a:lnTo>
                  <a:lnTo>
                    <a:pt x="123" y="140"/>
                  </a:lnTo>
                  <a:lnTo>
                    <a:pt x="119" y="143"/>
                  </a:lnTo>
                  <a:lnTo>
                    <a:pt x="116" y="146"/>
                  </a:lnTo>
                  <a:lnTo>
                    <a:pt x="115" y="148"/>
                  </a:lnTo>
                  <a:lnTo>
                    <a:pt x="114" y="150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2"/>
                  </a:lnTo>
                  <a:lnTo>
                    <a:pt x="112" y="150"/>
                  </a:lnTo>
                  <a:lnTo>
                    <a:pt x="104" y="141"/>
                  </a:lnTo>
                  <a:lnTo>
                    <a:pt x="96" y="138"/>
                  </a:lnTo>
                  <a:lnTo>
                    <a:pt x="87" y="138"/>
                  </a:lnTo>
                  <a:lnTo>
                    <a:pt x="77" y="142"/>
                  </a:lnTo>
                  <a:lnTo>
                    <a:pt x="67" y="147"/>
                  </a:lnTo>
                  <a:lnTo>
                    <a:pt x="58" y="155"/>
                  </a:lnTo>
                  <a:lnTo>
                    <a:pt x="50" y="160"/>
                  </a:lnTo>
                  <a:lnTo>
                    <a:pt x="44" y="166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0" y="170"/>
                  </a:lnTo>
                  <a:lnTo>
                    <a:pt x="46" y="164"/>
                  </a:lnTo>
                  <a:lnTo>
                    <a:pt x="53" y="157"/>
                  </a:lnTo>
                  <a:lnTo>
                    <a:pt x="60" y="148"/>
                  </a:lnTo>
                  <a:lnTo>
                    <a:pt x="64" y="138"/>
                  </a:lnTo>
                  <a:lnTo>
                    <a:pt x="67" y="129"/>
                  </a:lnTo>
                  <a:lnTo>
                    <a:pt x="62" y="120"/>
                  </a:lnTo>
                  <a:lnTo>
                    <a:pt x="50" y="112"/>
                  </a:lnTo>
                  <a:lnTo>
                    <a:pt x="31" y="10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3" y="108"/>
                  </a:lnTo>
                  <a:lnTo>
                    <a:pt x="10" y="109"/>
                  </a:lnTo>
                  <a:lnTo>
                    <a:pt x="21" y="109"/>
                  </a:lnTo>
                  <a:lnTo>
                    <a:pt x="30" y="109"/>
                  </a:lnTo>
                  <a:lnTo>
                    <a:pt x="41" y="106"/>
                  </a:lnTo>
                  <a:lnTo>
                    <a:pt x="52" y="104"/>
                  </a:lnTo>
                  <a:lnTo>
                    <a:pt x="62" y="99"/>
                  </a:lnTo>
                  <a:lnTo>
                    <a:pt x="68" y="91"/>
                  </a:lnTo>
                  <a:lnTo>
                    <a:pt x="71" y="81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4" name="Freeform 274"/>
            <p:cNvSpPr>
              <a:spLocks/>
            </p:cNvSpPr>
            <p:nvPr/>
          </p:nvSpPr>
          <p:spPr bwMode="auto">
            <a:xfrm>
              <a:off x="850" y="1647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8 w 17"/>
                <a:gd name="T3" fmla="*/ 4 h 17"/>
                <a:gd name="T4" fmla="*/ 8 w 17"/>
                <a:gd name="T5" fmla="*/ 4 h 17"/>
                <a:gd name="T6" fmla="*/ 8 w 17"/>
                <a:gd name="T7" fmla="*/ 8 h 17"/>
                <a:gd name="T8" fmla="*/ 8 w 17"/>
                <a:gd name="T9" fmla="*/ 8 h 17"/>
                <a:gd name="T10" fmla="*/ 16 w 17"/>
                <a:gd name="T11" fmla="*/ 12 h 17"/>
                <a:gd name="T12" fmla="*/ 16 w 17"/>
                <a:gd name="T13" fmla="*/ 12 h 17"/>
                <a:gd name="T14" fmla="*/ 16 w 17"/>
                <a:gd name="T15" fmla="*/ 12 h 17"/>
                <a:gd name="T16" fmla="*/ 16 w 17"/>
                <a:gd name="T17" fmla="*/ 12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6 h 17"/>
                <a:gd name="T24" fmla="*/ 16 w 17"/>
                <a:gd name="T25" fmla="*/ 16 h 17"/>
                <a:gd name="T26" fmla="*/ 16 w 17"/>
                <a:gd name="T27" fmla="*/ 12 h 17"/>
                <a:gd name="T28" fmla="*/ 16 w 17"/>
                <a:gd name="T29" fmla="*/ 12 h 17"/>
                <a:gd name="T30" fmla="*/ 16 w 17"/>
                <a:gd name="T31" fmla="*/ 12 h 17"/>
                <a:gd name="T32" fmla="*/ 16 w 17"/>
                <a:gd name="T33" fmla="*/ 12 h 17"/>
                <a:gd name="T34" fmla="*/ 16 w 17"/>
                <a:gd name="T35" fmla="*/ 12 h 17"/>
                <a:gd name="T36" fmla="*/ 0 w 17"/>
                <a:gd name="T37" fmla="*/ 12 h 17"/>
                <a:gd name="T38" fmla="*/ 0 w 17"/>
                <a:gd name="T39" fmla="*/ 8 h 17"/>
                <a:gd name="T40" fmla="*/ 8 w 17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5" name="Freeform 275"/>
            <p:cNvSpPr>
              <a:spLocks/>
            </p:cNvSpPr>
            <p:nvPr/>
          </p:nvSpPr>
          <p:spPr bwMode="auto">
            <a:xfrm>
              <a:off x="1073" y="176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8 w 17"/>
                <a:gd name="T5" fmla="*/ 10 h 17"/>
                <a:gd name="T6" fmla="*/ 8 w 17"/>
                <a:gd name="T7" fmla="*/ 16 h 17"/>
                <a:gd name="T8" fmla="*/ 8 w 17"/>
                <a:gd name="T9" fmla="*/ 16 h 17"/>
                <a:gd name="T10" fmla="*/ 0 w 17"/>
                <a:gd name="T11" fmla="*/ 16 h 17"/>
                <a:gd name="T12" fmla="*/ 8 w 17"/>
                <a:gd name="T13" fmla="*/ 16 h 17"/>
                <a:gd name="T14" fmla="*/ 8 w 17"/>
                <a:gd name="T15" fmla="*/ 10 h 17"/>
                <a:gd name="T16" fmla="*/ 8 w 17"/>
                <a:gd name="T17" fmla="*/ 10 h 17"/>
                <a:gd name="T18" fmla="*/ 16 w 1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6" name="Freeform 276"/>
            <p:cNvSpPr>
              <a:spLocks/>
            </p:cNvSpPr>
            <p:nvPr/>
          </p:nvSpPr>
          <p:spPr bwMode="auto">
            <a:xfrm>
              <a:off x="856" y="1644"/>
              <a:ext cx="243" cy="182"/>
            </a:xfrm>
            <a:custGeom>
              <a:avLst/>
              <a:gdLst>
                <a:gd name="T0" fmla="*/ 211 w 244"/>
                <a:gd name="T1" fmla="*/ 133 h 183"/>
                <a:gd name="T2" fmla="*/ 210 w 244"/>
                <a:gd name="T3" fmla="*/ 129 h 183"/>
                <a:gd name="T4" fmla="*/ 203 w 244"/>
                <a:gd name="T5" fmla="*/ 128 h 183"/>
                <a:gd name="T6" fmla="*/ 191 w 244"/>
                <a:gd name="T7" fmla="*/ 121 h 183"/>
                <a:gd name="T8" fmla="*/ 178 w 244"/>
                <a:gd name="T9" fmla="*/ 101 h 183"/>
                <a:gd name="T10" fmla="*/ 176 w 244"/>
                <a:gd name="T11" fmla="*/ 92 h 183"/>
                <a:gd name="T12" fmla="*/ 176 w 244"/>
                <a:gd name="T13" fmla="*/ 90 h 183"/>
                <a:gd name="T14" fmla="*/ 167 w 244"/>
                <a:gd name="T15" fmla="*/ 90 h 183"/>
                <a:gd name="T16" fmla="*/ 151 w 244"/>
                <a:gd name="T17" fmla="*/ 82 h 183"/>
                <a:gd name="T18" fmla="*/ 139 w 244"/>
                <a:gd name="T19" fmla="*/ 69 h 183"/>
                <a:gd name="T20" fmla="*/ 136 w 244"/>
                <a:gd name="T21" fmla="*/ 60 h 183"/>
                <a:gd name="T22" fmla="*/ 104 w 244"/>
                <a:gd name="T23" fmla="*/ 56 h 183"/>
                <a:gd name="T24" fmla="*/ 92 w 244"/>
                <a:gd name="T25" fmla="*/ 47 h 183"/>
                <a:gd name="T26" fmla="*/ 74 w 244"/>
                <a:gd name="T27" fmla="*/ 23 h 183"/>
                <a:gd name="T28" fmla="*/ 69 w 244"/>
                <a:gd name="T29" fmla="*/ 9 h 183"/>
                <a:gd name="T30" fmla="*/ 63 w 244"/>
                <a:gd name="T31" fmla="*/ 23 h 183"/>
                <a:gd name="T32" fmla="*/ 42 w 244"/>
                <a:gd name="T33" fmla="*/ 39 h 183"/>
                <a:gd name="T34" fmla="*/ 23 w 244"/>
                <a:gd name="T35" fmla="*/ 40 h 183"/>
                <a:gd name="T36" fmla="*/ 8 w 244"/>
                <a:gd name="T37" fmla="*/ 32 h 183"/>
                <a:gd name="T38" fmla="*/ 1 w 244"/>
                <a:gd name="T39" fmla="*/ 20 h 183"/>
                <a:gd name="T40" fmla="*/ 0 w 244"/>
                <a:gd name="T41" fmla="*/ 12 h 183"/>
                <a:gd name="T42" fmla="*/ 1 w 244"/>
                <a:gd name="T43" fmla="*/ 13 h 183"/>
                <a:gd name="T44" fmla="*/ 3 w 244"/>
                <a:gd name="T45" fmla="*/ 16 h 183"/>
                <a:gd name="T46" fmla="*/ 8 w 244"/>
                <a:gd name="T47" fmla="*/ 20 h 183"/>
                <a:gd name="T48" fmla="*/ 26 w 244"/>
                <a:gd name="T49" fmla="*/ 34 h 183"/>
                <a:gd name="T50" fmla="*/ 35 w 244"/>
                <a:gd name="T51" fmla="*/ 35 h 183"/>
                <a:gd name="T52" fmla="*/ 60 w 244"/>
                <a:gd name="T53" fmla="*/ 21 h 183"/>
                <a:gd name="T54" fmla="*/ 72 w 244"/>
                <a:gd name="T55" fmla="*/ 3 h 183"/>
                <a:gd name="T56" fmla="*/ 78 w 244"/>
                <a:gd name="T57" fmla="*/ 6 h 183"/>
                <a:gd name="T58" fmla="*/ 93 w 244"/>
                <a:gd name="T59" fmla="*/ 36 h 183"/>
                <a:gd name="T60" fmla="*/ 108 w 244"/>
                <a:gd name="T61" fmla="*/ 48 h 183"/>
                <a:gd name="T62" fmla="*/ 142 w 244"/>
                <a:gd name="T63" fmla="*/ 52 h 183"/>
                <a:gd name="T64" fmla="*/ 144 w 244"/>
                <a:gd name="T65" fmla="*/ 58 h 183"/>
                <a:gd name="T66" fmla="*/ 153 w 244"/>
                <a:gd name="T67" fmla="*/ 71 h 183"/>
                <a:gd name="T68" fmla="*/ 169 w 244"/>
                <a:gd name="T69" fmla="*/ 81 h 183"/>
                <a:gd name="T70" fmla="*/ 181 w 244"/>
                <a:gd name="T71" fmla="*/ 83 h 183"/>
                <a:gd name="T72" fmla="*/ 182 w 244"/>
                <a:gd name="T73" fmla="*/ 82 h 183"/>
                <a:gd name="T74" fmla="*/ 180 w 244"/>
                <a:gd name="T75" fmla="*/ 89 h 183"/>
                <a:gd name="T76" fmla="*/ 194 w 244"/>
                <a:gd name="T77" fmla="*/ 108 h 183"/>
                <a:gd name="T78" fmla="*/ 211 w 244"/>
                <a:gd name="T79" fmla="*/ 124 h 183"/>
                <a:gd name="T80" fmla="*/ 217 w 244"/>
                <a:gd name="T81" fmla="*/ 123 h 183"/>
                <a:gd name="T82" fmla="*/ 216 w 244"/>
                <a:gd name="T83" fmla="*/ 127 h 183"/>
                <a:gd name="T84" fmla="*/ 222 w 244"/>
                <a:gd name="T85" fmla="*/ 151 h 183"/>
                <a:gd name="T86" fmla="*/ 235 w 244"/>
                <a:gd name="T87" fmla="*/ 173 h 183"/>
                <a:gd name="T88" fmla="*/ 238 w 244"/>
                <a:gd name="T89" fmla="*/ 178 h 183"/>
                <a:gd name="T90" fmla="*/ 243 w 244"/>
                <a:gd name="T91" fmla="*/ 182 h 183"/>
                <a:gd name="T92" fmla="*/ 234 w 244"/>
                <a:gd name="T93" fmla="*/ 172 h 183"/>
                <a:gd name="T94" fmla="*/ 218 w 244"/>
                <a:gd name="T95" fmla="*/ 15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83">
                  <a:moveTo>
                    <a:pt x="213" y="143"/>
                  </a:moveTo>
                  <a:lnTo>
                    <a:pt x="212" y="139"/>
                  </a:lnTo>
                  <a:lnTo>
                    <a:pt x="211" y="136"/>
                  </a:lnTo>
                  <a:lnTo>
                    <a:pt x="211" y="133"/>
                  </a:lnTo>
                  <a:lnTo>
                    <a:pt x="210" y="132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10" y="129"/>
                  </a:lnTo>
                  <a:lnTo>
                    <a:pt x="209" y="129"/>
                  </a:lnTo>
                  <a:lnTo>
                    <a:pt x="208" y="129"/>
                  </a:lnTo>
                  <a:lnTo>
                    <a:pt x="205" y="129"/>
                  </a:lnTo>
                  <a:lnTo>
                    <a:pt x="203" y="128"/>
                  </a:lnTo>
                  <a:lnTo>
                    <a:pt x="201" y="128"/>
                  </a:lnTo>
                  <a:lnTo>
                    <a:pt x="198" y="127"/>
                  </a:lnTo>
                  <a:lnTo>
                    <a:pt x="194" y="125"/>
                  </a:lnTo>
                  <a:lnTo>
                    <a:pt x="191" y="121"/>
                  </a:lnTo>
                  <a:lnTo>
                    <a:pt x="187" y="116"/>
                  </a:lnTo>
                  <a:lnTo>
                    <a:pt x="184" y="111"/>
                  </a:lnTo>
                  <a:lnTo>
                    <a:pt x="181" y="106"/>
                  </a:lnTo>
                  <a:lnTo>
                    <a:pt x="178" y="101"/>
                  </a:lnTo>
                  <a:lnTo>
                    <a:pt x="178" y="99"/>
                  </a:lnTo>
                  <a:lnTo>
                    <a:pt x="177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7" y="91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6" y="90"/>
                  </a:lnTo>
                  <a:lnTo>
                    <a:pt x="175" y="91"/>
                  </a:lnTo>
                  <a:lnTo>
                    <a:pt x="172" y="90"/>
                  </a:lnTo>
                  <a:lnTo>
                    <a:pt x="170" y="90"/>
                  </a:lnTo>
                  <a:lnTo>
                    <a:pt x="167" y="90"/>
                  </a:lnTo>
                  <a:lnTo>
                    <a:pt x="163" y="88"/>
                  </a:lnTo>
                  <a:lnTo>
                    <a:pt x="159" y="87"/>
                  </a:lnTo>
                  <a:lnTo>
                    <a:pt x="153" y="85"/>
                  </a:lnTo>
                  <a:lnTo>
                    <a:pt x="151" y="82"/>
                  </a:lnTo>
                  <a:lnTo>
                    <a:pt x="146" y="79"/>
                  </a:lnTo>
                  <a:lnTo>
                    <a:pt x="144" y="75"/>
                  </a:lnTo>
                  <a:lnTo>
                    <a:pt x="141" y="72"/>
                  </a:lnTo>
                  <a:lnTo>
                    <a:pt x="139" y="69"/>
                  </a:lnTo>
                  <a:lnTo>
                    <a:pt x="137" y="66"/>
                  </a:lnTo>
                  <a:lnTo>
                    <a:pt x="137" y="64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98" y="54"/>
                  </a:lnTo>
                  <a:lnTo>
                    <a:pt x="96" y="50"/>
                  </a:lnTo>
                  <a:lnTo>
                    <a:pt x="92" y="47"/>
                  </a:lnTo>
                  <a:lnTo>
                    <a:pt x="88" y="44"/>
                  </a:lnTo>
                  <a:lnTo>
                    <a:pt x="83" y="38"/>
                  </a:lnTo>
                  <a:lnTo>
                    <a:pt x="78" y="31"/>
                  </a:lnTo>
                  <a:lnTo>
                    <a:pt x="74" y="23"/>
                  </a:lnTo>
                  <a:lnTo>
                    <a:pt x="72" y="13"/>
                  </a:lnTo>
                  <a:lnTo>
                    <a:pt x="71" y="10"/>
                  </a:lnTo>
                  <a:lnTo>
                    <a:pt x="70" y="8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8" y="14"/>
                  </a:lnTo>
                  <a:lnTo>
                    <a:pt x="66" y="18"/>
                  </a:lnTo>
                  <a:lnTo>
                    <a:pt x="63" y="23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47" y="37"/>
                  </a:lnTo>
                  <a:lnTo>
                    <a:pt x="42" y="39"/>
                  </a:lnTo>
                  <a:lnTo>
                    <a:pt x="37" y="40"/>
                  </a:lnTo>
                  <a:lnTo>
                    <a:pt x="32" y="41"/>
                  </a:lnTo>
                  <a:lnTo>
                    <a:pt x="26" y="41"/>
                  </a:lnTo>
                  <a:lnTo>
                    <a:pt x="23" y="40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5"/>
                  </a:lnTo>
                  <a:lnTo>
                    <a:pt x="40" y="32"/>
                  </a:lnTo>
                  <a:lnTo>
                    <a:pt x="47" y="29"/>
                  </a:lnTo>
                  <a:lnTo>
                    <a:pt x="54" y="25"/>
                  </a:lnTo>
                  <a:lnTo>
                    <a:pt x="60" y="21"/>
                  </a:lnTo>
                  <a:lnTo>
                    <a:pt x="64" y="15"/>
                  </a:lnTo>
                  <a:lnTo>
                    <a:pt x="68" y="10"/>
                  </a:lnTo>
                  <a:lnTo>
                    <a:pt x="71" y="6"/>
                  </a:lnTo>
                  <a:lnTo>
                    <a:pt x="72" y="3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8" y="6"/>
                  </a:lnTo>
                  <a:lnTo>
                    <a:pt x="81" y="15"/>
                  </a:lnTo>
                  <a:lnTo>
                    <a:pt x="85" y="24"/>
                  </a:lnTo>
                  <a:lnTo>
                    <a:pt x="89" y="31"/>
                  </a:lnTo>
                  <a:lnTo>
                    <a:pt x="93" y="36"/>
                  </a:lnTo>
                  <a:lnTo>
                    <a:pt x="97" y="41"/>
                  </a:lnTo>
                  <a:lnTo>
                    <a:pt x="101" y="43"/>
                  </a:lnTo>
                  <a:lnTo>
                    <a:pt x="105" y="46"/>
                  </a:lnTo>
                  <a:lnTo>
                    <a:pt x="108" y="48"/>
                  </a:lnTo>
                  <a:lnTo>
                    <a:pt x="110" y="49"/>
                  </a:lnTo>
                  <a:lnTo>
                    <a:pt x="110" y="48"/>
                  </a:lnTo>
                  <a:lnTo>
                    <a:pt x="141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4"/>
                  </a:lnTo>
                  <a:lnTo>
                    <a:pt x="144" y="55"/>
                  </a:lnTo>
                  <a:lnTo>
                    <a:pt x="144" y="58"/>
                  </a:lnTo>
                  <a:lnTo>
                    <a:pt x="145" y="62"/>
                  </a:lnTo>
                  <a:lnTo>
                    <a:pt x="146" y="64"/>
                  </a:lnTo>
                  <a:lnTo>
                    <a:pt x="150" y="68"/>
                  </a:lnTo>
                  <a:lnTo>
                    <a:pt x="153" y="71"/>
                  </a:lnTo>
                  <a:lnTo>
                    <a:pt x="156" y="74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69" y="81"/>
                  </a:lnTo>
                  <a:lnTo>
                    <a:pt x="171" y="8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81" y="83"/>
                  </a:lnTo>
                  <a:lnTo>
                    <a:pt x="182" y="82"/>
                  </a:lnTo>
                  <a:lnTo>
                    <a:pt x="183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81" y="83"/>
                  </a:lnTo>
                  <a:lnTo>
                    <a:pt x="180" y="85"/>
                  </a:lnTo>
                  <a:lnTo>
                    <a:pt x="180" y="86"/>
                  </a:lnTo>
                  <a:lnTo>
                    <a:pt x="180" y="89"/>
                  </a:lnTo>
                  <a:lnTo>
                    <a:pt x="182" y="92"/>
                  </a:lnTo>
                  <a:lnTo>
                    <a:pt x="184" y="96"/>
                  </a:lnTo>
                  <a:lnTo>
                    <a:pt x="188" y="102"/>
                  </a:lnTo>
                  <a:lnTo>
                    <a:pt x="194" y="108"/>
                  </a:lnTo>
                  <a:lnTo>
                    <a:pt x="200" y="115"/>
                  </a:lnTo>
                  <a:lnTo>
                    <a:pt x="204" y="119"/>
                  </a:lnTo>
                  <a:lnTo>
                    <a:pt x="209" y="123"/>
                  </a:lnTo>
                  <a:lnTo>
                    <a:pt x="211" y="124"/>
                  </a:lnTo>
                  <a:lnTo>
                    <a:pt x="213" y="124"/>
                  </a:lnTo>
                  <a:lnTo>
                    <a:pt x="215" y="124"/>
                  </a:lnTo>
                  <a:lnTo>
                    <a:pt x="216" y="123"/>
                  </a:lnTo>
                  <a:lnTo>
                    <a:pt x="217" y="123"/>
                  </a:lnTo>
                  <a:lnTo>
                    <a:pt x="218" y="121"/>
                  </a:lnTo>
                  <a:lnTo>
                    <a:pt x="217" y="123"/>
                  </a:lnTo>
                  <a:lnTo>
                    <a:pt x="217" y="125"/>
                  </a:lnTo>
                  <a:lnTo>
                    <a:pt x="216" y="127"/>
                  </a:lnTo>
                  <a:lnTo>
                    <a:pt x="216" y="131"/>
                  </a:lnTo>
                  <a:lnTo>
                    <a:pt x="217" y="136"/>
                  </a:lnTo>
                  <a:lnTo>
                    <a:pt x="219" y="143"/>
                  </a:lnTo>
                  <a:lnTo>
                    <a:pt x="222" y="151"/>
                  </a:lnTo>
                  <a:lnTo>
                    <a:pt x="227" y="161"/>
                  </a:lnTo>
                  <a:lnTo>
                    <a:pt x="233" y="170"/>
                  </a:lnTo>
                  <a:lnTo>
                    <a:pt x="234" y="171"/>
                  </a:lnTo>
                  <a:lnTo>
                    <a:pt x="235" y="173"/>
                  </a:lnTo>
                  <a:lnTo>
                    <a:pt x="236" y="174"/>
                  </a:lnTo>
                  <a:lnTo>
                    <a:pt x="237" y="176"/>
                  </a:lnTo>
                  <a:lnTo>
                    <a:pt x="238" y="176"/>
                  </a:lnTo>
                  <a:lnTo>
                    <a:pt x="238" y="178"/>
                  </a:lnTo>
                  <a:lnTo>
                    <a:pt x="240" y="179"/>
                  </a:lnTo>
                  <a:lnTo>
                    <a:pt x="241" y="180"/>
                  </a:lnTo>
                  <a:lnTo>
                    <a:pt x="242" y="181"/>
                  </a:lnTo>
                  <a:lnTo>
                    <a:pt x="243" y="182"/>
                  </a:lnTo>
                  <a:lnTo>
                    <a:pt x="242" y="181"/>
                  </a:lnTo>
                  <a:lnTo>
                    <a:pt x="240" y="179"/>
                  </a:lnTo>
                  <a:lnTo>
                    <a:pt x="237" y="177"/>
                  </a:lnTo>
                  <a:lnTo>
                    <a:pt x="234" y="172"/>
                  </a:lnTo>
                  <a:lnTo>
                    <a:pt x="230" y="168"/>
                  </a:lnTo>
                  <a:lnTo>
                    <a:pt x="226" y="164"/>
                  </a:lnTo>
                  <a:lnTo>
                    <a:pt x="221" y="159"/>
                  </a:lnTo>
                  <a:lnTo>
                    <a:pt x="218" y="154"/>
                  </a:lnTo>
                  <a:lnTo>
                    <a:pt x="216" y="148"/>
                  </a:lnTo>
                  <a:lnTo>
                    <a:pt x="213" y="143"/>
                  </a:lnTo>
                </a:path>
              </a:pathLst>
            </a:custGeom>
            <a:solidFill>
              <a:srgbClr val="8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7" name="Freeform 277"/>
            <p:cNvSpPr>
              <a:spLocks/>
            </p:cNvSpPr>
            <p:nvPr/>
          </p:nvSpPr>
          <p:spPr bwMode="auto">
            <a:xfrm>
              <a:off x="852" y="1644"/>
              <a:ext cx="247" cy="186"/>
            </a:xfrm>
            <a:custGeom>
              <a:avLst/>
              <a:gdLst>
                <a:gd name="T0" fmla="*/ 212 w 246"/>
                <a:gd name="T1" fmla="*/ 136 h 186"/>
                <a:gd name="T2" fmla="*/ 212 w 246"/>
                <a:gd name="T3" fmla="*/ 131 h 186"/>
                <a:gd name="T4" fmla="*/ 204 w 246"/>
                <a:gd name="T5" fmla="*/ 130 h 186"/>
                <a:gd name="T6" fmla="*/ 192 w 246"/>
                <a:gd name="T7" fmla="*/ 123 h 186"/>
                <a:gd name="T8" fmla="*/ 179 w 246"/>
                <a:gd name="T9" fmla="*/ 104 h 186"/>
                <a:gd name="T10" fmla="*/ 178 w 246"/>
                <a:gd name="T11" fmla="*/ 94 h 186"/>
                <a:gd name="T12" fmla="*/ 177 w 246"/>
                <a:gd name="T13" fmla="*/ 91 h 186"/>
                <a:gd name="T14" fmla="*/ 168 w 246"/>
                <a:gd name="T15" fmla="*/ 91 h 186"/>
                <a:gd name="T16" fmla="*/ 152 w 246"/>
                <a:gd name="T17" fmla="*/ 84 h 186"/>
                <a:gd name="T18" fmla="*/ 140 w 246"/>
                <a:gd name="T19" fmla="*/ 70 h 186"/>
                <a:gd name="T20" fmla="*/ 137 w 246"/>
                <a:gd name="T21" fmla="*/ 61 h 186"/>
                <a:gd name="T22" fmla="*/ 105 w 246"/>
                <a:gd name="T23" fmla="*/ 58 h 186"/>
                <a:gd name="T24" fmla="*/ 92 w 246"/>
                <a:gd name="T25" fmla="*/ 48 h 186"/>
                <a:gd name="T26" fmla="*/ 75 w 246"/>
                <a:gd name="T27" fmla="*/ 24 h 186"/>
                <a:gd name="T28" fmla="*/ 70 w 246"/>
                <a:gd name="T29" fmla="*/ 9 h 186"/>
                <a:gd name="T30" fmla="*/ 64 w 246"/>
                <a:gd name="T31" fmla="*/ 24 h 186"/>
                <a:gd name="T32" fmla="*/ 42 w 246"/>
                <a:gd name="T33" fmla="*/ 40 h 186"/>
                <a:gd name="T34" fmla="*/ 24 w 246"/>
                <a:gd name="T35" fmla="*/ 41 h 186"/>
                <a:gd name="T36" fmla="*/ 8 w 246"/>
                <a:gd name="T37" fmla="*/ 33 h 186"/>
                <a:gd name="T38" fmla="*/ 2 w 246"/>
                <a:gd name="T39" fmla="*/ 20 h 186"/>
                <a:gd name="T40" fmla="*/ 0 w 246"/>
                <a:gd name="T41" fmla="*/ 12 h 186"/>
                <a:gd name="T42" fmla="*/ 1 w 246"/>
                <a:gd name="T43" fmla="*/ 13 h 186"/>
                <a:gd name="T44" fmla="*/ 3 w 246"/>
                <a:gd name="T45" fmla="*/ 15 h 186"/>
                <a:gd name="T46" fmla="*/ 8 w 246"/>
                <a:gd name="T47" fmla="*/ 20 h 186"/>
                <a:gd name="T48" fmla="*/ 26 w 246"/>
                <a:gd name="T49" fmla="*/ 35 h 186"/>
                <a:gd name="T50" fmla="*/ 36 w 246"/>
                <a:gd name="T51" fmla="*/ 35 h 186"/>
                <a:gd name="T52" fmla="*/ 61 w 246"/>
                <a:gd name="T53" fmla="*/ 21 h 186"/>
                <a:gd name="T54" fmla="*/ 73 w 246"/>
                <a:gd name="T55" fmla="*/ 3 h 186"/>
                <a:gd name="T56" fmla="*/ 79 w 246"/>
                <a:gd name="T57" fmla="*/ 6 h 186"/>
                <a:gd name="T58" fmla="*/ 93 w 246"/>
                <a:gd name="T59" fmla="*/ 36 h 186"/>
                <a:gd name="T60" fmla="*/ 109 w 246"/>
                <a:gd name="T61" fmla="*/ 48 h 186"/>
                <a:gd name="T62" fmla="*/ 143 w 246"/>
                <a:gd name="T63" fmla="*/ 53 h 186"/>
                <a:gd name="T64" fmla="*/ 145 w 246"/>
                <a:gd name="T65" fmla="*/ 59 h 186"/>
                <a:gd name="T66" fmla="*/ 154 w 246"/>
                <a:gd name="T67" fmla="*/ 72 h 186"/>
                <a:gd name="T68" fmla="*/ 170 w 246"/>
                <a:gd name="T69" fmla="*/ 82 h 186"/>
                <a:gd name="T70" fmla="*/ 182 w 246"/>
                <a:gd name="T71" fmla="*/ 84 h 186"/>
                <a:gd name="T72" fmla="*/ 183 w 246"/>
                <a:gd name="T73" fmla="*/ 84 h 186"/>
                <a:gd name="T74" fmla="*/ 182 w 246"/>
                <a:gd name="T75" fmla="*/ 90 h 186"/>
                <a:gd name="T76" fmla="*/ 195 w 246"/>
                <a:gd name="T77" fmla="*/ 110 h 186"/>
                <a:gd name="T78" fmla="*/ 212 w 246"/>
                <a:gd name="T79" fmla="*/ 126 h 186"/>
                <a:gd name="T80" fmla="*/ 220 w 246"/>
                <a:gd name="T81" fmla="*/ 124 h 186"/>
                <a:gd name="T82" fmla="*/ 218 w 246"/>
                <a:gd name="T83" fmla="*/ 129 h 186"/>
                <a:gd name="T84" fmla="*/ 224 w 246"/>
                <a:gd name="T85" fmla="*/ 154 h 186"/>
                <a:gd name="T86" fmla="*/ 237 w 246"/>
                <a:gd name="T87" fmla="*/ 176 h 186"/>
                <a:gd name="T88" fmla="*/ 241 w 246"/>
                <a:gd name="T89" fmla="*/ 180 h 186"/>
                <a:gd name="T90" fmla="*/ 245 w 246"/>
                <a:gd name="T91" fmla="*/ 185 h 186"/>
                <a:gd name="T92" fmla="*/ 236 w 246"/>
                <a:gd name="T93" fmla="*/ 175 h 186"/>
                <a:gd name="T94" fmla="*/ 220 w 246"/>
                <a:gd name="T95" fmla="*/ 15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6">
                  <a:moveTo>
                    <a:pt x="215" y="146"/>
                  </a:moveTo>
                  <a:lnTo>
                    <a:pt x="214" y="142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2" y="135"/>
                  </a:lnTo>
                  <a:lnTo>
                    <a:pt x="212" y="133"/>
                  </a:lnTo>
                  <a:lnTo>
                    <a:pt x="212" y="132"/>
                  </a:lnTo>
                  <a:lnTo>
                    <a:pt x="212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7" y="131"/>
                  </a:lnTo>
                  <a:lnTo>
                    <a:pt x="204" y="130"/>
                  </a:lnTo>
                  <a:lnTo>
                    <a:pt x="203" y="130"/>
                  </a:lnTo>
                  <a:lnTo>
                    <a:pt x="199" y="128"/>
                  </a:lnTo>
                  <a:lnTo>
                    <a:pt x="196" y="127"/>
                  </a:lnTo>
                  <a:lnTo>
                    <a:pt x="192" y="123"/>
                  </a:lnTo>
                  <a:lnTo>
                    <a:pt x="189" y="118"/>
                  </a:lnTo>
                  <a:lnTo>
                    <a:pt x="185" y="113"/>
                  </a:lnTo>
                  <a:lnTo>
                    <a:pt x="182" y="108"/>
                  </a:lnTo>
                  <a:lnTo>
                    <a:pt x="179" y="104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3"/>
                  </a:lnTo>
                  <a:lnTo>
                    <a:pt x="178" y="92"/>
                  </a:lnTo>
                  <a:lnTo>
                    <a:pt x="178" y="91"/>
                  </a:lnTo>
                  <a:lnTo>
                    <a:pt x="177" y="91"/>
                  </a:lnTo>
                  <a:lnTo>
                    <a:pt x="176" y="92"/>
                  </a:lnTo>
                  <a:lnTo>
                    <a:pt x="174" y="91"/>
                  </a:lnTo>
                  <a:lnTo>
                    <a:pt x="171" y="91"/>
                  </a:lnTo>
                  <a:lnTo>
                    <a:pt x="168" y="91"/>
                  </a:lnTo>
                  <a:lnTo>
                    <a:pt x="164" y="90"/>
                  </a:lnTo>
                  <a:lnTo>
                    <a:pt x="160" y="88"/>
                  </a:lnTo>
                  <a:lnTo>
                    <a:pt x="155" y="86"/>
                  </a:lnTo>
                  <a:lnTo>
                    <a:pt x="152" y="84"/>
                  </a:lnTo>
                  <a:lnTo>
                    <a:pt x="147" y="80"/>
                  </a:lnTo>
                  <a:lnTo>
                    <a:pt x="145" y="76"/>
                  </a:lnTo>
                  <a:lnTo>
                    <a:pt x="142" y="73"/>
                  </a:lnTo>
                  <a:lnTo>
                    <a:pt x="140" y="70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37" y="61"/>
                  </a:lnTo>
                  <a:lnTo>
                    <a:pt x="137" y="60"/>
                  </a:lnTo>
                  <a:lnTo>
                    <a:pt x="136" y="59"/>
                  </a:lnTo>
                  <a:lnTo>
                    <a:pt x="106" y="58"/>
                  </a:lnTo>
                  <a:lnTo>
                    <a:pt x="105" y="58"/>
                  </a:lnTo>
                  <a:lnTo>
                    <a:pt x="102" y="57"/>
                  </a:lnTo>
                  <a:lnTo>
                    <a:pt x="100" y="55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8" y="44"/>
                  </a:lnTo>
                  <a:lnTo>
                    <a:pt x="83" y="39"/>
                  </a:lnTo>
                  <a:lnTo>
                    <a:pt x="79" y="31"/>
                  </a:lnTo>
                  <a:lnTo>
                    <a:pt x="75" y="24"/>
                  </a:lnTo>
                  <a:lnTo>
                    <a:pt x="72" y="13"/>
                  </a:lnTo>
                  <a:lnTo>
                    <a:pt x="71" y="10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69" y="11"/>
                  </a:lnTo>
                  <a:lnTo>
                    <a:pt x="68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59" y="29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0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27" y="41"/>
                  </a:lnTo>
                  <a:lnTo>
                    <a:pt x="24" y="41"/>
                  </a:lnTo>
                  <a:lnTo>
                    <a:pt x="18" y="39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8" y="33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6" y="25"/>
                  </a:lnTo>
                  <a:lnTo>
                    <a:pt x="20" y="29"/>
                  </a:lnTo>
                  <a:lnTo>
                    <a:pt x="24" y="32"/>
                  </a:lnTo>
                  <a:lnTo>
                    <a:pt x="26" y="35"/>
                  </a:lnTo>
                  <a:lnTo>
                    <a:pt x="28" y="36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6" y="35"/>
                  </a:lnTo>
                  <a:lnTo>
                    <a:pt x="40" y="34"/>
                  </a:lnTo>
                  <a:lnTo>
                    <a:pt x="48" y="30"/>
                  </a:lnTo>
                  <a:lnTo>
                    <a:pt x="55" y="25"/>
                  </a:lnTo>
                  <a:lnTo>
                    <a:pt x="61" y="21"/>
                  </a:lnTo>
                  <a:lnTo>
                    <a:pt x="65" y="16"/>
                  </a:lnTo>
                  <a:lnTo>
                    <a:pt x="69" y="11"/>
                  </a:lnTo>
                  <a:lnTo>
                    <a:pt x="71" y="6"/>
                  </a:lnTo>
                  <a:lnTo>
                    <a:pt x="73" y="3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7" y="2"/>
                  </a:lnTo>
                  <a:lnTo>
                    <a:pt x="79" y="6"/>
                  </a:lnTo>
                  <a:lnTo>
                    <a:pt x="81" y="16"/>
                  </a:lnTo>
                  <a:lnTo>
                    <a:pt x="86" y="24"/>
                  </a:lnTo>
                  <a:lnTo>
                    <a:pt x="90" y="31"/>
                  </a:lnTo>
                  <a:lnTo>
                    <a:pt x="93" y="36"/>
                  </a:lnTo>
                  <a:lnTo>
                    <a:pt x="98" y="41"/>
                  </a:lnTo>
                  <a:lnTo>
                    <a:pt x="102" y="44"/>
                  </a:lnTo>
                  <a:lnTo>
                    <a:pt x="106" y="47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4"/>
                  </a:lnTo>
                  <a:lnTo>
                    <a:pt x="143" y="56"/>
                  </a:lnTo>
                  <a:lnTo>
                    <a:pt x="144" y="57"/>
                  </a:lnTo>
                  <a:lnTo>
                    <a:pt x="145" y="59"/>
                  </a:lnTo>
                  <a:lnTo>
                    <a:pt x="147" y="62"/>
                  </a:lnTo>
                  <a:lnTo>
                    <a:pt x="148" y="65"/>
                  </a:lnTo>
                  <a:lnTo>
                    <a:pt x="151" y="68"/>
                  </a:lnTo>
                  <a:lnTo>
                    <a:pt x="154" y="72"/>
                  </a:lnTo>
                  <a:lnTo>
                    <a:pt x="157" y="76"/>
                  </a:lnTo>
                  <a:lnTo>
                    <a:pt x="162" y="78"/>
                  </a:lnTo>
                  <a:lnTo>
                    <a:pt x="166" y="80"/>
                  </a:lnTo>
                  <a:lnTo>
                    <a:pt x="170" y="82"/>
                  </a:lnTo>
                  <a:lnTo>
                    <a:pt x="173" y="84"/>
                  </a:lnTo>
                  <a:lnTo>
                    <a:pt x="177" y="84"/>
                  </a:lnTo>
                  <a:lnTo>
                    <a:pt x="179" y="84"/>
                  </a:lnTo>
                  <a:lnTo>
                    <a:pt x="182" y="84"/>
                  </a:lnTo>
                  <a:lnTo>
                    <a:pt x="183" y="84"/>
                  </a:lnTo>
                  <a:lnTo>
                    <a:pt x="184" y="83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2" y="85"/>
                  </a:lnTo>
                  <a:lnTo>
                    <a:pt x="181" y="86"/>
                  </a:lnTo>
                  <a:lnTo>
                    <a:pt x="182" y="87"/>
                  </a:lnTo>
                  <a:lnTo>
                    <a:pt x="182" y="90"/>
                  </a:lnTo>
                  <a:lnTo>
                    <a:pt x="183" y="94"/>
                  </a:lnTo>
                  <a:lnTo>
                    <a:pt x="186" y="98"/>
                  </a:lnTo>
                  <a:lnTo>
                    <a:pt x="189" y="104"/>
                  </a:lnTo>
                  <a:lnTo>
                    <a:pt x="195" y="110"/>
                  </a:lnTo>
                  <a:lnTo>
                    <a:pt x="201" y="117"/>
                  </a:lnTo>
                  <a:lnTo>
                    <a:pt x="205" y="121"/>
                  </a:lnTo>
                  <a:lnTo>
                    <a:pt x="209" y="124"/>
                  </a:lnTo>
                  <a:lnTo>
                    <a:pt x="212" y="126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8" y="124"/>
                  </a:lnTo>
                  <a:lnTo>
                    <a:pt x="220" y="124"/>
                  </a:lnTo>
                  <a:lnTo>
                    <a:pt x="220" y="123"/>
                  </a:lnTo>
                  <a:lnTo>
                    <a:pt x="219" y="124"/>
                  </a:lnTo>
                  <a:lnTo>
                    <a:pt x="218" y="127"/>
                  </a:lnTo>
                  <a:lnTo>
                    <a:pt x="218" y="129"/>
                  </a:lnTo>
                  <a:lnTo>
                    <a:pt x="218" y="133"/>
                  </a:lnTo>
                  <a:lnTo>
                    <a:pt x="219" y="138"/>
                  </a:lnTo>
                  <a:lnTo>
                    <a:pt x="220" y="146"/>
                  </a:lnTo>
                  <a:lnTo>
                    <a:pt x="224" y="154"/>
                  </a:lnTo>
                  <a:lnTo>
                    <a:pt x="228" y="163"/>
                  </a:lnTo>
                  <a:lnTo>
                    <a:pt x="235" y="173"/>
                  </a:lnTo>
                  <a:lnTo>
                    <a:pt x="236" y="174"/>
                  </a:lnTo>
                  <a:lnTo>
                    <a:pt x="237" y="176"/>
                  </a:lnTo>
                  <a:lnTo>
                    <a:pt x="238" y="177"/>
                  </a:lnTo>
                  <a:lnTo>
                    <a:pt x="239" y="178"/>
                  </a:lnTo>
                  <a:lnTo>
                    <a:pt x="240" y="179"/>
                  </a:lnTo>
                  <a:lnTo>
                    <a:pt x="241" y="180"/>
                  </a:lnTo>
                  <a:lnTo>
                    <a:pt x="242" y="182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5" y="185"/>
                  </a:lnTo>
                  <a:lnTo>
                    <a:pt x="244" y="184"/>
                  </a:lnTo>
                  <a:lnTo>
                    <a:pt x="242" y="182"/>
                  </a:lnTo>
                  <a:lnTo>
                    <a:pt x="239" y="179"/>
                  </a:lnTo>
                  <a:lnTo>
                    <a:pt x="236" y="175"/>
                  </a:lnTo>
                  <a:lnTo>
                    <a:pt x="231" y="171"/>
                  </a:lnTo>
                  <a:lnTo>
                    <a:pt x="227" y="166"/>
                  </a:lnTo>
                  <a:lnTo>
                    <a:pt x="224" y="161"/>
                  </a:lnTo>
                  <a:lnTo>
                    <a:pt x="220" y="156"/>
                  </a:lnTo>
                  <a:lnTo>
                    <a:pt x="217" y="151"/>
                  </a:lnTo>
                  <a:lnTo>
                    <a:pt x="215" y="146"/>
                  </a:lnTo>
                </a:path>
              </a:pathLst>
            </a:custGeom>
            <a:noFill/>
            <a:ln w="12700" cap="rnd" cmpd="sng">
              <a:solidFill>
                <a:srgbClr val="87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8" name="Freeform 278"/>
            <p:cNvSpPr>
              <a:spLocks/>
            </p:cNvSpPr>
            <p:nvPr/>
          </p:nvSpPr>
          <p:spPr bwMode="auto">
            <a:xfrm>
              <a:off x="876" y="1690"/>
              <a:ext cx="17" cy="17"/>
            </a:xfrm>
            <a:custGeom>
              <a:avLst/>
              <a:gdLst>
                <a:gd name="T0" fmla="*/ 4 w 17"/>
                <a:gd name="T1" fmla="*/ 1 h 18"/>
                <a:gd name="T2" fmla="*/ 5 w 17"/>
                <a:gd name="T3" fmla="*/ 1 h 18"/>
                <a:gd name="T4" fmla="*/ 5 w 17"/>
                <a:gd name="T5" fmla="*/ 2 h 18"/>
                <a:gd name="T6" fmla="*/ 5 w 17"/>
                <a:gd name="T7" fmla="*/ 1 h 18"/>
                <a:gd name="T8" fmla="*/ 5 w 17"/>
                <a:gd name="T9" fmla="*/ 1 h 18"/>
                <a:gd name="T10" fmla="*/ 5 w 17"/>
                <a:gd name="T11" fmla="*/ 1 h 18"/>
                <a:gd name="T12" fmla="*/ 6 w 17"/>
                <a:gd name="T13" fmla="*/ 1 h 18"/>
                <a:gd name="T14" fmla="*/ 6 w 17"/>
                <a:gd name="T15" fmla="*/ 2 h 18"/>
                <a:gd name="T16" fmla="*/ 7 w 17"/>
                <a:gd name="T17" fmla="*/ 2 h 18"/>
                <a:gd name="T18" fmla="*/ 7 w 17"/>
                <a:gd name="T19" fmla="*/ 3 h 18"/>
                <a:gd name="T20" fmla="*/ 14 w 17"/>
                <a:gd name="T21" fmla="*/ 0 h 18"/>
                <a:gd name="T22" fmla="*/ 13 w 17"/>
                <a:gd name="T23" fmla="*/ 0 h 18"/>
                <a:gd name="T24" fmla="*/ 13 w 17"/>
                <a:gd name="T25" fmla="*/ 1 h 18"/>
                <a:gd name="T26" fmla="*/ 12 w 17"/>
                <a:gd name="T27" fmla="*/ 1 h 18"/>
                <a:gd name="T28" fmla="*/ 12 w 17"/>
                <a:gd name="T29" fmla="*/ 1 h 18"/>
                <a:gd name="T30" fmla="*/ 12 w 17"/>
                <a:gd name="T31" fmla="*/ 1 h 18"/>
                <a:gd name="T32" fmla="*/ 11 w 17"/>
                <a:gd name="T33" fmla="*/ 3 h 18"/>
                <a:gd name="T34" fmla="*/ 11 w 17"/>
                <a:gd name="T35" fmla="*/ 4 h 18"/>
                <a:gd name="T36" fmla="*/ 11 w 17"/>
                <a:gd name="T37" fmla="*/ 4 h 18"/>
                <a:gd name="T38" fmla="*/ 11 w 17"/>
                <a:gd name="T39" fmla="*/ 5 h 18"/>
                <a:gd name="T40" fmla="*/ 12 w 17"/>
                <a:gd name="T41" fmla="*/ 6 h 18"/>
                <a:gd name="T42" fmla="*/ 12 w 17"/>
                <a:gd name="T43" fmla="*/ 8 h 18"/>
                <a:gd name="T44" fmla="*/ 12 w 17"/>
                <a:gd name="T45" fmla="*/ 9 h 18"/>
                <a:gd name="T46" fmla="*/ 14 w 17"/>
                <a:gd name="T47" fmla="*/ 11 h 18"/>
                <a:gd name="T48" fmla="*/ 14 w 17"/>
                <a:gd name="T49" fmla="*/ 13 h 18"/>
                <a:gd name="T50" fmla="*/ 14 w 17"/>
                <a:gd name="T51" fmla="*/ 13 h 18"/>
                <a:gd name="T52" fmla="*/ 16 w 17"/>
                <a:gd name="T53" fmla="*/ 15 h 18"/>
                <a:gd name="T54" fmla="*/ 16 w 17"/>
                <a:gd name="T55" fmla="*/ 16 h 18"/>
                <a:gd name="T56" fmla="*/ 16 w 17"/>
                <a:gd name="T57" fmla="*/ 17 h 18"/>
                <a:gd name="T58" fmla="*/ 15 w 17"/>
                <a:gd name="T59" fmla="*/ 17 h 18"/>
                <a:gd name="T60" fmla="*/ 15 w 17"/>
                <a:gd name="T61" fmla="*/ 16 h 18"/>
                <a:gd name="T62" fmla="*/ 14 w 17"/>
                <a:gd name="T63" fmla="*/ 15 h 18"/>
                <a:gd name="T64" fmla="*/ 12 w 17"/>
                <a:gd name="T65" fmla="*/ 13 h 18"/>
                <a:gd name="T66" fmla="*/ 12 w 17"/>
                <a:gd name="T67" fmla="*/ 11 h 18"/>
                <a:gd name="T68" fmla="*/ 10 w 17"/>
                <a:gd name="T69" fmla="*/ 9 h 18"/>
                <a:gd name="T70" fmla="*/ 9 w 17"/>
                <a:gd name="T71" fmla="*/ 7 h 18"/>
                <a:gd name="T72" fmla="*/ 8 w 17"/>
                <a:gd name="T73" fmla="*/ 6 h 18"/>
                <a:gd name="T74" fmla="*/ 8 w 17"/>
                <a:gd name="T75" fmla="*/ 5 h 18"/>
                <a:gd name="T76" fmla="*/ 8 w 17"/>
                <a:gd name="T77" fmla="*/ 5 h 18"/>
                <a:gd name="T78" fmla="*/ 8 w 17"/>
                <a:gd name="T79" fmla="*/ 5 h 18"/>
                <a:gd name="T80" fmla="*/ 7 w 17"/>
                <a:gd name="T81" fmla="*/ 5 h 18"/>
                <a:gd name="T82" fmla="*/ 6 w 17"/>
                <a:gd name="T83" fmla="*/ 5 h 18"/>
                <a:gd name="T84" fmla="*/ 5 w 17"/>
                <a:gd name="T85" fmla="*/ 4 h 18"/>
                <a:gd name="T86" fmla="*/ 4 w 17"/>
                <a:gd name="T87" fmla="*/ 4 h 18"/>
                <a:gd name="T88" fmla="*/ 2 w 17"/>
                <a:gd name="T89" fmla="*/ 3 h 18"/>
                <a:gd name="T90" fmla="*/ 1 w 17"/>
                <a:gd name="T91" fmla="*/ 2 h 18"/>
                <a:gd name="T92" fmla="*/ 0 w 17"/>
                <a:gd name="T93" fmla="*/ 2 h 18"/>
                <a:gd name="T94" fmla="*/ 0 w 17"/>
                <a:gd name="T95" fmla="*/ 2 h 18"/>
                <a:gd name="T96" fmla="*/ 0 w 17"/>
                <a:gd name="T97" fmla="*/ 2 h 18"/>
                <a:gd name="T98" fmla="*/ 0 w 17"/>
                <a:gd name="T99" fmla="*/ 2 h 18"/>
                <a:gd name="T100" fmla="*/ 0 w 17"/>
                <a:gd name="T101" fmla="*/ 1 h 18"/>
                <a:gd name="T102" fmla="*/ 1 w 17"/>
                <a:gd name="T103" fmla="*/ 1 h 18"/>
                <a:gd name="T104" fmla="*/ 1 w 17"/>
                <a:gd name="T105" fmla="*/ 1 h 18"/>
                <a:gd name="T106" fmla="*/ 2 w 17"/>
                <a:gd name="T107" fmla="*/ 1 h 18"/>
                <a:gd name="T108" fmla="*/ 2 w 17"/>
                <a:gd name="T109" fmla="*/ 1 h 18"/>
                <a:gd name="T110" fmla="*/ 3 w 17"/>
                <a:gd name="T111" fmla="*/ 1 h 18"/>
                <a:gd name="T112" fmla="*/ 3 w 17"/>
                <a:gd name="T113" fmla="*/ 1 h 18"/>
                <a:gd name="T114" fmla="*/ 4 w 17"/>
                <a:gd name="T115" fmla="*/ 1 h 18"/>
                <a:gd name="T116" fmla="*/ 4 w 17"/>
                <a:gd name="T1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18">
                  <a:moveTo>
                    <a:pt x="4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19" name="Freeform 279"/>
            <p:cNvSpPr>
              <a:spLocks/>
            </p:cNvSpPr>
            <p:nvPr/>
          </p:nvSpPr>
          <p:spPr bwMode="auto">
            <a:xfrm>
              <a:off x="873" y="1727"/>
              <a:ext cx="61" cy="17"/>
            </a:xfrm>
            <a:custGeom>
              <a:avLst/>
              <a:gdLst>
                <a:gd name="T0" fmla="*/ 4 w 60"/>
                <a:gd name="T1" fmla="*/ 5 h 17"/>
                <a:gd name="T2" fmla="*/ 4 w 60"/>
                <a:gd name="T3" fmla="*/ 4 h 17"/>
                <a:gd name="T4" fmla="*/ 5 w 60"/>
                <a:gd name="T5" fmla="*/ 4 h 17"/>
                <a:gd name="T6" fmla="*/ 6 w 60"/>
                <a:gd name="T7" fmla="*/ 4 h 17"/>
                <a:gd name="T8" fmla="*/ 7 w 60"/>
                <a:gd name="T9" fmla="*/ 4 h 17"/>
                <a:gd name="T10" fmla="*/ 8 w 60"/>
                <a:gd name="T11" fmla="*/ 4 h 17"/>
                <a:gd name="T12" fmla="*/ 9 w 60"/>
                <a:gd name="T13" fmla="*/ 2 h 17"/>
                <a:gd name="T14" fmla="*/ 11 w 60"/>
                <a:gd name="T15" fmla="*/ 2 h 17"/>
                <a:gd name="T16" fmla="*/ 12 w 60"/>
                <a:gd name="T17" fmla="*/ 4 h 17"/>
                <a:gd name="T18" fmla="*/ 14 w 60"/>
                <a:gd name="T19" fmla="*/ 2 h 17"/>
                <a:gd name="T20" fmla="*/ 14 w 60"/>
                <a:gd name="T21" fmla="*/ 2 h 17"/>
                <a:gd name="T22" fmla="*/ 18 w 60"/>
                <a:gd name="T23" fmla="*/ 6 h 17"/>
                <a:gd name="T24" fmla="*/ 22 w 60"/>
                <a:gd name="T25" fmla="*/ 8 h 17"/>
                <a:gd name="T26" fmla="*/ 27 w 60"/>
                <a:gd name="T27" fmla="*/ 12 h 17"/>
                <a:gd name="T28" fmla="*/ 31 w 60"/>
                <a:gd name="T29" fmla="*/ 13 h 17"/>
                <a:gd name="T30" fmla="*/ 36 w 60"/>
                <a:gd name="T31" fmla="*/ 13 h 17"/>
                <a:gd name="T32" fmla="*/ 40 w 60"/>
                <a:gd name="T33" fmla="*/ 16 h 17"/>
                <a:gd name="T34" fmla="*/ 45 w 60"/>
                <a:gd name="T35" fmla="*/ 16 h 17"/>
                <a:gd name="T36" fmla="*/ 49 w 60"/>
                <a:gd name="T37" fmla="*/ 16 h 17"/>
                <a:gd name="T38" fmla="*/ 54 w 60"/>
                <a:gd name="T39" fmla="*/ 13 h 17"/>
                <a:gd name="T40" fmla="*/ 59 w 60"/>
                <a:gd name="T41" fmla="*/ 12 h 17"/>
                <a:gd name="T42" fmla="*/ 58 w 60"/>
                <a:gd name="T43" fmla="*/ 12 h 17"/>
                <a:gd name="T44" fmla="*/ 57 w 60"/>
                <a:gd name="T45" fmla="*/ 12 h 17"/>
                <a:gd name="T46" fmla="*/ 56 w 60"/>
                <a:gd name="T47" fmla="*/ 13 h 17"/>
                <a:gd name="T48" fmla="*/ 55 w 60"/>
                <a:gd name="T49" fmla="*/ 13 h 17"/>
                <a:gd name="T50" fmla="*/ 54 w 60"/>
                <a:gd name="T51" fmla="*/ 13 h 17"/>
                <a:gd name="T52" fmla="*/ 53 w 60"/>
                <a:gd name="T53" fmla="*/ 14 h 17"/>
                <a:gd name="T54" fmla="*/ 52 w 60"/>
                <a:gd name="T55" fmla="*/ 14 h 17"/>
                <a:gd name="T56" fmla="*/ 51 w 60"/>
                <a:gd name="T57" fmla="*/ 16 h 17"/>
                <a:gd name="T58" fmla="*/ 51 w 60"/>
                <a:gd name="T59" fmla="*/ 14 h 17"/>
                <a:gd name="T60" fmla="*/ 45 w 60"/>
                <a:gd name="T61" fmla="*/ 9 h 17"/>
                <a:gd name="T62" fmla="*/ 41 w 60"/>
                <a:gd name="T63" fmla="*/ 8 h 17"/>
                <a:gd name="T64" fmla="*/ 36 w 60"/>
                <a:gd name="T65" fmla="*/ 4 h 17"/>
                <a:gd name="T66" fmla="*/ 31 w 60"/>
                <a:gd name="T67" fmla="*/ 2 h 17"/>
                <a:gd name="T68" fmla="*/ 25 w 60"/>
                <a:gd name="T69" fmla="*/ 1 h 17"/>
                <a:gd name="T70" fmla="*/ 20 w 60"/>
                <a:gd name="T71" fmla="*/ 0 h 17"/>
                <a:gd name="T72" fmla="*/ 14 w 60"/>
                <a:gd name="T73" fmla="*/ 2 h 17"/>
                <a:gd name="T74" fmla="*/ 9 w 60"/>
                <a:gd name="T75" fmla="*/ 2 h 17"/>
                <a:gd name="T76" fmla="*/ 4 w 60"/>
                <a:gd name="T77" fmla="*/ 4 h 17"/>
                <a:gd name="T78" fmla="*/ 0 w 60"/>
                <a:gd name="T79" fmla="*/ 6 h 17"/>
                <a:gd name="T80" fmla="*/ 4 w 60"/>
                <a:gd name="T8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17">
                  <a:moveTo>
                    <a:pt x="4" y="5"/>
                  </a:move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12"/>
                  </a:lnTo>
                  <a:lnTo>
                    <a:pt x="31" y="13"/>
                  </a:lnTo>
                  <a:lnTo>
                    <a:pt x="36" y="13"/>
                  </a:lnTo>
                  <a:lnTo>
                    <a:pt x="40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4"/>
                  </a:lnTo>
                  <a:lnTo>
                    <a:pt x="45" y="9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1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5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0" name="Freeform 280"/>
            <p:cNvSpPr>
              <a:spLocks/>
            </p:cNvSpPr>
            <p:nvPr/>
          </p:nvSpPr>
          <p:spPr bwMode="auto">
            <a:xfrm>
              <a:off x="915" y="1679"/>
              <a:ext cx="121" cy="95"/>
            </a:xfrm>
            <a:custGeom>
              <a:avLst/>
              <a:gdLst>
                <a:gd name="T0" fmla="*/ 31 w 120"/>
                <a:gd name="T1" fmla="*/ 48 h 95"/>
                <a:gd name="T2" fmla="*/ 38 w 120"/>
                <a:gd name="T3" fmla="*/ 49 h 95"/>
                <a:gd name="T4" fmla="*/ 44 w 120"/>
                <a:gd name="T5" fmla="*/ 52 h 95"/>
                <a:gd name="T6" fmla="*/ 51 w 120"/>
                <a:gd name="T7" fmla="*/ 54 h 95"/>
                <a:gd name="T8" fmla="*/ 58 w 120"/>
                <a:gd name="T9" fmla="*/ 57 h 95"/>
                <a:gd name="T10" fmla="*/ 63 w 120"/>
                <a:gd name="T11" fmla="*/ 58 h 95"/>
                <a:gd name="T12" fmla="*/ 71 w 120"/>
                <a:gd name="T13" fmla="*/ 62 h 95"/>
                <a:gd name="T14" fmla="*/ 80 w 120"/>
                <a:gd name="T15" fmla="*/ 66 h 95"/>
                <a:gd name="T16" fmla="*/ 89 w 120"/>
                <a:gd name="T17" fmla="*/ 71 h 95"/>
                <a:gd name="T18" fmla="*/ 99 w 120"/>
                <a:gd name="T19" fmla="*/ 76 h 95"/>
                <a:gd name="T20" fmla="*/ 105 w 120"/>
                <a:gd name="T21" fmla="*/ 80 h 95"/>
                <a:gd name="T22" fmla="*/ 108 w 120"/>
                <a:gd name="T23" fmla="*/ 83 h 95"/>
                <a:gd name="T24" fmla="*/ 109 w 120"/>
                <a:gd name="T25" fmla="*/ 84 h 95"/>
                <a:gd name="T26" fmla="*/ 112 w 120"/>
                <a:gd name="T27" fmla="*/ 87 h 95"/>
                <a:gd name="T28" fmla="*/ 116 w 120"/>
                <a:gd name="T29" fmla="*/ 91 h 95"/>
                <a:gd name="T30" fmla="*/ 117 w 120"/>
                <a:gd name="T31" fmla="*/ 93 h 95"/>
                <a:gd name="T32" fmla="*/ 105 w 120"/>
                <a:gd name="T33" fmla="*/ 87 h 95"/>
                <a:gd name="T34" fmla="*/ 85 w 120"/>
                <a:gd name="T35" fmla="*/ 77 h 95"/>
                <a:gd name="T36" fmla="*/ 66 w 120"/>
                <a:gd name="T37" fmla="*/ 67 h 95"/>
                <a:gd name="T38" fmla="*/ 52 w 120"/>
                <a:gd name="T39" fmla="*/ 60 h 95"/>
                <a:gd name="T40" fmla="*/ 44 w 120"/>
                <a:gd name="T41" fmla="*/ 57 h 95"/>
                <a:gd name="T42" fmla="*/ 31 w 120"/>
                <a:gd name="T43" fmla="*/ 55 h 95"/>
                <a:gd name="T44" fmla="*/ 22 w 120"/>
                <a:gd name="T45" fmla="*/ 51 h 95"/>
                <a:gd name="T46" fmla="*/ 13 w 120"/>
                <a:gd name="T47" fmla="*/ 48 h 95"/>
                <a:gd name="T48" fmla="*/ 5 w 120"/>
                <a:gd name="T49" fmla="*/ 40 h 95"/>
                <a:gd name="T50" fmla="*/ 0 w 120"/>
                <a:gd name="T51" fmla="*/ 32 h 95"/>
                <a:gd name="T52" fmla="*/ 0 w 120"/>
                <a:gd name="T53" fmla="*/ 26 h 95"/>
                <a:gd name="T54" fmla="*/ 1 w 120"/>
                <a:gd name="T55" fmla="*/ 18 h 95"/>
                <a:gd name="T56" fmla="*/ 1 w 120"/>
                <a:gd name="T57" fmla="*/ 11 h 95"/>
                <a:gd name="T58" fmla="*/ 2 w 120"/>
                <a:gd name="T59" fmla="*/ 4 h 95"/>
                <a:gd name="T60" fmla="*/ 1 w 120"/>
                <a:gd name="T61" fmla="*/ 2 h 95"/>
                <a:gd name="T62" fmla="*/ 3 w 120"/>
                <a:gd name="T63" fmla="*/ 11 h 95"/>
                <a:gd name="T64" fmla="*/ 6 w 120"/>
                <a:gd name="T65" fmla="*/ 23 h 95"/>
                <a:gd name="T66" fmla="*/ 13 w 120"/>
                <a:gd name="T67" fmla="*/ 35 h 95"/>
                <a:gd name="T68" fmla="*/ 22 w 120"/>
                <a:gd name="T69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95">
                  <a:moveTo>
                    <a:pt x="29" y="46"/>
                  </a:moveTo>
                  <a:lnTo>
                    <a:pt x="31" y="48"/>
                  </a:lnTo>
                  <a:lnTo>
                    <a:pt x="34" y="49"/>
                  </a:lnTo>
                  <a:lnTo>
                    <a:pt x="38" y="49"/>
                  </a:lnTo>
                  <a:lnTo>
                    <a:pt x="41" y="51"/>
                  </a:lnTo>
                  <a:lnTo>
                    <a:pt x="44" y="52"/>
                  </a:lnTo>
                  <a:lnTo>
                    <a:pt x="47" y="53"/>
                  </a:lnTo>
                  <a:lnTo>
                    <a:pt x="51" y="54"/>
                  </a:lnTo>
                  <a:lnTo>
                    <a:pt x="55" y="55"/>
                  </a:lnTo>
                  <a:lnTo>
                    <a:pt x="58" y="57"/>
                  </a:lnTo>
                  <a:lnTo>
                    <a:pt x="61" y="57"/>
                  </a:lnTo>
                  <a:lnTo>
                    <a:pt x="63" y="58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6" y="63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89" y="71"/>
                  </a:lnTo>
                  <a:lnTo>
                    <a:pt x="95" y="73"/>
                  </a:lnTo>
                  <a:lnTo>
                    <a:pt x="99" y="76"/>
                  </a:lnTo>
                  <a:lnTo>
                    <a:pt x="104" y="78"/>
                  </a:lnTo>
                  <a:lnTo>
                    <a:pt x="105" y="80"/>
                  </a:lnTo>
                  <a:lnTo>
                    <a:pt x="107" y="82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9" y="84"/>
                  </a:lnTo>
                  <a:lnTo>
                    <a:pt x="111" y="86"/>
                  </a:lnTo>
                  <a:lnTo>
                    <a:pt x="112" y="87"/>
                  </a:lnTo>
                  <a:lnTo>
                    <a:pt x="114" y="89"/>
                  </a:lnTo>
                  <a:lnTo>
                    <a:pt x="116" y="91"/>
                  </a:lnTo>
                  <a:lnTo>
                    <a:pt x="119" y="94"/>
                  </a:lnTo>
                  <a:lnTo>
                    <a:pt x="117" y="93"/>
                  </a:lnTo>
                  <a:lnTo>
                    <a:pt x="112" y="91"/>
                  </a:lnTo>
                  <a:lnTo>
                    <a:pt x="105" y="87"/>
                  </a:lnTo>
                  <a:lnTo>
                    <a:pt x="95" y="82"/>
                  </a:lnTo>
                  <a:lnTo>
                    <a:pt x="85" y="77"/>
                  </a:lnTo>
                  <a:lnTo>
                    <a:pt x="75" y="72"/>
                  </a:lnTo>
                  <a:lnTo>
                    <a:pt x="66" y="67"/>
                  </a:lnTo>
                  <a:lnTo>
                    <a:pt x="58" y="63"/>
                  </a:lnTo>
                  <a:lnTo>
                    <a:pt x="52" y="60"/>
                  </a:lnTo>
                  <a:lnTo>
                    <a:pt x="50" y="59"/>
                  </a:lnTo>
                  <a:lnTo>
                    <a:pt x="44" y="57"/>
                  </a:lnTo>
                  <a:lnTo>
                    <a:pt x="39" y="56"/>
                  </a:lnTo>
                  <a:lnTo>
                    <a:pt x="31" y="55"/>
                  </a:lnTo>
                  <a:lnTo>
                    <a:pt x="27" y="53"/>
                  </a:lnTo>
                  <a:lnTo>
                    <a:pt x="22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9" y="45"/>
                  </a:lnTo>
                  <a:lnTo>
                    <a:pt x="5" y="40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1" y="2"/>
                  </a:lnTo>
                  <a:lnTo>
                    <a:pt x="2" y="5"/>
                  </a:lnTo>
                  <a:lnTo>
                    <a:pt x="3" y="11"/>
                  </a:lnTo>
                  <a:lnTo>
                    <a:pt x="5" y="16"/>
                  </a:lnTo>
                  <a:lnTo>
                    <a:pt x="6" y="23"/>
                  </a:lnTo>
                  <a:lnTo>
                    <a:pt x="9" y="30"/>
                  </a:lnTo>
                  <a:lnTo>
                    <a:pt x="13" y="35"/>
                  </a:lnTo>
                  <a:lnTo>
                    <a:pt x="16" y="41"/>
                  </a:lnTo>
                  <a:lnTo>
                    <a:pt x="22" y="45"/>
                  </a:lnTo>
                  <a:lnTo>
                    <a:pt x="29" y="46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1" name="Freeform 281"/>
            <p:cNvSpPr>
              <a:spLocks/>
            </p:cNvSpPr>
            <p:nvPr/>
          </p:nvSpPr>
          <p:spPr bwMode="auto">
            <a:xfrm>
              <a:off x="976" y="1763"/>
              <a:ext cx="52" cy="56"/>
            </a:xfrm>
            <a:custGeom>
              <a:avLst/>
              <a:gdLst>
                <a:gd name="T0" fmla="*/ 0 w 52"/>
                <a:gd name="T1" fmla="*/ 6 h 55"/>
                <a:gd name="T2" fmla="*/ 0 w 52"/>
                <a:gd name="T3" fmla="*/ 6 h 55"/>
                <a:gd name="T4" fmla="*/ 0 w 52"/>
                <a:gd name="T5" fmla="*/ 6 h 55"/>
                <a:gd name="T6" fmla="*/ 1 w 52"/>
                <a:gd name="T7" fmla="*/ 5 h 55"/>
                <a:gd name="T8" fmla="*/ 2 w 52"/>
                <a:gd name="T9" fmla="*/ 4 h 55"/>
                <a:gd name="T10" fmla="*/ 3 w 52"/>
                <a:gd name="T11" fmla="*/ 4 h 55"/>
                <a:gd name="T12" fmla="*/ 5 w 52"/>
                <a:gd name="T13" fmla="*/ 4 h 55"/>
                <a:gd name="T14" fmla="*/ 7 w 52"/>
                <a:gd name="T15" fmla="*/ 3 h 55"/>
                <a:gd name="T16" fmla="*/ 8 w 52"/>
                <a:gd name="T17" fmla="*/ 3 h 55"/>
                <a:gd name="T18" fmla="*/ 8 w 52"/>
                <a:gd name="T19" fmla="*/ 3 h 55"/>
                <a:gd name="T20" fmla="*/ 9 w 52"/>
                <a:gd name="T21" fmla="*/ 3 h 55"/>
                <a:gd name="T22" fmla="*/ 18 w 52"/>
                <a:gd name="T23" fmla="*/ 0 h 55"/>
                <a:gd name="T24" fmla="*/ 19 w 52"/>
                <a:gd name="T25" fmla="*/ 1 h 55"/>
                <a:gd name="T26" fmla="*/ 21 w 52"/>
                <a:gd name="T27" fmla="*/ 2 h 55"/>
                <a:gd name="T28" fmla="*/ 23 w 52"/>
                <a:gd name="T29" fmla="*/ 1 h 55"/>
                <a:gd name="T30" fmla="*/ 25 w 52"/>
                <a:gd name="T31" fmla="*/ 2 h 55"/>
                <a:gd name="T32" fmla="*/ 28 w 52"/>
                <a:gd name="T33" fmla="*/ 3 h 55"/>
                <a:gd name="T34" fmla="*/ 31 w 52"/>
                <a:gd name="T35" fmla="*/ 6 h 55"/>
                <a:gd name="T36" fmla="*/ 34 w 52"/>
                <a:gd name="T37" fmla="*/ 8 h 55"/>
                <a:gd name="T38" fmla="*/ 36 w 52"/>
                <a:gd name="T39" fmla="*/ 12 h 55"/>
                <a:gd name="T40" fmla="*/ 39 w 52"/>
                <a:gd name="T41" fmla="*/ 16 h 55"/>
                <a:gd name="T42" fmla="*/ 41 w 52"/>
                <a:gd name="T43" fmla="*/ 21 h 55"/>
                <a:gd name="T44" fmla="*/ 41 w 52"/>
                <a:gd name="T45" fmla="*/ 22 h 55"/>
                <a:gd name="T46" fmla="*/ 42 w 52"/>
                <a:gd name="T47" fmla="*/ 25 h 55"/>
                <a:gd name="T48" fmla="*/ 43 w 52"/>
                <a:gd name="T49" fmla="*/ 29 h 55"/>
                <a:gd name="T50" fmla="*/ 45 w 52"/>
                <a:gd name="T51" fmla="*/ 33 h 55"/>
                <a:gd name="T52" fmla="*/ 47 w 52"/>
                <a:gd name="T53" fmla="*/ 38 h 55"/>
                <a:gd name="T54" fmla="*/ 48 w 52"/>
                <a:gd name="T55" fmla="*/ 42 h 55"/>
                <a:gd name="T56" fmla="*/ 49 w 52"/>
                <a:gd name="T57" fmla="*/ 47 h 55"/>
                <a:gd name="T58" fmla="*/ 50 w 52"/>
                <a:gd name="T59" fmla="*/ 50 h 55"/>
                <a:gd name="T60" fmla="*/ 51 w 52"/>
                <a:gd name="T61" fmla="*/ 52 h 55"/>
                <a:gd name="T62" fmla="*/ 51 w 52"/>
                <a:gd name="T63" fmla="*/ 54 h 55"/>
                <a:gd name="T64" fmla="*/ 51 w 52"/>
                <a:gd name="T65" fmla="*/ 53 h 55"/>
                <a:gd name="T66" fmla="*/ 49 w 52"/>
                <a:gd name="T67" fmla="*/ 51 h 55"/>
                <a:gd name="T68" fmla="*/ 47 w 52"/>
                <a:gd name="T69" fmla="*/ 48 h 55"/>
                <a:gd name="T70" fmla="*/ 45 w 52"/>
                <a:gd name="T71" fmla="*/ 44 h 55"/>
                <a:gd name="T72" fmla="*/ 44 w 52"/>
                <a:gd name="T73" fmla="*/ 40 h 55"/>
                <a:gd name="T74" fmla="*/ 42 w 52"/>
                <a:gd name="T75" fmla="*/ 35 h 55"/>
                <a:gd name="T76" fmla="*/ 41 w 52"/>
                <a:gd name="T77" fmla="*/ 30 h 55"/>
                <a:gd name="T78" fmla="*/ 39 w 52"/>
                <a:gd name="T79" fmla="*/ 28 h 55"/>
                <a:gd name="T80" fmla="*/ 37 w 52"/>
                <a:gd name="T81" fmla="*/ 24 h 55"/>
                <a:gd name="T82" fmla="*/ 37 w 52"/>
                <a:gd name="T83" fmla="*/ 23 h 55"/>
                <a:gd name="T84" fmla="*/ 34 w 52"/>
                <a:gd name="T85" fmla="*/ 17 h 55"/>
                <a:gd name="T86" fmla="*/ 30 w 52"/>
                <a:gd name="T87" fmla="*/ 13 h 55"/>
                <a:gd name="T88" fmla="*/ 25 w 52"/>
                <a:gd name="T89" fmla="*/ 9 h 55"/>
                <a:gd name="T90" fmla="*/ 22 w 52"/>
                <a:gd name="T91" fmla="*/ 7 h 55"/>
                <a:gd name="T92" fmla="*/ 17 w 52"/>
                <a:gd name="T93" fmla="*/ 6 h 55"/>
                <a:gd name="T94" fmla="*/ 15 w 52"/>
                <a:gd name="T95" fmla="*/ 6 h 55"/>
                <a:gd name="T96" fmla="*/ 11 w 52"/>
                <a:gd name="T97" fmla="*/ 5 h 55"/>
                <a:gd name="T98" fmla="*/ 8 w 52"/>
                <a:gd name="T99" fmla="*/ 5 h 55"/>
                <a:gd name="T100" fmla="*/ 8 w 52"/>
                <a:gd name="T101" fmla="*/ 5 h 55"/>
                <a:gd name="T102" fmla="*/ 0 w 52"/>
                <a:gd name="T103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55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9" y="16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2" y="25"/>
                  </a:lnTo>
                  <a:lnTo>
                    <a:pt x="43" y="29"/>
                  </a:lnTo>
                  <a:lnTo>
                    <a:pt x="45" y="33"/>
                  </a:lnTo>
                  <a:lnTo>
                    <a:pt x="47" y="38"/>
                  </a:lnTo>
                  <a:lnTo>
                    <a:pt x="48" y="42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49" y="51"/>
                  </a:lnTo>
                  <a:lnTo>
                    <a:pt x="47" y="48"/>
                  </a:lnTo>
                  <a:lnTo>
                    <a:pt x="45" y="44"/>
                  </a:lnTo>
                  <a:lnTo>
                    <a:pt x="44" y="40"/>
                  </a:lnTo>
                  <a:lnTo>
                    <a:pt x="42" y="35"/>
                  </a:lnTo>
                  <a:lnTo>
                    <a:pt x="41" y="30"/>
                  </a:lnTo>
                  <a:lnTo>
                    <a:pt x="39" y="28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4" y="17"/>
                  </a:lnTo>
                  <a:lnTo>
                    <a:pt x="30" y="13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0" y="6"/>
                  </a:lnTo>
                </a:path>
              </a:pathLst>
            </a:custGeom>
            <a:solidFill>
              <a:srgbClr val="CB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2" name="Freeform 282"/>
            <p:cNvSpPr>
              <a:spLocks/>
            </p:cNvSpPr>
            <p:nvPr/>
          </p:nvSpPr>
          <p:spPr bwMode="auto">
            <a:xfrm>
              <a:off x="848" y="1644"/>
              <a:ext cx="250" cy="186"/>
            </a:xfrm>
            <a:custGeom>
              <a:avLst/>
              <a:gdLst>
                <a:gd name="T0" fmla="*/ 248 w 250"/>
                <a:gd name="T1" fmla="*/ 183 h 186"/>
                <a:gd name="T2" fmla="*/ 246 w 250"/>
                <a:gd name="T3" fmla="*/ 182 h 186"/>
                <a:gd name="T4" fmla="*/ 244 w 250"/>
                <a:gd name="T5" fmla="*/ 179 h 186"/>
                <a:gd name="T6" fmla="*/ 242 w 250"/>
                <a:gd name="T7" fmla="*/ 177 h 186"/>
                <a:gd name="T8" fmla="*/ 240 w 250"/>
                <a:gd name="T9" fmla="*/ 174 h 186"/>
                <a:gd name="T10" fmla="*/ 232 w 250"/>
                <a:gd name="T11" fmla="*/ 163 h 186"/>
                <a:gd name="T12" fmla="*/ 224 w 250"/>
                <a:gd name="T13" fmla="*/ 146 h 186"/>
                <a:gd name="T14" fmla="*/ 222 w 250"/>
                <a:gd name="T15" fmla="*/ 133 h 186"/>
                <a:gd name="T16" fmla="*/ 222 w 250"/>
                <a:gd name="T17" fmla="*/ 127 h 186"/>
                <a:gd name="T18" fmla="*/ 223 w 250"/>
                <a:gd name="T19" fmla="*/ 123 h 186"/>
                <a:gd name="T20" fmla="*/ 222 w 250"/>
                <a:gd name="T21" fmla="*/ 124 h 186"/>
                <a:gd name="T22" fmla="*/ 219 w 250"/>
                <a:gd name="T23" fmla="*/ 125 h 186"/>
                <a:gd name="T24" fmla="*/ 213 w 250"/>
                <a:gd name="T25" fmla="*/ 124 h 186"/>
                <a:gd name="T26" fmla="*/ 205 w 250"/>
                <a:gd name="T27" fmla="*/ 117 h 186"/>
                <a:gd name="T28" fmla="*/ 193 w 250"/>
                <a:gd name="T29" fmla="*/ 104 h 186"/>
                <a:gd name="T30" fmla="*/ 187 w 250"/>
                <a:gd name="T31" fmla="*/ 94 h 186"/>
                <a:gd name="T32" fmla="*/ 186 w 250"/>
                <a:gd name="T33" fmla="*/ 87 h 186"/>
                <a:gd name="T34" fmla="*/ 186 w 250"/>
                <a:gd name="T35" fmla="*/ 85 h 186"/>
                <a:gd name="T36" fmla="*/ 187 w 250"/>
                <a:gd name="T37" fmla="*/ 84 h 186"/>
                <a:gd name="T38" fmla="*/ 187 w 250"/>
                <a:gd name="T39" fmla="*/ 84 h 186"/>
                <a:gd name="T40" fmla="*/ 184 w 250"/>
                <a:gd name="T41" fmla="*/ 84 h 186"/>
                <a:gd name="T42" fmla="*/ 177 w 250"/>
                <a:gd name="T43" fmla="*/ 84 h 186"/>
                <a:gd name="T44" fmla="*/ 170 w 250"/>
                <a:gd name="T45" fmla="*/ 80 h 186"/>
                <a:gd name="T46" fmla="*/ 161 w 250"/>
                <a:gd name="T47" fmla="*/ 76 h 186"/>
                <a:gd name="T48" fmla="*/ 155 w 250"/>
                <a:gd name="T49" fmla="*/ 68 h 186"/>
                <a:gd name="T50" fmla="*/ 151 w 250"/>
                <a:gd name="T51" fmla="*/ 62 h 186"/>
                <a:gd name="T52" fmla="*/ 148 w 250"/>
                <a:gd name="T53" fmla="*/ 57 h 186"/>
                <a:gd name="T54" fmla="*/ 146 w 250"/>
                <a:gd name="T55" fmla="*/ 54 h 186"/>
                <a:gd name="T56" fmla="*/ 147 w 250"/>
                <a:gd name="T57" fmla="*/ 52 h 186"/>
                <a:gd name="T58" fmla="*/ 114 w 250"/>
                <a:gd name="T59" fmla="*/ 50 h 186"/>
                <a:gd name="T60" fmla="*/ 110 w 250"/>
                <a:gd name="T61" fmla="*/ 47 h 186"/>
                <a:gd name="T62" fmla="*/ 102 w 250"/>
                <a:gd name="T63" fmla="*/ 41 h 186"/>
                <a:gd name="T64" fmla="*/ 94 w 250"/>
                <a:gd name="T65" fmla="*/ 31 h 186"/>
                <a:gd name="T66" fmla="*/ 86 w 250"/>
                <a:gd name="T67" fmla="*/ 16 h 186"/>
                <a:gd name="T68" fmla="*/ 81 w 250"/>
                <a:gd name="T69" fmla="*/ 2 h 186"/>
                <a:gd name="T70" fmla="*/ 79 w 250"/>
                <a:gd name="T71" fmla="*/ 1 h 186"/>
                <a:gd name="T72" fmla="*/ 75 w 250"/>
                <a:gd name="T73" fmla="*/ 6 h 186"/>
                <a:gd name="T74" fmla="*/ 69 w 250"/>
                <a:gd name="T75" fmla="*/ 16 h 186"/>
                <a:gd name="T76" fmla="*/ 59 w 250"/>
                <a:gd name="T77" fmla="*/ 25 h 186"/>
                <a:gd name="T78" fmla="*/ 44 w 250"/>
                <a:gd name="T79" fmla="*/ 34 h 186"/>
                <a:gd name="T80" fmla="*/ 36 w 250"/>
                <a:gd name="T81" fmla="*/ 36 h 186"/>
                <a:gd name="T82" fmla="*/ 32 w 250"/>
                <a:gd name="T83" fmla="*/ 36 h 186"/>
                <a:gd name="T84" fmla="*/ 28 w 250"/>
                <a:gd name="T85" fmla="*/ 32 h 186"/>
                <a:gd name="T86" fmla="*/ 20 w 250"/>
                <a:gd name="T87" fmla="*/ 25 h 186"/>
                <a:gd name="T88" fmla="*/ 11 w 250"/>
                <a:gd name="T89" fmla="*/ 19 h 186"/>
                <a:gd name="T90" fmla="*/ 7 w 250"/>
                <a:gd name="T91" fmla="*/ 15 h 186"/>
                <a:gd name="T92" fmla="*/ 4 w 250"/>
                <a:gd name="T93" fmla="*/ 12 h 186"/>
                <a:gd name="T94" fmla="*/ 2 w 250"/>
                <a:gd name="T95" fmla="*/ 10 h 186"/>
                <a:gd name="T96" fmla="*/ 0 w 250"/>
                <a:gd name="T97" fmla="*/ 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0" h="186">
                  <a:moveTo>
                    <a:pt x="249" y="185"/>
                  </a:moveTo>
                  <a:lnTo>
                    <a:pt x="248" y="183"/>
                  </a:lnTo>
                  <a:lnTo>
                    <a:pt x="247" y="183"/>
                  </a:lnTo>
                  <a:lnTo>
                    <a:pt x="246" y="182"/>
                  </a:lnTo>
                  <a:lnTo>
                    <a:pt x="245" y="180"/>
                  </a:lnTo>
                  <a:lnTo>
                    <a:pt x="244" y="179"/>
                  </a:lnTo>
                  <a:lnTo>
                    <a:pt x="243" y="178"/>
                  </a:lnTo>
                  <a:lnTo>
                    <a:pt x="242" y="177"/>
                  </a:lnTo>
                  <a:lnTo>
                    <a:pt x="241" y="176"/>
                  </a:lnTo>
                  <a:lnTo>
                    <a:pt x="240" y="174"/>
                  </a:lnTo>
                  <a:lnTo>
                    <a:pt x="239" y="173"/>
                  </a:lnTo>
                  <a:lnTo>
                    <a:pt x="232" y="163"/>
                  </a:lnTo>
                  <a:lnTo>
                    <a:pt x="228" y="154"/>
                  </a:lnTo>
                  <a:lnTo>
                    <a:pt x="224" y="146"/>
                  </a:lnTo>
                  <a:lnTo>
                    <a:pt x="223" y="138"/>
                  </a:lnTo>
                  <a:lnTo>
                    <a:pt x="222" y="133"/>
                  </a:lnTo>
                  <a:lnTo>
                    <a:pt x="222" y="129"/>
                  </a:lnTo>
                  <a:lnTo>
                    <a:pt x="222" y="127"/>
                  </a:lnTo>
                  <a:lnTo>
                    <a:pt x="223" y="124"/>
                  </a:lnTo>
                  <a:lnTo>
                    <a:pt x="223" y="123"/>
                  </a:lnTo>
                  <a:lnTo>
                    <a:pt x="223" y="124"/>
                  </a:lnTo>
                  <a:lnTo>
                    <a:pt x="222" y="124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16" y="126"/>
                  </a:lnTo>
                  <a:lnTo>
                    <a:pt x="213" y="124"/>
                  </a:lnTo>
                  <a:lnTo>
                    <a:pt x="209" y="121"/>
                  </a:lnTo>
                  <a:lnTo>
                    <a:pt x="205" y="117"/>
                  </a:lnTo>
                  <a:lnTo>
                    <a:pt x="199" y="110"/>
                  </a:lnTo>
                  <a:lnTo>
                    <a:pt x="193" y="104"/>
                  </a:lnTo>
                  <a:lnTo>
                    <a:pt x="189" y="98"/>
                  </a:lnTo>
                  <a:lnTo>
                    <a:pt x="187" y="94"/>
                  </a:lnTo>
                  <a:lnTo>
                    <a:pt x="186" y="90"/>
                  </a:lnTo>
                  <a:lnTo>
                    <a:pt x="186" y="87"/>
                  </a:lnTo>
                  <a:lnTo>
                    <a:pt x="185" y="86"/>
                  </a:lnTo>
                  <a:lnTo>
                    <a:pt x="186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88" y="83"/>
                  </a:lnTo>
                  <a:lnTo>
                    <a:pt x="187" y="84"/>
                  </a:lnTo>
                  <a:lnTo>
                    <a:pt x="186" y="84"/>
                  </a:lnTo>
                  <a:lnTo>
                    <a:pt x="184" y="84"/>
                  </a:lnTo>
                  <a:lnTo>
                    <a:pt x="180" y="84"/>
                  </a:lnTo>
                  <a:lnTo>
                    <a:pt x="177" y="8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66" y="78"/>
                  </a:lnTo>
                  <a:lnTo>
                    <a:pt x="161" y="76"/>
                  </a:lnTo>
                  <a:lnTo>
                    <a:pt x="158" y="72"/>
                  </a:lnTo>
                  <a:lnTo>
                    <a:pt x="155" y="68"/>
                  </a:lnTo>
                  <a:lnTo>
                    <a:pt x="152" y="65"/>
                  </a:lnTo>
                  <a:lnTo>
                    <a:pt x="151" y="62"/>
                  </a:lnTo>
                  <a:lnTo>
                    <a:pt x="149" y="59"/>
                  </a:lnTo>
                  <a:lnTo>
                    <a:pt x="148" y="57"/>
                  </a:lnTo>
                  <a:lnTo>
                    <a:pt x="147" y="56"/>
                  </a:lnTo>
                  <a:lnTo>
                    <a:pt x="146" y="54"/>
                  </a:lnTo>
                  <a:lnTo>
                    <a:pt x="146" y="53"/>
                  </a:lnTo>
                  <a:lnTo>
                    <a:pt x="147" y="52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10" y="47"/>
                  </a:lnTo>
                  <a:lnTo>
                    <a:pt x="106" y="44"/>
                  </a:lnTo>
                  <a:lnTo>
                    <a:pt x="102" y="41"/>
                  </a:lnTo>
                  <a:lnTo>
                    <a:pt x="97" y="36"/>
                  </a:lnTo>
                  <a:lnTo>
                    <a:pt x="94" y="31"/>
                  </a:lnTo>
                  <a:lnTo>
                    <a:pt x="89" y="24"/>
                  </a:lnTo>
                  <a:lnTo>
                    <a:pt x="86" y="16"/>
                  </a:lnTo>
                  <a:lnTo>
                    <a:pt x="82" y="6"/>
                  </a:lnTo>
                  <a:lnTo>
                    <a:pt x="81" y="2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77" y="3"/>
                  </a:lnTo>
                  <a:lnTo>
                    <a:pt x="75" y="6"/>
                  </a:lnTo>
                  <a:lnTo>
                    <a:pt x="72" y="11"/>
                  </a:lnTo>
                  <a:lnTo>
                    <a:pt x="69" y="16"/>
                  </a:lnTo>
                  <a:lnTo>
                    <a:pt x="64" y="21"/>
                  </a:lnTo>
                  <a:lnTo>
                    <a:pt x="59" y="25"/>
                  </a:lnTo>
                  <a:lnTo>
                    <a:pt x="52" y="30"/>
                  </a:lnTo>
                  <a:lnTo>
                    <a:pt x="44" y="34"/>
                  </a:lnTo>
                  <a:lnTo>
                    <a:pt x="40" y="35"/>
                  </a:lnTo>
                  <a:lnTo>
                    <a:pt x="36" y="36"/>
                  </a:lnTo>
                  <a:lnTo>
                    <a:pt x="34" y="37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28" y="32"/>
                  </a:lnTo>
                  <a:lnTo>
                    <a:pt x="24" y="29"/>
                  </a:lnTo>
                  <a:lnTo>
                    <a:pt x="20" y="25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3" name="Freeform 283"/>
            <p:cNvSpPr>
              <a:spLocks/>
            </p:cNvSpPr>
            <p:nvPr/>
          </p:nvSpPr>
          <p:spPr bwMode="auto">
            <a:xfrm>
              <a:off x="913" y="1679"/>
              <a:ext cx="124" cy="97"/>
            </a:xfrm>
            <a:custGeom>
              <a:avLst/>
              <a:gdLst>
                <a:gd name="T0" fmla="*/ 123 w 124"/>
                <a:gd name="T1" fmla="*/ 96 h 97"/>
                <a:gd name="T2" fmla="*/ 121 w 124"/>
                <a:gd name="T3" fmla="*/ 95 h 97"/>
                <a:gd name="T4" fmla="*/ 116 w 124"/>
                <a:gd name="T5" fmla="*/ 93 h 97"/>
                <a:gd name="T6" fmla="*/ 108 w 124"/>
                <a:gd name="T7" fmla="*/ 89 h 97"/>
                <a:gd name="T8" fmla="*/ 98 w 124"/>
                <a:gd name="T9" fmla="*/ 84 h 97"/>
                <a:gd name="T10" fmla="*/ 88 w 124"/>
                <a:gd name="T11" fmla="*/ 79 h 97"/>
                <a:gd name="T12" fmla="*/ 78 w 124"/>
                <a:gd name="T13" fmla="*/ 74 h 97"/>
                <a:gd name="T14" fmla="*/ 68 w 124"/>
                <a:gd name="T15" fmla="*/ 69 h 97"/>
                <a:gd name="T16" fmla="*/ 60 w 124"/>
                <a:gd name="T17" fmla="*/ 65 h 97"/>
                <a:gd name="T18" fmla="*/ 54 w 124"/>
                <a:gd name="T19" fmla="*/ 62 h 97"/>
                <a:gd name="T20" fmla="*/ 51 w 124"/>
                <a:gd name="T21" fmla="*/ 60 h 97"/>
                <a:gd name="T22" fmla="*/ 46 w 124"/>
                <a:gd name="T23" fmla="*/ 58 h 97"/>
                <a:gd name="T24" fmla="*/ 39 w 124"/>
                <a:gd name="T25" fmla="*/ 57 h 97"/>
                <a:gd name="T26" fmla="*/ 33 w 124"/>
                <a:gd name="T27" fmla="*/ 56 h 97"/>
                <a:gd name="T28" fmla="*/ 27 w 124"/>
                <a:gd name="T29" fmla="*/ 54 h 97"/>
                <a:gd name="T30" fmla="*/ 23 w 124"/>
                <a:gd name="T31" fmla="*/ 53 h 97"/>
                <a:gd name="T32" fmla="*/ 17 w 124"/>
                <a:gd name="T33" fmla="*/ 52 h 97"/>
                <a:gd name="T34" fmla="*/ 13 w 124"/>
                <a:gd name="T35" fmla="*/ 49 h 97"/>
                <a:gd name="T36" fmla="*/ 8 w 124"/>
                <a:gd name="T37" fmla="*/ 46 h 97"/>
                <a:gd name="T38" fmla="*/ 5 w 124"/>
                <a:gd name="T39" fmla="*/ 41 h 97"/>
                <a:gd name="T40" fmla="*/ 1 w 124"/>
                <a:gd name="T41" fmla="*/ 36 h 97"/>
                <a:gd name="T42" fmla="*/ 0 w 124"/>
                <a:gd name="T43" fmla="*/ 33 h 97"/>
                <a:gd name="T44" fmla="*/ 0 w 124"/>
                <a:gd name="T45" fmla="*/ 30 h 97"/>
                <a:gd name="T46" fmla="*/ 0 w 124"/>
                <a:gd name="T47" fmla="*/ 26 h 97"/>
                <a:gd name="T48" fmla="*/ 0 w 124"/>
                <a:gd name="T49" fmla="*/ 22 h 97"/>
                <a:gd name="T50" fmla="*/ 0 w 124"/>
                <a:gd name="T51" fmla="*/ 19 h 97"/>
                <a:gd name="T52" fmla="*/ 1 w 124"/>
                <a:gd name="T53" fmla="*/ 16 h 97"/>
                <a:gd name="T54" fmla="*/ 1 w 124"/>
                <a:gd name="T55" fmla="*/ 11 h 97"/>
                <a:gd name="T56" fmla="*/ 2 w 124"/>
                <a:gd name="T57" fmla="*/ 8 h 97"/>
                <a:gd name="T58" fmla="*/ 2 w 124"/>
                <a:gd name="T59" fmla="*/ 4 h 97"/>
                <a:gd name="T60" fmla="*/ 2 w 124"/>
                <a:gd name="T6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97">
                  <a:moveTo>
                    <a:pt x="123" y="96"/>
                  </a:moveTo>
                  <a:lnTo>
                    <a:pt x="121" y="95"/>
                  </a:lnTo>
                  <a:lnTo>
                    <a:pt x="116" y="93"/>
                  </a:lnTo>
                  <a:lnTo>
                    <a:pt x="108" y="89"/>
                  </a:lnTo>
                  <a:lnTo>
                    <a:pt x="98" y="84"/>
                  </a:lnTo>
                  <a:lnTo>
                    <a:pt x="88" y="79"/>
                  </a:lnTo>
                  <a:lnTo>
                    <a:pt x="78" y="74"/>
                  </a:lnTo>
                  <a:lnTo>
                    <a:pt x="68" y="69"/>
                  </a:lnTo>
                  <a:lnTo>
                    <a:pt x="60" y="65"/>
                  </a:lnTo>
                  <a:lnTo>
                    <a:pt x="54" y="62"/>
                  </a:lnTo>
                  <a:lnTo>
                    <a:pt x="51" y="60"/>
                  </a:lnTo>
                  <a:lnTo>
                    <a:pt x="46" y="58"/>
                  </a:lnTo>
                  <a:lnTo>
                    <a:pt x="39" y="57"/>
                  </a:lnTo>
                  <a:lnTo>
                    <a:pt x="33" y="56"/>
                  </a:lnTo>
                  <a:lnTo>
                    <a:pt x="27" y="54"/>
                  </a:lnTo>
                  <a:lnTo>
                    <a:pt x="23" y="53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5" y="41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4" name="Freeform 284"/>
            <p:cNvSpPr>
              <a:spLocks/>
            </p:cNvSpPr>
            <p:nvPr/>
          </p:nvSpPr>
          <p:spPr bwMode="auto">
            <a:xfrm>
              <a:off x="884" y="1690"/>
              <a:ext cx="17" cy="19"/>
            </a:xfrm>
            <a:custGeom>
              <a:avLst/>
              <a:gdLst>
                <a:gd name="T0" fmla="*/ 0 w 17"/>
                <a:gd name="T1" fmla="*/ 3 h 20"/>
                <a:gd name="T2" fmla="*/ 12 w 17"/>
                <a:gd name="T3" fmla="*/ 0 h 20"/>
                <a:gd name="T4" fmla="*/ 12 w 17"/>
                <a:gd name="T5" fmla="*/ 0 h 20"/>
                <a:gd name="T6" fmla="*/ 10 w 17"/>
                <a:gd name="T7" fmla="*/ 1 h 20"/>
                <a:gd name="T8" fmla="*/ 9 w 17"/>
                <a:gd name="T9" fmla="*/ 1 h 20"/>
                <a:gd name="T10" fmla="*/ 9 w 17"/>
                <a:gd name="T11" fmla="*/ 1 h 20"/>
                <a:gd name="T12" fmla="*/ 9 w 17"/>
                <a:gd name="T13" fmla="*/ 2 h 20"/>
                <a:gd name="T14" fmla="*/ 8 w 17"/>
                <a:gd name="T15" fmla="*/ 3 h 20"/>
                <a:gd name="T16" fmla="*/ 8 w 17"/>
                <a:gd name="T17" fmla="*/ 4 h 20"/>
                <a:gd name="T18" fmla="*/ 6 w 17"/>
                <a:gd name="T19" fmla="*/ 5 h 20"/>
                <a:gd name="T20" fmla="*/ 8 w 17"/>
                <a:gd name="T21" fmla="*/ 6 h 20"/>
                <a:gd name="T22" fmla="*/ 9 w 17"/>
                <a:gd name="T23" fmla="*/ 7 h 20"/>
                <a:gd name="T24" fmla="*/ 9 w 17"/>
                <a:gd name="T25" fmla="*/ 9 h 20"/>
                <a:gd name="T26" fmla="*/ 10 w 17"/>
                <a:gd name="T27" fmla="*/ 10 h 20"/>
                <a:gd name="T28" fmla="*/ 12 w 17"/>
                <a:gd name="T29" fmla="*/ 13 h 20"/>
                <a:gd name="T30" fmla="*/ 13 w 17"/>
                <a:gd name="T31" fmla="*/ 14 h 20"/>
                <a:gd name="T32" fmla="*/ 13 w 17"/>
                <a:gd name="T33" fmla="*/ 16 h 20"/>
                <a:gd name="T34" fmla="*/ 14 w 17"/>
                <a:gd name="T35" fmla="*/ 17 h 20"/>
                <a:gd name="T36" fmla="*/ 16 w 17"/>
                <a:gd name="T37" fmla="*/ 18 h 20"/>
                <a:gd name="T38" fmla="*/ 16 w 17"/>
                <a:gd name="T3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0">
                  <a:moveTo>
                    <a:pt x="0" y="3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9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5" name="Freeform 285"/>
            <p:cNvSpPr>
              <a:spLocks/>
            </p:cNvSpPr>
            <p:nvPr/>
          </p:nvSpPr>
          <p:spPr bwMode="auto">
            <a:xfrm>
              <a:off x="973" y="1770"/>
              <a:ext cx="56" cy="52"/>
            </a:xfrm>
            <a:custGeom>
              <a:avLst/>
              <a:gdLst>
                <a:gd name="T0" fmla="*/ 55 w 56"/>
                <a:gd name="T1" fmla="*/ 51 h 52"/>
                <a:gd name="T2" fmla="*/ 55 w 56"/>
                <a:gd name="T3" fmla="*/ 50 h 52"/>
                <a:gd name="T4" fmla="*/ 53 w 56"/>
                <a:gd name="T5" fmla="*/ 48 h 52"/>
                <a:gd name="T6" fmla="*/ 50 w 56"/>
                <a:gd name="T7" fmla="*/ 45 h 52"/>
                <a:gd name="T8" fmla="*/ 49 w 56"/>
                <a:gd name="T9" fmla="*/ 41 h 52"/>
                <a:gd name="T10" fmla="*/ 47 w 56"/>
                <a:gd name="T11" fmla="*/ 37 h 52"/>
                <a:gd name="T12" fmla="*/ 46 w 56"/>
                <a:gd name="T13" fmla="*/ 32 h 52"/>
                <a:gd name="T14" fmla="*/ 43 w 56"/>
                <a:gd name="T15" fmla="*/ 27 h 52"/>
                <a:gd name="T16" fmla="*/ 41 w 56"/>
                <a:gd name="T17" fmla="*/ 24 h 52"/>
                <a:gd name="T18" fmla="*/ 41 w 56"/>
                <a:gd name="T19" fmla="*/ 21 h 52"/>
                <a:gd name="T20" fmla="*/ 40 w 56"/>
                <a:gd name="T21" fmla="*/ 19 h 52"/>
                <a:gd name="T22" fmla="*/ 37 w 56"/>
                <a:gd name="T23" fmla="*/ 13 h 52"/>
                <a:gd name="T24" fmla="*/ 32 w 56"/>
                <a:gd name="T25" fmla="*/ 8 h 52"/>
                <a:gd name="T26" fmla="*/ 28 w 56"/>
                <a:gd name="T27" fmla="*/ 4 h 52"/>
                <a:gd name="T28" fmla="*/ 23 w 56"/>
                <a:gd name="T29" fmla="*/ 2 h 52"/>
                <a:gd name="T30" fmla="*/ 19 w 56"/>
                <a:gd name="T31" fmla="*/ 1 h 52"/>
                <a:gd name="T32" fmla="*/ 16 w 56"/>
                <a:gd name="T33" fmla="*/ 1 h 52"/>
                <a:gd name="T34" fmla="*/ 12 w 56"/>
                <a:gd name="T35" fmla="*/ 0 h 52"/>
                <a:gd name="T36" fmla="*/ 9 w 56"/>
                <a:gd name="T37" fmla="*/ 0 h 52"/>
                <a:gd name="T38" fmla="*/ 8 w 56"/>
                <a:gd name="T39" fmla="*/ 1 h 52"/>
                <a:gd name="T40" fmla="*/ 0 w 56"/>
                <a:gd name="T4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2">
                  <a:moveTo>
                    <a:pt x="55" y="51"/>
                  </a:moveTo>
                  <a:lnTo>
                    <a:pt x="55" y="50"/>
                  </a:lnTo>
                  <a:lnTo>
                    <a:pt x="53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7" y="37"/>
                  </a:lnTo>
                  <a:lnTo>
                    <a:pt x="46" y="32"/>
                  </a:lnTo>
                  <a:lnTo>
                    <a:pt x="43" y="27"/>
                  </a:lnTo>
                  <a:lnTo>
                    <a:pt x="41" y="24"/>
                  </a:lnTo>
                  <a:lnTo>
                    <a:pt x="41" y="21"/>
                  </a:lnTo>
                  <a:lnTo>
                    <a:pt x="40" y="19"/>
                  </a:lnTo>
                  <a:lnTo>
                    <a:pt x="37" y="13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6" name="Freeform 286"/>
            <p:cNvSpPr>
              <a:spLocks/>
            </p:cNvSpPr>
            <p:nvPr/>
          </p:nvSpPr>
          <p:spPr bwMode="auto">
            <a:xfrm>
              <a:off x="886" y="1748"/>
              <a:ext cx="59" cy="22"/>
            </a:xfrm>
            <a:custGeom>
              <a:avLst/>
              <a:gdLst>
                <a:gd name="T0" fmla="*/ 59 w 60"/>
                <a:gd name="T1" fmla="*/ 21 h 22"/>
                <a:gd name="T2" fmla="*/ 58 w 60"/>
                <a:gd name="T3" fmla="*/ 21 h 22"/>
                <a:gd name="T4" fmla="*/ 56 w 60"/>
                <a:gd name="T5" fmla="*/ 20 h 22"/>
                <a:gd name="T6" fmla="*/ 52 w 60"/>
                <a:gd name="T7" fmla="*/ 19 h 22"/>
                <a:gd name="T8" fmla="*/ 49 w 60"/>
                <a:gd name="T9" fmla="*/ 17 h 22"/>
                <a:gd name="T10" fmla="*/ 44 w 60"/>
                <a:gd name="T11" fmla="*/ 15 h 22"/>
                <a:gd name="T12" fmla="*/ 40 w 60"/>
                <a:gd name="T13" fmla="*/ 12 h 22"/>
                <a:gd name="T14" fmla="*/ 37 w 60"/>
                <a:gd name="T15" fmla="*/ 10 h 22"/>
                <a:gd name="T16" fmla="*/ 33 w 60"/>
                <a:gd name="T17" fmla="*/ 9 h 22"/>
                <a:gd name="T18" fmla="*/ 31 w 60"/>
                <a:gd name="T19" fmla="*/ 8 h 22"/>
                <a:gd name="T20" fmla="*/ 30 w 60"/>
                <a:gd name="T21" fmla="*/ 7 h 22"/>
                <a:gd name="T22" fmla="*/ 29 w 60"/>
                <a:gd name="T23" fmla="*/ 7 h 22"/>
                <a:gd name="T24" fmla="*/ 28 w 60"/>
                <a:gd name="T25" fmla="*/ 6 h 22"/>
                <a:gd name="T26" fmla="*/ 26 w 60"/>
                <a:gd name="T27" fmla="*/ 5 h 22"/>
                <a:gd name="T28" fmla="*/ 25 w 60"/>
                <a:gd name="T29" fmla="*/ 5 h 22"/>
                <a:gd name="T30" fmla="*/ 23 w 60"/>
                <a:gd name="T31" fmla="*/ 4 h 22"/>
                <a:gd name="T32" fmla="*/ 21 w 60"/>
                <a:gd name="T33" fmla="*/ 4 h 22"/>
                <a:gd name="T34" fmla="*/ 20 w 60"/>
                <a:gd name="T35" fmla="*/ 3 h 22"/>
                <a:gd name="T36" fmla="*/ 19 w 60"/>
                <a:gd name="T37" fmla="*/ 2 h 22"/>
                <a:gd name="T38" fmla="*/ 17 w 60"/>
                <a:gd name="T39" fmla="*/ 3 h 22"/>
                <a:gd name="T40" fmla="*/ 16 w 60"/>
                <a:gd name="T41" fmla="*/ 2 h 22"/>
                <a:gd name="T42" fmla="*/ 12 w 60"/>
                <a:gd name="T43" fmla="*/ 0 h 22"/>
                <a:gd name="T44" fmla="*/ 14 w 60"/>
                <a:gd name="T45" fmla="*/ 0 h 22"/>
                <a:gd name="T46" fmla="*/ 11 w 60"/>
                <a:gd name="T47" fmla="*/ 1 h 22"/>
                <a:gd name="T48" fmla="*/ 12 w 60"/>
                <a:gd name="T49" fmla="*/ 0 h 22"/>
                <a:gd name="T50" fmla="*/ 8 w 60"/>
                <a:gd name="T51" fmla="*/ 3 h 22"/>
                <a:gd name="T52" fmla="*/ 8 w 60"/>
                <a:gd name="T53" fmla="*/ 3 h 22"/>
                <a:gd name="T54" fmla="*/ 7 w 60"/>
                <a:gd name="T55" fmla="*/ 5 h 22"/>
                <a:gd name="T56" fmla="*/ 6 w 60"/>
                <a:gd name="T57" fmla="*/ 7 h 22"/>
                <a:gd name="T58" fmla="*/ 4 w 60"/>
                <a:gd name="T59" fmla="*/ 9 h 22"/>
                <a:gd name="T60" fmla="*/ 2 w 60"/>
                <a:gd name="T61" fmla="*/ 10 h 22"/>
                <a:gd name="T62" fmla="*/ 2 w 60"/>
                <a:gd name="T63" fmla="*/ 12 h 22"/>
                <a:gd name="T64" fmla="*/ 1 w 60"/>
                <a:gd name="T65" fmla="*/ 12 h 22"/>
                <a:gd name="T66" fmla="*/ 0 w 60"/>
                <a:gd name="T67" fmla="*/ 14 h 22"/>
                <a:gd name="T68" fmla="*/ 0 w 60"/>
                <a:gd name="T6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22">
                  <a:moveTo>
                    <a:pt x="59" y="21"/>
                  </a:moveTo>
                  <a:lnTo>
                    <a:pt x="58" y="21"/>
                  </a:lnTo>
                  <a:lnTo>
                    <a:pt x="56" y="20"/>
                  </a:lnTo>
                  <a:lnTo>
                    <a:pt x="52" y="19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40" y="12"/>
                  </a:lnTo>
                  <a:lnTo>
                    <a:pt x="37" y="10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CB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7" name="Freeform 287"/>
            <p:cNvSpPr>
              <a:spLocks/>
            </p:cNvSpPr>
            <p:nvPr/>
          </p:nvSpPr>
          <p:spPr bwMode="auto">
            <a:xfrm>
              <a:off x="797" y="1865"/>
              <a:ext cx="122" cy="139"/>
            </a:xfrm>
            <a:custGeom>
              <a:avLst/>
              <a:gdLst>
                <a:gd name="T0" fmla="*/ 96 w 122"/>
                <a:gd name="T1" fmla="*/ 109 h 138"/>
                <a:gd name="T2" fmla="*/ 88 w 122"/>
                <a:gd name="T3" fmla="*/ 118 h 138"/>
                <a:gd name="T4" fmla="*/ 80 w 122"/>
                <a:gd name="T5" fmla="*/ 125 h 138"/>
                <a:gd name="T6" fmla="*/ 71 w 122"/>
                <a:gd name="T7" fmla="*/ 130 h 138"/>
                <a:gd name="T8" fmla="*/ 62 w 122"/>
                <a:gd name="T9" fmla="*/ 133 h 138"/>
                <a:gd name="T10" fmla="*/ 53 w 122"/>
                <a:gd name="T11" fmla="*/ 136 h 138"/>
                <a:gd name="T12" fmla="*/ 43 w 122"/>
                <a:gd name="T13" fmla="*/ 137 h 138"/>
                <a:gd name="T14" fmla="*/ 34 w 122"/>
                <a:gd name="T15" fmla="*/ 135 h 138"/>
                <a:gd name="T16" fmla="*/ 26 w 122"/>
                <a:gd name="T17" fmla="*/ 132 h 138"/>
                <a:gd name="T18" fmla="*/ 19 w 122"/>
                <a:gd name="T19" fmla="*/ 129 h 138"/>
                <a:gd name="T20" fmla="*/ 12 w 122"/>
                <a:gd name="T21" fmla="*/ 122 h 138"/>
                <a:gd name="T22" fmla="*/ 7 w 122"/>
                <a:gd name="T23" fmla="*/ 116 h 138"/>
                <a:gd name="T24" fmla="*/ 3 w 122"/>
                <a:gd name="T25" fmla="*/ 107 h 138"/>
                <a:gd name="T26" fmla="*/ 1 w 122"/>
                <a:gd name="T27" fmla="*/ 97 h 138"/>
                <a:gd name="T28" fmla="*/ 0 w 122"/>
                <a:gd name="T29" fmla="*/ 88 h 138"/>
                <a:gd name="T30" fmla="*/ 1 w 122"/>
                <a:gd name="T31" fmla="*/ 77 h 138"/>
                <a:gd name="T32" fmla="*/ 2 w 122"/>
                <a:gd name="T33" fmla="*/ 67 h 138"/>
                <a:gd name="T34" fmla="*/ 6 w 122"/>
                <a:gd name="T35" fmla="*/ 57 h 138"/>
                <a:gd name="T36" fmla="*/ 10 w 122"/>
                <a:gd name="T37" fmla="*/ 47 h 138"/>
                <a:gd name="T38" fmla="*/ 16 w 122"/>
                <a:gd name="T39" fmla="*/ 36 h 138"/>
                <a:gd name="T40" fmla="*/ 24 w 122"/>
                <a:gd name="T41" fmla="*/ 26 h 138"/>
                <a:gd name="T42" fmla="*/ 32 w 122"/>
                <a:gd name="T43" fmla="*/ 19 h 138"/>
                <a:gd name="T44" fmla="*/ 40 w 122"/>
                <a:gd name="T45" fmla="*/ 12 h 138"/>
                <a:gd name="T46" fmla="*/ 49 w 122"/>
                <a:gd name="T47" fmla="*/ 7 h 138"/>
                <a:gd name="T48" fmla="*/ 58 w 122"/>
                <a:gd name="T49" fmla="*/ 3 h 138"/>
                <a:gd name="T50" fmla="*/ 68 w 122"/>
                <a:gd name="T51" fmla="*/ 1 h 138"/>
                <a:gd name="T52" fmla="*/ 78 w 122"/>
                <a:gd name="T53" fmla="*/ 0 h 138"/>
                <a:gd name="T54" fmla="*/ 85 w 122"/>
                <a:gd name="T55" fmla="*/ 1 h 138"/>
                <a:gd name="T56" fmla="*/ 94 w 122"/>
                <a:gd name="T57" fmla="*/ 3 h 138"/>
                <a:gd name="T58" fmla="*/ 101 w 122"/>
                <a:gd name="T59" fmla="*/ 8 h 138"/>
                <a:gd name="T60" fmla="*/ 108 w 122"/>
                <a:gd name="T61" fmla="*/ 14 h 138"/>
                <a:gd name="T62" fmla="*/ 112 w 122"/>
                <a:gd name="T63" fmla="*/ 21 h 138"/>
                <a:gd name="T64" fmla="*/ 117 w 122"/>
                <a:gd name="T65" fmla="*/ 30 h 138"/>
                <a:gd name="T66" fmla="*/ 120 w 122"/>
                <a:gd name="T67" fmla="*/ 39 h 138"/>
                <a:gd name="T68" fmla="*/ 121 w 122"/>
                <a:gd name="T69" fmla="*/ 48 h 138"/>
                <a:gd name="T70" fmla="*/ 120 w 122"/>
                <a:gd name="T71" fmla="*/ 60 h 138"/>
                <a:gd name="T72" fmla="*/ 118 w 122"/>
                <a:gd name="T73" fmla="*/ 69 h 138"/>
                <a:gd name="T74" fmla="*/ 114 w 122"/>
                <a:gd name="T75" fmla="*/ 80 h 138"/>
                <a:gd name="T76" fmla="*/ 110 w 122"/>
                <a:gd name="T77" fmla="*/ 90 h 138"/>
                <a:gd name="T78" fmla="*/ 103 w 122"/>
                <a:gd name="T79" fmla="*/ 100 h 138"/>
                <a:gd name="T80" fmla="*/ 96 w 122"/>
                <a:gd name="T81" fmla="*/ 10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38">
                  <a:moveTo>
                    <a:pt x="96" y="109"/>
                  </a:moveTo>
                  <a:lnTo>
                    <a:pt x="88" y="118"/>
                  </a:lnTo>
                  <a:lnTo>
                    <a:pt x="80" y="125"/>
                  </a:lnTo>
                  <a:lnTo>
                    <a:pt x="71" y="130"/>
                  </a:lnTo>
                  <a:lnTo>
                    <a:pt x="62" y="133"/>
                  </a:lnTo>
                  <a:lnTo>
                    <a:pt x="53" y="136"/>
                  </a:lnTo>
                  <a:lnTo>
                    <a:pt x="43" y="137"/>
                  </a:lnTo>
                  <a:lnTo>
                    <a:pt x="34" y="135"/>
                  </a:lnTo>
                  <a:lnTo>
                    <a:pt x="26" y="132"/>
                  </a:lnTo>
                  <a:lnTo>
                    <a:pt x="19" y="129"/>
                  </a:lnTo>
                  <a:lnTo>
                    <a:pt x="12" y="122"/>
                  </a:lnTo>
                  <a:lnTo>
                    <a:pt x="7" y="116"/>
                  </a:lnTo>
                  <a:lnTo>
                    <a:pt x="3" y="107"/>
                  </a:lnTo>
                  <a:lnTo>
                    <a:pt x="1" y="97"/>
                  </a:lnTo>
                  <a:lnTo>
                    <a:pt x="0" y="88"/>
                  </a:lnTo>
                  <a:lnTo>
                    <a:pt x="1" y="77"/>
                  </a:lnTo>
                  <a:lnTo>
                    <a:pt x="2" y="67"/>
                  </a:lnTo>
                  <a:lnTo>
                    <a:pt x="6" y="57"/>
                  </a:lnTo>
                  <a:lnTo>
                    <a:pt x="10" y="47"/>
                  </a:lnTo>
                  <a:lnTo>
                    <a:pt x="16" y="36"/>
                  </a:lnTo>
                  <a:lnTo>
                    <a:pt x="24" y="26"/>
                  </a:lnTo>
                  <a:lnTo>
                    <a:pt x="32" y="19"/>
                  </a:lnTo>
                  <a:lnTo>
                    <a:pt x="40" y="12"/>
                  </a:lnTo>
                  <a:lnTo>
                    <a:pt x="49" y="7"/>
                  </a:lnTo>
                  <a:lnTo>
                    <a:pt x="58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5" y="1"/>
                  </a:lnTo>
                  <a:lnTo>
                    <a:pt x="94" y="3"/>
                  </a:lnTo>
                  <a:lnTo>
                    <a:pt x="101" y="8"/>
                  </a:lnTo>
                  <a:lnTo>
                    <a:pt x="108" y="14"/>
                  </a:lnTo>
                  <a:lnTo>
                    <a:pt x="112" y="21"/>
                  </a:lnTo>
                  <a:lnTo>
                    <a:pt x="117" y="30"/>
                  </a:lnTo>
                  <a:lnTo>
                    <a:pt x="120" y="39"/>
                  </a:lnTo>
                  <a:lnTo>
                    <a:pt x="121" y="48"/>
                  </a:lnTo>
                  <a:lnTo>
                    <a:pt x="120" y="60"/>
                  </a:lnTo>
                  <a:lnTo>
                    <a:pt x="118" y="69"/>
                  </a:lnTo>
                  <a:lnTo>
                    <a:pt x="114" y="80"/>
                  </a:lnTo>
                  <a:lnTo>
                    <a:pt x="110" y="90"/>
                  </a:lnTo>
                  <a:lnTo>
                    <a:pt x="103" y="100"/>
                  </a:lnTo>
                  <a:lnTo>
                    <a:pt x="96" y="109"/>
                  </a:lnTo>
                </a:path>
              </a:pathLst>
            </a:custGeom>
            <a:solidFill>
              <a:srgbClr val="E565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8" name="Freeform 288"/>
            <p:cNvSpPr>
              <a:spLocks/>
            </p:cNvSpPr>
            <p:nvPr/>
          </p:nvSpPr>
          <p:spPr bwMode="auto">
            <a:xfrm>
              <a:off x="795" y="1867"/>
              <a:ext cx="124" cy="139"/>
            </a:xfrm>
            <a:custGeom>
              <a:avLst/>
              <a:gdLst>
                <a:gd name="T0" fmla="*/ 98 w 123"/>
                <a:gd name="T1" fmla="*/ 112 h 140"/>
                <a:gd name="T2" fmla="*/ 90 w 123"/>
                <a:gd name="T3" fmla="*/ 121 h 140"/>
                <a:gd name="T4" fmla="*/ 81 w 123"/>
                <a:gd name="T5" fmla="*/ 127 h 140"/>
                <a:gd name="T6" fmla="*/ 71 w 123"/>
                <a:gd name="T7" fmla="*/ 132 h 140"/>
                <a:gd name="T8" fmla="*/ 61 w 123"/>
                <a:gd name="T9" fmla="*/ 136 h 140"/>
                <a:gd name="T10" fmla="*/ 53 w 123"/>
                <a:gd name="T11" fmla="*/ 139 h 140"/>
                <a:gd name="T12" fmla="*/ 44 w 123"/>
                <a:gd name="T13" fmla="*/ 139 h 140"/>
                <a:gd name="T14" fmla="*/ 35 w 123"/>
                <a:gd name="T15" fmla="*/ 138 h 140"/>
                <a:gd name="T16" fmla="*/ 26 w 123"/>
                <a:gd name="T17" fmla="*/ 135 h 140"/>
                <a:gd name="T18" fmla="*/ 19 w 123"/>
                <a:gd name="T19" fmla="*/ 131 h 140"/>
                <a:gd name="T20" fmla="*/ 12 w 123"/>
                <a:gd name="T21" fmla="*/ 124 h 140"/>
                <a:gd name="T22" fmla="*/ 7 w 123"/>
                <a:gd name="T23" fmla="*/ 118 h 140"/>
                <a:gd name="T24" fmla="*/ 3 w 123"/>
                <a:gd name="T25" fmla="*/ 108 h 140"/>
                <a:gd name="T26" fmla="*/ 0 w 123"/>
                <a:gd name="T27" fmla="*/ 99 h 140"/>
                <a:gd name="T28" fmla="*/ 0 w 123"/>
                <a:gd name="T29" fmla="*/ 90 h 140"/>
                <a:gd name="T30" fmla="*/ 0 w 123"/>
                <a:gd name="T31" fmla="*/ 78 h 140"/>
                <a:gd name="T32" fmla="*/ 2 w 123"/>
                <a:gd name="T33" fmla="*/ 68 h 140"/>
                <a:gd name="T34" fmla="*/ 5 w 123"/>
                <a:gd name="T35" fmla="*/ 58 h 140"/>
                <a:gd name="T36" fmla="*/ 10 w 123"/>
                <a:gd name="T37" fmla="*/ 47 h 140"/>
                <a:gd name="T38" fmla="*/ 15 w 123"/>
                <a:gd name="T39" fmla="*/ 36 h 140"/>
                <a:gd name="T40" fmla="*/ 23 w 123"/>
                <a:gd name="T41" fmla="*/ 27 h 140"/>
                <a:gd name="T42" fmla="*/ 32 w 123"/>
                <a:gd name="T43" fmla="*/ 18 h 140"/>
                <a:gd name="T44" fmla="*/ 41 w 123"/>
                <a:gd name="T45" fmla="*/ 12 h 140"/>
                <a:gd name="T46" fmla="*/ 50 w 123"/>
                <a:gd name="T47" fmla="*/ 7 h 140"/>
                <a:gd name="T48" fmla="*/ 59 w 123"/>
                <a:gd name="T49" fmla="*/ 3 h 140"/>
                <a:gd name="T50" fmla="*/ 68 w 123"/>
                <a:gd name="T51" fmla="*/ 1 h 140"/>
                <a:gd name="T52" fmla="*/ 78 w 123"/>
                <a:gd name="T53" fmla="*/ 0 h 140"/>
                <a:gd name="T54" fmla="*/ 86 w 123"/>
                <a:gd name="T55" fmla="*/ 0 h 140"/>
                <a:gd name="T56" fmla="*/ 95 w 123"/>
                <a:gd name="T57" fmla="*/ 3 h 140"/>
                <a:gd name="T58" fmla="*/ 102 w 123"/>
                <a:gd name="T59" fmla="*/ 8 h 140"/>
                <a:gd name="T60" fmla="*/ 109 w 123"/>
                <a:gd name="T61" fmla="*/ 14 h 140"/>
                <a:gd name="T62" fmla="*/ 114 w 123"/>
                <a:gd name="T63" fmla="*/ 21 h 140"/>
                <a:gd name="T64" fmla="*/ 118 w 123"/>
                <a:gd name="T65" fmla="*/ 30 h 140"/>
                <a:gd name="T66" fmla="*/ 121 w 123"/>
                <a:gd name="T67" fmla="*/ 40 h 140"/>
                <a:gd name="T68" fmla="*/ 122 w 123"/>
                <a:gd name="T69" fmla="*/ 49 h 140"/>
                <a:gd name="T70" fmla="*/ 121 w 123"/>
                <a:gd name="T71" fmla="*/ 61 h 140"/>
                <a:gd name="T72" fmla="*/ 119 w 123"/>
                <a:gd name="T73" fmla="*/ 71 h 140"/>
                <a:gd name="T74" fmla="*/ 115 w 123"/>
                <a:gd name="T75" fmla="*/ 82 h 140"/>
                <a:gd name="T76" fmla="*/ 111 w 123"/>
                <a:gd name="T77" fmla="*/ 92 h 140"/>
                <a:gd name="T78" fmla="*/ 105 w 123"/>
                <a:gd name="T79" fmla="*/ 102 h 140"/>
                <a:gd name="T80" fmla="*/ 98 w 123"/>
                <a:gd name="T8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40">
                  <a:moveTo>
                    <a:pt x="98" y="112"/>
                  </a:moveTo>
                  <a:lnTo>
                    <a:pt x="90" y="121"/>
                  </a:lnTo>
                  <a:lnTo>
                    <a:pt x="81" y="127"/>
                  </a:lnTo>
                  <a:lnTo>
                    <a:pt x="71" y="132"/>
                  </a:lnTo>
                  <a:lnTo>
                    <a:pt x="61" y="136"/>
                  </a:lnTo>
                  <a:lnTo>
                    <a:pt x="53" y="139"/>
                  </a:lnTo>
                  <a:lnTo>
                    <a:pt x="44" y="139"/>
                  </a:lnTo>
                  <a:lnTo>
                    <a:pt x="35" y="138"/>
                  </a:lnTo>
                  <a:lnTo>
                    <a:pt x="26" y="135"/>
                  </a:lnTo>
                  <a:lnTo>
                    <a:pt x="19" y="131"/>
                  </a:lnTo>
                  <a:lnTo>
                    <a:pt x="12" y="124"/>
                  </a:lnTo>
                  <a:lnTo>
                    <a:pt x="7" y="118"/>
                  </a:lnTo>
                  <a:lnTo>
                    <a:pt x="3" y="108"/>
                  </a:lnTo>
                  <a:lnTo>
                    <a:pt x="0" y="99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5" y="58"/>
                  </a:lnTo>
                  <a:lnTo>
                    <a:pt x="10" y="47"/>
                  </a:lnTo>
                  <a:lnTo>
                    <a:pt x="15" y="36"/>
                  </a:lnTo>
                  <a:lnTo>
                    <a:pt x="23" y="27"/>
                  </a:lnTo>
                  <a:lnTo>
                    <a:pt x="32" y="18"/>
                  </a:lnTo>
                  <a:lnTo>
                    <a:pt x="41" y="12"/>
                  </a:lnTo>
                  <a:lnTo>
                    <a:pt x="50" y="7"/>
                  </a:lnTo>
                  <a:lnTo>
                    <a:pt x="59" y="3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8"/>
                  </a:lnTo>
                  <a:lnTo>
                    <a:pt x="109" y="14"/>
                  </a:lnTo>
                  <a:lnTo>
                    <a:pt x="114" y="21"/>
                  </a:lnTo>
                  <a:lnTo>
                    <a:pt x="118" y="30"/>
                  </a:lnTo>
                  <a:lnTo>
                    <a:pt x="121" y="40"/>
                  </a:lnTo>
                  <a:lnTo>
                    <a:pt x="122" y="49"/>
                  </a:lnTo>
                  <a:lnTo>
                    <a:pt x="121" y="61"/>
                  </a:lnTo>
                  <a:lnTo>
                    <a:pt x="119" y="71"/>
                  </a:lnTo>
                  <a:lnTo>
                    <a:pt x="115" y="82"/>
                  </a:lnTo>
                  <a:lnTo>
                    <a:pt x="111" y="92"/>
                  </a:lnTo>
                  <a:lnTo>
                    <a:pt x="105" y="102"/>
                  </a:lnTo>
                  <a:lnTo>
                    <a:pt x="98" y="112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29" name="Freeform 289"/>
            <p:cNvSpPr>
              <a:spLocks/>
            </p:cNvSpPr>
            <p:nvPr/>
          </p:nvSpPr>
          <p:spPr bwMode="auto">
            <a:xfrm>
              <a:off x="798" y="1867"/>
              <a:ext cx="119" cy="132"/>
            </a:xfrm>
            <a:custGeom>
              <a:avLst/>
              <a:gdLst>
                <a:gd name="T0" fmla="*/ 11 w 118"/>
                <a:gd name="T1" fmla="*/ 118 h 132"/>
                <a:gd name="T2" fmla="*/ 7 w 118"/>
                <a:gd name="T3" fmla="*/ 111 h 132"/>
                <a:gd name="T4" fmla="*/ 3 w 118"/>
                <a:gd name="T5" fmla="*/ 103 h 132"/>
                <a:gd name="T6" fmla="*/ 1 w 118"/>
                <a:gd name="T7" fmla="*/ 94 h 132"/>
                <a:gd name="T8" fmla="*/ 0 w 118"/>
                <a:gd name="T9" fmla="*/ 84 h 132"/>
                <a:gd name="T10" fmla="*/ 0 w 118"/>
                <a:gd name="T11" fmla="*/ 74 h 132"/>
                <a:gd name="T12" fmla="*/ 1 w 118"/>
                <a:gd name="T13" fmla="*/ 65 h 132"/>
                <a:gd name="T14" fmla="*/ 5 w 118"/>
                <a:gd name="T15" fmla="*/ 55 h 132"/>
                <a:gd name="T16" fmla="*/ 9 w 118"/>
                <a:gd name="T17" fmla="*/ 45 h 132"/>
                <a:gd name="T18" fmla="*/ 16 w 118"/>
                <a:gd name="T19" fmla="*/ 35 h 132"/>
                <a:gd name="T20" fmla="*/ 23 w 118"/>
                <a:gd name="T21" fmla="*/ 26 h 132"/>
                <a:gd name="T22" fmla="*/ 31 w 118"/>
                <a:gd name="T23" fmla="*/ 17 h 132"/>
                <a:gd name="T24" fmla="*/ 39 w 118"/>
                <a:gd name="T25" fmla="*/ 12 h 132"/>
                <a:gd name="T26" fmla="*/ 48 w 118"/>
                <a:gd name="T27" fmla="*/ 7 h 132"/>
                <a:gd name="T28" fmla="*/ 56 w 118"/>
                <a:gd name="T29" fmla="*/ 3 h 132"/>
                <a:gd name="T30" fmla="*/ 66 w 118"/>
                <a:gd name="T31" fmla="*/ 1 h 132"/>
                <a:gd name="T32" fmla="*/ 74 w 118"/>
                <a:gd name="T33" fmla="*/ 0 h 132"/>
                <a:gd name="T34" fmla="*/ 83 w 118"/>
                <a:gd name="T35" fmla="*/ 1 h 132"/>
                <a:gd name="T36" fmla="*/ 91 w 118"/>
                <a:gd name="T37" fmla="*/ 3 h 132"/>
                <a:gd name="T38" fmla="*/ 97 w 118"/>
                <a:gd name="T39" fmla="*/ 8 h 132"/>
                <a:gd name="T40" fmla="*/ 104 w 118"/>
                <a:gd name="T41" fmla="*/ 13 h 132"/>
                <a:gd name="T42" fmla="*/ 109 w 118"/>
                <a:gd name="T43" fmla="*/ 21 h 132"/>
                <a:gd name="T44" fmla="*/ 113 w 118"/>
                <a:gd name="T45" fmla="*/ 29 h 132"/>
                <a:gd name="T46" fmla="*/ 116 w 118"/>
                <a:gd name="T47" fmla="*/ 38 h 132"/>
                <a:gd name="T48" fmla="*/ 117 w 118"/>
                <a:gd name="T49" fmla="*/ 47 h 132"/>
                <a:gd name="T50" fmla="*/ 116 w 118"/>
                <a:gd name="T51" fmla="*/ 58 h 132"/>
                <a:gd name="T52" fmla="*/ 114 w 118"/>
                <a:gd name="T53" fmla="*/ 67 h 132"/>
                <a:gd name="T54" fmla="*/ 110 w 118"/>
                <a:gd name="T55" fmla="*/ 77 h 132"/>
                <a:gd name="T56" fmla="*/ 106 w 118"/>
                <a:gd name="T57" fmla="*/ 87 h 132"/>
                <a:gd name="T58" fmla="*/ 100 w 118"/>
                <a:gd name="T59" fmla="*/ 96 h 132"/>
                <a:gd name="T60" fmla="*/ 93 w 118"/>
                <a:gd name="T61" fmla="*/ 105 h 132"/>
                <a:gd name="T62" fmla="*/ 85 w 118"/>
                <a:gd name="T63" fmla="*/ 114 h 132"/>
                <a:gd name="T64" fmla="*/ 77 w 118"/>
                <a:gd name="T65" fmla="*/ 119 h 132"/>
                <a:gd name="T66" fmla="*/ 68 w 118"/>
                <a:gd name="T67" fmla="*/ 125 h 132"/>
                <a:gd name="T68" fmla="*/ 59 w 118"/>
                <a:gd name="T69" fmla="*/ 129 h 132"/>
                <a:gd name="T70" fmla="*/ 50 w 118"/>
                <a:gd name="T71" fmla="*/ 130 h 132"/>
                <a:gd name="T72" fmla="*/ 41 w 118"/>
                <a:gd name="T73" fmla="*/ 131 h 132"/>
                <a:gd name="T74" fmla="*/ 33 w 118"/>
                <a:gd name="T75" fmla="*/ 129 h 132"/>
                <a:gd name="T76" fmla="*/ 25 w 118"/>
                <a:gd name="T77" fmla="*/ 128 h 132"/>
                <a:gd name="T78" fmla="*/ 17 w 118"/>
                <a:gd name="T79" fmla="*/ 123 h 132"/>
                <a:gd name="T80" fmla="*/ 11 w 118"/>
                <a:gd name="T81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32">
                  <a:moveTo>
                    <a:pt x="11" y="118"/>
                  </a:moveTo>
                  <a:lnTo>
                    <a:pt x="7" y="111"/>
                  </a:lnTo>
                  <a:lnTo>
                    <a:pt x="3" y="103"/>
                  </a:lnTo>
                  <a:lnTo>
                    <a:pt x="1" y="94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5" y="55"/>
                  </a:lnTo>
                  <a:lnTo>
                    <a:pt x="9" y="45"/>
                  </a:lnTo>
                  <a:lnTo>
                    <a:pt x="16" y="35"/>
                  </a:lnTo>
                  <a:lnTo>
                    <a:pt x="23" y="26"/>
                  </a:lnTo>
                  <a:lnTo>
                    <a:pt x="31" y="17"/>
                  </a:lnTo>
                  <a:lnTo>
                    <a:pt x="39" y="12"/>
                  </a:lnTo>
                  <a:lnTo>
                    <a:pt x="48" y="7"/>
                  </a:lnTo>
                  <a:lnTo>
                    <a:pt x="56" y="3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83" y="1"/>
                  </a:lnTo>
                  <a:lnTo>
                    <a:pt x="91" y="3"/>
                  </a:lnTo>
                  <a:lnTo>
                    <a:pt x="97" y="8"/>
                  </a:lnTo>
                  <a:lnTo>
                    <a:pt x="104" y="13"/>
                  </a:lnTo>
                  <a:lnTo>
                    <a:pt x="109" y="21"/>
                  </a:lnTo>
                  <a:lnTo>
                    <a:pt x="113" y="29"/>
                  </a:lnTo>
                  <a:lnTo>
                    <a:pt x="116" y="38"/>
                  </a:lnTo>
                  <a:lnTo>
                    <a:pt x="117" y="47"/>
                  </a:lnTo>
                  <a:lnTo>
                    <a:pt x="116" y="58"/>
                  </a:lnTo>
                  <a:lnTo>
                    <a:pt x="114" y="67"/>
                  </a:lnTo>
                  <a:lnTo>
                    <a:pt x="110" y="77"/>
                  </a:lnTo>
                  <a:lnTo>
                    <a:pt x="106" y="87"/>
                  </a:lnTo>
                  <a:lnTo>
                    <a:pt x="100" y="96"/>
                  </a:lnTo>
                  <a:lnTo>
                    <a:pt x="93" y="105"/>
                  </a:lnTo>
                  <a:lnTo>
                    <a:pt x="85" y="114"/>
                  </a:lnTo>
                  <a:lnTo>
                    <a:pt x="77" y="119"/>
                  </a:lnTo>
                  <a:lnTo>
                    <a:pt x="68" y="125"/>
                  </a:lnTo>
                  <a:lnTo>
                    <a:pt x="59" y="129"/>
                  </a:lnTo>
                  <a:lnTo>
                    <a:pt x="50" y="130"/>
                  </a:lnTo>
                  <a:lnTo>
                    <a:pt x="41" y="131"/>
                  </a:lnTo>
                  <a:lnTo>
                    <a:pt x="33" y="129"/>
                  </a:lnTo>
                  <a:lnTo>
                    <a:pt x="25" y="128"/>
                  </a:lnTo>
                  <a:lnTo>
                    <a:pt x="17" y="123"/>
                  </a:lnTo>
                  <a:lnTo>
                    <a:pt x="11" y="118"/>
                  </a:lnTo>
                </a:path>
              </a:pathLst>
            </a:custGeom>
            <a:solidFill>
              <a:srgbClr val="E974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0" name="Freeform 290"/>
            <p:cNvSpPr>
              <a:spLocks/>
            </p:cNvSpPr>
            <p:nvPr/>
          </p:nvSpPr>
          <p:spPr bwMode="auto">
            <a:xfrm>
              <a:off x="802" y="1870"/>
              <a:ext cx="111" cy="128"/>
            </a:xfrm>
            <a:custGeom>
              <a:avLst/>
              <a:gdLst>
                <a:gd name="T0" fmla="*/ 10 w 112"/>
                <a:gd name="T1" fmla="*/ 113 h 127"/>
                <a:gd name="T2" fmla="*/ 6 w 112"/>
                <a:gd name="T3" fmla="*/ 106 h 127"/>
                <a:gd name="T4" fmla="*/ 2 w 112"/>
                <a:gd name="T5" fmla="*/ 98 h 127"/>
                <a:gd name="T6" fmla="*/ 0 w 112"/>
                <a:gd name="T7" fmla="*/ 90 h 127"/>
                <a:gd name="T8" fmla="*/ 0 w 112"/>
                <a:gd name="T9" fmla="*/ 81 h 127"/>
                <a:gd name="T10" fmla="*/ 0 w 112"/>
                <a:gd name="T11" fmla="*/ 71 h 127"/>
                <a:gd name="T12" fmla="*/ 1 w 112"/>
                <a:gd name="T13" fmla="*/ 62 h 127"/>
                <a:gd name="T14" fmla="*/ 5 w 112"/>
                <a:gd name="T15" fmla="*/ 52 h 127"/>
                <a:gd name="T16" fmla="*/ 8 w 112"/>
                <a:gd name="T17" fmla="*/ 43 h 127"/>
                <a:gd name="T18" fmla="*/ 15 w 112"/>
                <a:gd name="T19" fmla="*/ 34 h 127"/>
                <a:gd name="T20" fmla="*/ 21 w 112"/>
                <a:gd name="T21" fmla="*/ 25 h 127"/>
                <a:gd name="T22" fmla="*/ 29 w 112"/>
                <a:gd name="T23" fmla="*/ 17 h 127"/>
                <a:gd name="T24" fmla="*/ 37 w 112"/>
                <a:gd name="T25" fmla="*/ 11 h 127"/>
                <a:gd name="T26" fmla="*/ 46 w 112"/>
                <a:gd name="T27" fmla="*/ 6 h 127"/>
                <a:gd name="T28" fmla="*/ 54 w 112"/>
                <a:gd name="T29" fmla="*/ 3 h 127"/>
                <a:gd name="T30" fmla="*/ 63 w 112"/>
                <a:gd name="T31" fmla="*/ 0 h 127"/>
                <a:gd name="T32" fmla="*/ 71 w 112"/>
                <a:gd name="T33" fmla="*/ 0 h 127"/>
                <a:gd name="T34" fmla="*/ 79 w 112"/>
                <a:gd name="T35" fmla="*/ 1 h 127"/>
                <a:gd name="T36" fmla="*/ 87 w 112"/>
                <a:gd name="T37" fmla="*/ 4 h 127"/>
                <a:gd name="T38" fmla="*/ 93 w 112"/>
                <a:gd name="T39" fmla="*/ 7 h 127"/>
                <a:gd name="T40" fmla="*/ 100 w 112"/>
                <a:gd name="T41" fmla="*/ 13 h 127"/>
                <a:gd name="T42" fmla="*/ 104 w 112"/>
                <a:gd name="T43" fmla="*/ 20 h 127"/>
                <a:gd name="T44" fmla="*/ 108 w 112"/>
                <a:gd name="T45" fmla="*/ 28 h 127"/>
                <a:gd name="T46" fmla="*/ 110 w 112"/>
                <a:gd name="T47" fmla="*/ 36 h 127"/>
                <a:gd name="T48" fmla="*/ 111 w 112"/>
                <a:gd name="T49" fmla="*/ 45 h 127"/>
                <a:gd name="T50" fmla="*/ 111 w 112"/>
                <a:gd name="T51" fmla="*/ 55 h 127"/>
                <a:gd name="T52" fmla="*/ 108 w 112"/>
                <a:gd name="T53" fmla="*/ 64 h 127"/>
                <a:gd name="T54" fmla="*/ 105 w 112"/>
                <a:gd name="T55" fmla="*/ 74 h 127"/>
                <a:gd name="T56" fmla="*/ 101 w 112"/>
                <a:gd name="T57" fmla="*/ 83 h 127"/>
                <a:gd name="T58" fmla="*/ 95 w 112"/>
                <a:gd name="T59" fmla="*/ 92 h 127"/>
                <a:gd name="T60" fmla="*/ 89 w 112"/>
                <a:gd name="T61" fmla="*/ 101 h 127"/>
                <a:gd name="T62" fmla="*/ 81 w 112"/>
                <a:gd name="T63" fmla="*/ 109 h 127"/>
                <a:gd name="T64" fmla="*/ 74 w 112"/>
                <a:gd name="T65" fmla="*/ 114 h 127"/>
                <a:gd name="T66" fmla="*/ 65 w 112"/>
                <a:gd name="T67" fmla="*/ 119 h 127"/>
                <a:gd name="T68" fmla="*/ 56 w 112"/>
                <a:gd name="T69" fmla="*/ 123 h 127"/>
                <a:gd name="T70" fmla="*/ 48 w 112"/>
                <a:gd name="T71" fmla="*/ 125 h 127"/>
                <a:gd name="T72" fmla="*/ 39 w 112"/>
                <a:gd name="T73" fmla="*/ 126 h 127"/>
                <a:gd name="T74" fmla="*/ 31 w 112"/>
                <a:gd name="T75" fmla="*/ 125 h 127"/>
                <a:gd name="T76" fmla="*/ 23 w 112"/>
                <a:gd name="T77" fmla="*/ 123 h 127"/>
                <a:gd name="T78" fmla="*/ 17 w 112"/>
                <a:gd name="T79" fmla="*/ 118 h 127"/>
                <a:gd name="T80" fmla="*/ 10 w 112"/>
                <a:gd name="T81" fmla="*/ 1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27">
                  <a:moveTo>
                    <a:pt x="10" y="113"/>
                  </a:move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1" y="62"/>
                  </a:lnTo>
                  <a:lnTo>
                    <a:pt x="5" y="52"/>
                  </a:lnTo>
                  <a:lnTo>
                    <a:pt x="8" y="43"/>
                  </a:lnTo>
                  <a:lnTo>
                    <a:pt x="15" y="34"/>
                  </a:lnTo>
                  <a:lnTo>
                    <a:pt x="21" y="25"/>
                  </a:lnTo>
                  <a:lnTo>
                    <a:pt x="29" y="17"/>
                  </a:lnTo>
                  <a:lnTo>
                    <a:pt x="37" y="11"/>
                  </a:lnTo>
                  <a:lnTo>
                    <a:pt x="46" y="6"/>
                  </a:lnTo>
                  <a:lnTo>
                    <a:pt x="54" y="3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7" y="4"/>
                  </a:lnTo>
                  <a:lnTo>
                    <a:pt x="93" y="7"/>
                  </a:lnTo>
                  <a:lnTo>
                    <a:pt x="100" y="13"/>
                  </a:lnTo>
                  <a:lnTo>
                    <a:pt x="104" y="20"/>
                  </a:lnTo>
                  <a:lnTo>
                    <a:pt x="108" y="28"/>
                  </a:lnTo>
                  <a:lnTo>
                    <a:pt x="110" y="36"/>
                  </a:lnTo>
                  <a:lnTo>
                    <a:pt x="111" y="45"/>
                  </a:lnTo>
                  <a:lnTo>
                    <a:pt x="111" y="55"/>
                  </a:lnTo>
                  <a:lnTo>
                    <a:pt x="108" y="64"/>
                  </a:lnTo>
                  <a:lnTo>
                    <a:pt x="105" y="74"/>
                  </a:lnTo>
                  <a:lnTo>
                    <a:pt x="101" y="83"/>
                  </a:lnTo>
                  <a:lnTo>
                    <a:pt x="95" y="92"/>
                  </a:lnTo>
                  <a:lnTo>
                    <a:pt x="89" y="101"/>
                  </a:lnTo>
                  <a:lnTo>
                    <a:pt x="81" y="109"/>
                  </a:lnTo>
                  <a:lnTo>
                    <a:pt x="74" y="114"/>
                  </a:lnTo>
                  <a:lnTo>
                    <a:pt x="65" y="119"/>
                  </a:lnTo>
                  <a:lnTo>
                    <a:pt x="56" y="123"/>
                  </a:lnTo>
                  <a:lnTo>
                    <a:pt x="48" y="125"/>
                  </a:lnTo>
                  <a:lnTo>
                    <a:pt x="39" y="126"/>
                  </a:lnTo>
                  <a:lnTo>
                    <a:pt x="31" y="125"/>
                  </a:lnTo>
                  <a:lnTo>
                    <a:pt x="23" y="123"/>
                  </a:lnTo>
                  <a:lnTo>
                    <a:pt x="17" y="118"/>
                  </a:lnTo>
                  <a:lnTo>
                    <a:pt x="10" y="113"/>
                  </a:lnTo>
                </a:path>
              </a:pathLst>
            </a:custGeom>
            <a:solidFill>
              <a:srgbClr val="ED83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1" name="Freeform 291"/>
            <p:cNvSpPr>
              <a:spLocks/>
            </p:cNvSpPr>
            <p:nvPr/>
          </p:nvSpPr>
          <p:spPr bwMode="auto">
            <a:xfrm>
              <a:off x="804" y="1872"/>
              <a:ext cx="108" cy="121"/>
            </a:xfrm>
            <a:custGeom>
              <a:avLst/>
              <a:gdLst>
                <a:gd name="T0" fmla="*/ 11 w 108"/>
                <a:gd name="T1" fmla="*/ 108 h 121"/>
                <a:gd name="T2" fmla="*/ 6 w 108"/>
                <a:gd name="T3" fmla="*/ 102 h 121"/>
                <a:gd name="T4" fmla="*/ 2 w 108"/>
                <a:gd name="T5" fmla="*/ 94 h 121"/>
                <a:gd name="T6" fmla="*/ 0 w 108"/>
                <a:gd name="T7" fmla="*/ 86 h 121"/>
                <a:gd name="T8" fmla="*/ 0 w 108"/>
                <a:gd name="T9" fmla="*/ 78 h 121"/>
                <a:gd name="T10" fmla="*/ 0 w 108"/>
                <a:gd name="T11" fmla="*/ 68 h 121"/>
                <a:gd name="T12" fmla="*/ 1 w 108"/>
                <a:gd name="T13" fmla="*/ 59 h 121"/>
                <a:gd name="T14" fmla="*/ 5 w 108"/>
                <a:gd name="T15" fmla="*/ 49 h 121"/>
                <a:gd name="T16" fmla="*/ 9 w 108"/>
                <a:gd name="T17" fmla="*/ 41 h 121"/>
                <a:gd name="T18" fmla="*/ 15 w 108"/>
                <a:gd name="T19" fmla="*/ 32 h 121"/>
                <a:gd name="T20" fmla="*/ 21 w 108"/>
                <a:gd name="T21" fmla="*/ 24 h 121"/>
                <a:gd name="T22" fmla="*/ 29 w 108"/>
                <a:gd name="T23" fmla="*/ 17 h 121"/>
                <a:gd name="T24" fmla="*/ 36 w 108"/>
                <a:gd name="T25" fmla="*/ 10 h 121"/>
                <a:gd name="T26" fmla="*/ 45 w 108"/>
                <a:gd name="T27" fmla="*/ 6 h 121"/>
                <a:gd name="T28" fmla="*/ 52 w 108"/>
                <a:gd name="T29" fmla="*/ 3 h 121"/>
                <a:gd name="T30" fmla="*/ 61 w 108"/>
                <a:gd name="T31" fmla="*/ 0 h 121"/>
                <a:gd name="T32" fmla="*/ 68 w 108"/>
                <a:gd name="T33" fmla="*/ 0 h 121"/>
                <a:gd name="T34" fmla="*/ 76 w 108"/>
                <a:gd name="T35" fmla="*/ 1 h 121"/>
                <a:gd name="T36" fmla="*/ 84 w 108"/>
                <a:gd name="T37" fmla="*/ 3 h 121"/>
                <a:gd name="T38" fmla="*/ 90 w 108"/>
                <a:gd name="T39" fmla="*/ 7 h 121"/>
                <a:gd name="T40" fmla="*/ 96 w 108"/>
                <a:gd name="T41" fmla="*/ 13 h 121"/>
                <a:gd name="T42" fmla="*/ 100 w 108"/>
                <a:gd name="T43" fmla="*/ 19 h 121"/>
                <a:gd name="T44" fmla="*/ 104 w 108"/>
                <a:gd name="T45" fmla="*/ 26 h 121"/>
                <a:gd name="T46" fmla="*/ 106 w 108"/>
                <a:gd name="T47" fmla="*/ 35 h 121"/>
                <a:gd name="T48" fmla="*/ 107 w 108"/>
                <a:gd name="T49" fmla="*/ 43 h 121"/>
                <a:gd name="T50" fmla="*/ 107 w 108"/>
                <a:gd name="T51" fmla="*/ 52 h 121"/>
                <a:gd name="T52" fmla="*/ 105 w 108"/>
                <a:gd name="T53" fmla="*/ 62 h 121"/>
                <a:gd name="T54" fmla="*/ 102 w 108"/>
                <a:gd name="T55" fmla="*/ 71 h 121"/>
                <a:gd name="T56" fmla="*/ 98 w 108"/>
                <a:gd name="T57" fmla="*/ 80 h 121"/>
                <a:gd name="T58" fmla="*/ 92 w 108"/>
                <a:gd name="T59" fmla="*/ 89 h 121"/>
                <a:gd name="T60" fmla="*/ 86 w 108"/>
                <a:gd name="T61" fmla="*/ 98 h 121"/>
                <a:gd name="T62" fmla="*/ 78 w 108"/>
                <a:gd name="T63" fmla="*/ 104 h 121"/>
                <a:gd name="T64" fmla="*/ 71 w 108"/>
                <a:gd name="T65" fmla="*/ 110 h 121"/>
                <a:gd name="T66" fmla="*/ 62 w 108"/>
                <a:gd name="T67" fmla="*/ 115 h 121"/>
                <a:gd name="T68" fmla="*/ 54 w 108"/>
                <a:gd name="T69" fmla="*/ 118 h 121"/>
                <a:gd name="T70" fmla="*/ 46 w 108"/>
                <a:gd name="T71" fmla="*/ 119 h 121"/>
                <a:gd name="T72" fmla="*/ 38 w 108"/>
                <a:gd name="T73" fmla="*/ 120 h 121"/>
                <a:gd name="T74" fmla="*/ 30 w 108"/>
                <a:gd name="T75" fmla="*/ 119 h 121"/>
                <a:gd name="T76" fmla="*/ 22 w 108"/>
                <a:gd name="T77" fmla="*/ 118 h 121"/>
                <a:gd name="T78" fmla="*/ 16 w 108"/>
                <a:gd name="T79" fmla="*/ 113 h 121"/>
                <a:gd name="T80" fmla="*/ 11 w 108"/>
                <a:gd name="T81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21">
                  <a:moveTo>
                    <a:pt x="11" y="108"/>
                  </a:moveTo>
                  <a:lnTo>
                    <a:pt x="6" y="102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1" y="59"/>
                  </a:lnTo>
                  <a:lnTo>
                    <a:pt x="5" y="49"/>
                  </a:lnTo>
                  <a:lnTo>
                    <a:pt x="9" y="41"/>
                  </a:lnTo>
                  <a:lnTo>
                    <a:pt x="15" y="32"/>
                  </a:lnTo>
                  <a:lnTo>
                    <a:pt x="21" y="24"/>
                  </a:lnTo>
                  <a:lnTo>
                    <a:pt x="29" y="17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6" y="1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6" y="13"/>
                  </a:lnTo>
                  <a:lnTo>
                    <a:pt x="100" y="19"/>
                  </a:lnTo>
                  <a:lnTo>
                    <a:pt x="104" y="26"/>
                  </a:lnTo>
                  <a:lnTo>
                    <a:pt x="106" y="35"/>
                  </a:lnTo>
                  <a:lnTo>
                    <a:pt x="107" y="43"/>
                  </a:lnTo>
                  <a:lnTo>
                    <a:pt x="107" y="52"/>
                  </a:lnTo>
                  <a:lnTo>
                    <a:pt x="105" y="62"/>
                  </a:lnTo>
                  <a:lnTo>
                    <a:pt x="102" y="71"/>
                  </a:lnTo>
                  <a:lnTo>
                    <a:pt x="98" y="80"/>
                  </a:lnTo>
                  <a:lnTo>
                    <a:pt x="92" y="89"/>
                  </a:lnTo>
                  <a:lnTo>
                    <a:pt x="86" y="98"/>
                  </a:lnTo>
                  <a:lnTo>
                    <a:pt x="78" y="104"/>
                  </a:lnTo>
                  <a:lnTo>
                    <a:pt x="71" y="110"/>
                  </a:lnTo>
                  <a:lnTo>
                    <a:pt x="62" y="115"/>
                  </a:lnTo>
                  <a:lnTo>
                    <a:pt x="54" y="118"/>
                  </a:lnTo>
                  <a:lnTo>
                    <a:pt x="46" y="119"/>
                  </a:lnTo>
                  <a:lnTo>
                    <a:pt x="38" y="120"/>
                  </a:lnTo>
                  <a:lnTo>
                    <a:pt x="30" y="119"/>
                  </a:lnTo>
                  <a:lnTo>
                    <a:pt x="22" y="118"/>
                  </a:lnTo>
                  <a:lnTo>
                    <a:pt x="16" y="113"/>
                  </a:lnTo>
                  <a:lnTo>
                    <a:pt x="11" y="108"/>
                  </a:lnTo>
                </a:path>
              </a:pathLst>
            </a:custGeom>
            <a:solidFill>
              <a:srgbClr val="F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2" name="Freeform 292"/>
            <p:cNvSpPr>
              <a:spLocks/>
            </p:cNvSpPr>
            <p:nvPr/>
          </p:nvSpPr>
          <p:spPr bwMode="auto">
            <a:xfrm>
              <a:off x="806" y="1874"/>
              <a:ext cx="104" cy="117"/>
            </a:xfrm>
            <a:custGeom>
              <a:avLst/>
              <a:gdLst>
                <a:gd name="T0" fmla="*/ 10 w 104"/>
                <a:gd name="T1" fmla="*/ 103 h 116"/>
                <a:gd name="T2" fmla="*/ 6 w 104"/>
                <a:gd name="T3" fmla="*/ 97 h 116"/>
                <a:gd name="T4" fmla="*/ 2 w 104"/>
                <a:gd name="T5" fmla="*/ 90 h 116"/>
                <a:gd name="T6" fmla="*/ 0 w 104"/>
                <a:gd name="T7" fmla="*/ 83 h 116"/>
                <a:gd name="T8" fmla="*/ 0 w 104"/>
                <a:gd name="T9" fmla="*/ 74 h 116"/>
                <a:gd name="T10" fmla="*/ 0 w 104"/>
                <a:gd name="T11" fmla="*/ 65 h 116"/>
                <a:gd name="T12" fmla="*/ 1 w 104"/>
                <a:gd name="T13" fmla="*/ 56 h 116"/>
                <a:gd name="T14" fmla="*/ 4 w 104"/>
                <a:gd name="T15" fmla="*/ 48 h 116"/>
                <a:gd name="T16" fmla="*/ 8 w 104"/>
                <a:gd name="T17" fmla="*/ 39 h 116"/>
                <a:gd name="T18" fmla="*/ 14 w 104"/>
                <a:gd name="T19" fmla="*/ 31 h 116"/>
                <a:gd name="T20" fmla="*/ 20 w 104"/>
                <a:gd name="T21" fmla="*/ 23 h 116"/>
                <a:gd name="T22" fmla="*/ 28 w 104"/>
                <a:gd name="T23" fmla="*/ 16 h 116"/>
                <a:gd name="T24" fmla="*/ 34 w 104"/>
                <a:gd name="T25" fmla="*/ 10 h 116"/>
                <a:gd name="T26" fmla="*/ 42 w 104"/>
                <a:gd name="T27" fmla="*/ 6 h 116"/>
                <a:gd name="T28" fmla="*/ 50 w 104"/>
                <a:gd name="T29" fmla="*/ 3 h 116"/>
                <a:gd name="T30" fmla="*/ 58 w 104"/>
                <a:gd name="T31" fmla="*/ 1 h 116"/>
                <a:gd name="T32" fmla="*/ 66 w 104"/>
                <a:gd name="T33" fmla="*/ 0 h 116"/>
                <a:gd name="T34" fmla="*/ 73 w 104"/>
                <a:gd name="T35" fmla="*/ 1 h 116"/>
                <a:gd name="T36" fmla="*/ 81 w 104"/>
                <a:gd name="T37" fmla="*/ 2 h 116"/>
                <a:gd name="T38" fmla="*/ 86 w 104"/>
                <a:gd name="T39" fmla="*/ 7 h 116"/>
                <a:gd name="T40" fmla="*/ 92 w 104"/>
                <a:gd name="T41" fmla="*/ 12 h 116"/>
                <a:gd name="T42" fmla="*/ 96 w 104"/>
                <a:gd name="T43" fmla="*/ 18 h 116"/>
                <a:gd name="T44" fmla="*/ 100 w 104"/>
                <a:gd name="T45" fmla="*/ 26 h 116"/>
                <a:gd name="T46" fmla="*/ 102 w 104"/>
                <a:gd name="T47" fmla="*/ 34 h 116"/>
                <a:gd name="T48" fmla="*/ 103 w 104"/>
                <a:gd name="T49" fmla="*/ 41 h 116"/>
                <a:gd name="T50" fmla="*/ 103 w 104"/>
                <a:gd name="T51" fmla="*/ 50 h 116"/>
                <a:gd name="T52" fmla="*/ 101 w 104"/>
                <a:gd name="T53" fmla="*/ 59 h 116"/>
                <a:gd name="T54" fmla="*/ 98 w 104"/>
                <a:gd name="T55" fmla="*/ 68 h 116"/>
                <a:gd name="T56" fmla="*/ 94 w 104"/>
                <a:gd name="T57" fmla="*/ 75 h 116"/>
                <a:gd name="T58" fmla="*/ 88 w 104"/>
                <a:gd name="T59" fmla="*/ 85 h 116"/>
                <a:gd name="T60" fmla="*/ 83 w 104"/>
                <a:gd name="T61" fmla="*/ 93 h 116"/>
                <a:gd name="T62" fmla="*/ 76 w 104"/>
                <a:gd name="T63" fmla="*/ 99 h 116"/>
                <a:gd name="T64" fmla="*/ 69 w 104"/>
                <a:gd name="T65" fmla="*/ 104 h 116"/>
                <a:gd name="T66" fmla="*/ 60 w 104"/>
                <a:gd name="T67" fmla="*/ 109 h 116"/>
                <a:gd name="T68" fmla="*/ 53 w 104"/>
                <a:gd name="T69" fmla="*/ 113 h 116"/>
                <a:gd name="T70" fmla="*/ 45 w 104"/>
                <a:gd name="T71" fmla="*/ 114 h 116"/>
                <a:gd name="T72" fmla="*/ 38 w 104"/>
                <a:gd name="T73" fmla="*/ 115 h 116"/>
                <a:gd name="T74" fmla="*/ 29 w 104"/>
                <a:gd name="T75" fmla="*/ 114 h 116"/>
                <a:gd name="T76" fmla="*/ 22 w 104"/>
                <a:gd name="T77" fmla="*/ 112 h 116"/>
                <a:gd name="T78" fmla="*/ 16 w 104"/>
                <a:gd name="T79" fmla="*/ 108 h 116"/>
                <a:gd name="T80" fmla="*/ 10 w 104"/>
                <a:gd name="T81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116">
                  <a:moveTo>
                    <a:pt x="10" y="103"/>
                  </a:moveTo>
                  <a:lnTo>
                    <a:pt x="6" y="97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1" y="56"/>
                  </a:lnTo>
                  <a:lnTo>
                    <a:pt x="4" y="48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8" y="16"/>
                  </a:lnTo>
                  <a:lnTo>
                    <a:pt x="34" y="10"/>
                  </a:lnTo>
                  <a:lnTo>
                    <a:pt x="42" y="6"/>
                  </a:lnTo>
                  <a:lnTo>
                    <a:pt x="50" y="3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1" y="2"/>
                  </a:lnTo>
                  <a:lnTo>
                    <a:pt x="86" y="7"/>
                  </a:lnTo>
                  <a:lnTo>
                    <a:pt x="92" y="12"/>
                  </a:lnTo>
                  <a:lnTo>
                    <a:pt x="96" y="18"/>
                  </a:lnTo>
                  <a:lnTo>
                    <a:pt x="100" y="26"/>
                  </a:lnTo>
                  <a:lnTo>
                    <a:pt x="102" y="34"/>
                  </a:lnTo>
                  <a:lnTo>
                    <a:pt x="103" y="41"/>
                  </a:lnTo>
                  <a:lnTo>
                    <a:pt x="103" y="50"/>
                  </a:lnTo>
                  <a:lnTo>
                    <a:pt x="101" y="59"/>
                  </a:lnTo>
                  <a:lnTo>
                    <a:pt x="98" y="68"/>
                  </a:lnTo>
                  <a:lnTo>
                    <a:pt x="94" y="75"/>
                  </a:lnTo>
                  <a:lnTo>
                    <a:pt x="88" y="85"/>
                  </a:lnTo>
                  <a:lnTo>
                    <a:pt x="83" y="93"/>
                  </a:lnTo>
                  <a:lnTo>
                    <a:pt x="76" y="99"/>
                  </a:lnTo>
                  <a:lnTo>
                    <a:pt x="69" y="104"/>
                  </a:lnTo>
                  <a:lnTo>
                    <a:pt x="60" y="109"/>
                  </a:lnTo>
                  <a:lnTo>
                    <a:pt x="53" y="113"/>
                  </a:lnTo>
                  <a:lnTo>
                    <a:pt x="45" y="114"/>
                  </a:lnTo>
                  <a:lnTo>
                    <a:pt x="38" y="115"/>
                  </a:lnTo>
                  <a:lnTo>
                    <a:pt x="29" y="114"/>
                  </a:lnTo>
                  <a:lnTo>
                    <a:pt x="22" y="112"/>
                  </a:lnTo>
                  <a:lnTo>
                    <a:pt x="16" y="108"/>
                  </a:lnTo>
                  <a:lnTo>
                    <a:pt x="10" y="103"/>
                  </a:lnTo>
                </a:path>
              </a:pathLst>
            </a:custGeom>
            <a:solidFill>
              <a:srgbClr val="F6A1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3" name="Freeform 293"/>
            <p:cNvSpPr>
              <a:spLocks/>
            </p:cNvSpPr>
            <p:nvPr/>
          </p:nvSpPr>
          <p:spPr bwMode="auto">
            <a:xfrm>
              <a:off x="808" y="1876"/>
              <a:ext cx="100" cy="110"/>
            </a:xfrm>
            <a:custGeom>
              <a:avLst/>
              <a:gdLst>
                <a:gd name="T0" fmla="*/ 10 w 100"/>
                <a:gd name="T1" fmla="*/ 100 h 112"/>
                <a:gd name="T2" fmla="*/ 6 w 100"/>
                <a:gd name="T3" fmla="*/ 94 h 112"/>
                <a:gd name="T4" fmla="*/ 2 w 100"/>
                <a:gd name="T5" fmla="*/ 87 h 112"/>
                <a:gd name="T6" fmla="*/ 0 w 100"/>
                <a:gd name="T7" fmla="*/ 79 h 112"/>
                <a:gd name="T8" fmla="*/ 0 w 100"/>
                <a:gd name="T9" fmla="*/ 72 h 112"/>
                <a:gd name="T10" fmla="*/ 0 w 100"/>
                <a:gd name="T11" fmla="*/ 63 h 112"/>
                <a:gd name="T12" fmla="*/ 2 w 100"/>
                <a:gd name="T13" fmla="*/ 54 h 112"/>
                <a:gd name="T14" fmla="*/ 4 w 100"/>
                <a:gd name="T15" fmla="*/ 46 h 112"/>
                <a:gd name="T16" fmla="*/ 8 w 100"/>
                <a:gd name="T17" fmla="*/ 38 h 112"/>
                <a:gd name="T18" fmla="*/ 13 w 100"/>
                <a:gd name="T19" fmla="*/ 29 h 112"/>
                <a:gd name="T20" fmla="*/ 19 w 100"/>
                <a:gd name="T21" fmla="*/ 21 h 112"/>
                <a:gd name="T22" fmla="*/ 26 w 100"/>
                <a:gd name="T23" fmla="*/ 16 h 112"/>
                <a:gd name="T24" fmla="*/ 33 w 100"/>
                <a:gd name="T25" fmla="*/ 10 h 112"/>
                <a:gd name="T26" fmla="*/ 41 w 100"/>
                <a:gd name="T27" fmla="*/ 6 h 112"/>
                <a:gd name="T28" fmla="*/ 48 w 100"/>
                <a:gd name="T29" fmla="*/ 3 h 112"/>
                <a:gd name="T30" fmla="*/ 56 w 100"/>
                <a:gd name="T31" fmla="*/ 1 h 112"/>
                <a:gd name="T32" fmla="*/ 64 w 100"/>
                <a:gd name="T33" fmla="*/ 0 h 112"/>
                <a:gd name="T34" fmla="*/ 71 w 100"/>
                <a:gd name="T35" fmla="*/ 1 h 112"/>
                <a:gd name="T36" fmla="*/ 77 w 100"/>
                <a:gd name="T37" fmla="*/ 3 h 112"/>
                <a:gd name="T38" fmla="*/ 83 w 100"/>
                <a:gd name="T39" fmla="*/ 7 h 112"/>
                <a:gd name="T40" fmla="*/ 89 w 100"/>
                <a:gd name="T41" fmla="*/ 12 h 112"/>
                <a:gd name="T42" fmla="*/ 93 w 100"/>
                <a:gd name="T43" fmla="*/ 18 h 112"/>
                <a:gd name="T44" fmla="*/ 96 w 100"/>
                <a:gd name="T45" fmla="*/ 25 h 112"/>
                <a:gd name="T46" fmla="*/ 98 w 100"/>
                <a:gd name="T47" fmla="*/ 33 h 112"/>
                <a:gd name="T48" fmla="*/ 99 w 100"/>
                <a:gd name="T49" fmla="*/ 40 h 112"/>
                <a:gd name="T50" fmla="*/ 98 w 100"/>
                <a:gd name="T51" fmla="*/ 48 h 112"/>
                <a:gd name="T52" fmla="*/ 96 w 100"/>
                <a:gd name="T53" fmla="*/ 57 h 112"/>
                <a:gd name="T54" fmla="*/ 94 w 100"/>
                <a:gd name="T55" fmla="*/ 65 h 112"/>
                <a:gd name="T56" fmla="*/ 90 w 100"/>
                <a:gd name="T57" fmla="*/ 74 h 112"/>
                <a:gd name="T58" fmla="*/ 85 w 100"/>
                <a:gd name="T59" fmla="*/ 82 h 112"/>
                <a:gd name="T60" fmla="*/ 80 w 100"/>
                <a:gd name="T61" fmla="*/ 90 h 112"/>
                <a:gd name="T62" fmla="*/ 73 w 100"/>
                <a:gd name="T63" fmla="*/ 96 h 112"/>
                <a:gd name="T64" fmla="*/ 66 w 100"/>
                <a:gd name="T65" fmla="*/ 101 h 112"/>
                <a:gd name="T66" fmla="*/ 58 w 100"/>
                <a:gd name="T67" fmla="*/ 106 h 112"/>
                <a:gd name="T68" fmla="*/ 50 w 100"/>
                <a:gd name="T69" fmla="*/ 109 h 112"/>
                <a:gd name="T70" fmla="*/ 42 w 100"/>
                <a:gd name="T71" fmla="*/ 110 h 112"/>
                <a:gd name="T72" fmla="*/ 35 w 100"/>
                <a:gd name="T73" fmla="*/ 111 h 112"/>
                <a:gd name="T74" fmla="*/ 29 w 100"/>
                <a:gd name="T75" fmla="*/ 110 h 112"/>
                <a:gd name="T76" fmla="*/ 22 w 100"/>
                <a:gd name="T77" fmla="*/ 109 h 112"/>
                <a:gd name="T78" fmla="*/ 16 w 100"/>
                <a:gd name="T79" fmla="*/ 105 h 112"/>
                <a:gd name="T80" fmla="*/ 10 w 100"/>
                <a:gd name="T81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12">
                  <a:moveTo>
                    <a:pt x="10" y="100"/>
                  </a:moveTo>
                  <a:lnTo>
                    <a:pt x="6" y="94"/>
                  </a:lnTo>
                  <a:lnTo>
                    <a:pt x="2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2" y="54"/>
                  </a:lnTo>
                  <a:lnTo>
                    <a:pt x="4" y="46"/>
                  </a:lnTo>
                  <a:lnTo>
                    <a:pt x="8" y="38"/>
                  </a:lnTo>
                  <a:lnTo>
                    <a:pt x="13" y="29"/>
                  </a:lnTo>
                  <a:lnTo>
                    <a:pt x="19" y="21"/>
                  </a:lnTo>
                  <a:lnTo>
                    <a:pt x="26" y="16"/>
                  </a:lnTo>
                  <a:lnTo>
                    <a:pt x="33" y="10"/>
                  </a:lnTo>
                  <a:lnTo>
                    <a:pt x="41" y="6"/>
                  </a:lnTo>
                  <a:lnTo>
                    <a:pt x="48" y="3"/>
                  </a:lnTo>
                  <a:lnTo>
                    <a:pt x="56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7" y="3"/>
                  </a:lnTo>
                  <a:lnTo>
                    <a:pt x="83" y="7"/>
                  </a:lnTo>
                  <a:lnTo>
                    <a:pt x="89" y="12"/>
                  </a:lnTo>
                  <a:lnTo>
                    <a:pt x="93" y="18"/>
                  </a:lnTo>
                  <a:lnTo>
                    <a:pt x="96" y="25"/>
                  </a:lnTo>
                  <a:lnTo>
                    <a:pt x="98" y="33"/>
                  </a:lnTo>
                  <a:lnTo>
                    <a:pt x="99" y="40"/>
                  </a:lnTo>
                  <a:lnTo>
                    <a:pt x="98" y="48"/>
                  </a:lnTo>
                  <a:lnTo>
                    <a:pt x="96" y="57"/>
                  </a:lnTo>
                  <a:lnTo>
                    <a:pt x="94" y="65"/>
                  </a:lnTo>
                  <a:lnTo>
                    <a:pt x="90" y="74"/>
                  </a:lnTo>
                  <a:lnTo>
                    <a:pt x="85" y="82"/>
                  </a:lnTo>
                  <a:lnTo>
                    <a:pt x="80" y="90"/>
                  </a:lnTo>
                  <a:lnTo>
                    <a:pt x="73" y="96"/>
                  </a:lnTo>
                  <a:lnTo>
                    <a:pt x="66" y="101"/>
                  </a:lnTo>
                  <a:lnTo>
                    <a:pt x="58" y="106"/>
                  </a:lnTo>
                  <a:lnTo>
                    <a:pt x="50" y="109"/>
                  </a:lnTo>
                  <a:lnTo>
                    <a:pt x="42" y="110"/>
                  </a:lnTo>
                  <a:lnTo>
                    <a:pt x="35" y="111"/>
                  </a:lnTo>
                  <a:lnTo>
                    <a:pt x="29" y="110"/>
                  </a:lnTo>
                  <a:lnTo>
                    <a:pt x="22" y="109"/>
                  </a:lnTo>
                  <a:lnTo>
                    <a:pt x="16" y="105"/>
                  </a:lnTo>
                  <a:lnTo>
                    <a:pt x="10" y="100"/>
                  </a:lnTo>
                </a:path>
              </a:pathLst>
            </a:custGeom>
            <a:solidFill>
              <a:srgbClr val="FAB0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4" name="Freeform 294"/>
            <p:cNvSpPr>
              <a:spLocks/>
            </p:cNvSpPr>
            <p:nvPr/>
          </p:nvSpPr>
          <p:spPr bwMode="auto">
            <a:xfrm>
              <a:off x="811" y="1876"/>
              <a:ext cx="95" cy="106"/>
            </a:xfrm>
            <a:custGeom>
              <a:avLst/>
              <a:gdLst>
                <a:gd name="T0" fmla="*/ 76 w 95"/>
                <a:gd name="T1" fmla="*/ 85 h 106"/>
                <a:gd name="T2" fmla="*/ 70 w 95"/>
                <a:gd name="T3" fmla="*/ 91 h 106"/>
                <a:gd name="T4" fmla="*/ 62 w 95"/>
                <a:gd name="T5" fmla="*/ 95 h 106"/>
                <a:gd name="T6" fmla="*/ 55 w 95"/>
                <a:gd name="T7" fmla="*/ 100 h 106"/>
                <a:gd name="T8" fmla="*/ 48 w 95"/>
                <a:gd name="T9" fmla="*/ 103 h 106"/>
                <a:gd name="T10" fmla="*/ 41 w 95"/>
                <a:gd name="T11" fmla="*/ 105 h 106"/>
                <a:gd name="T12" fmla="*/ 33 w 95"/>
                <a:gd name="T13" fmla="*/ 105 h 106"/>
                <a:gd name="T14" fmla="*/ 27 w 95"/>
                <a:gd name="T15" fmla="*/ 104 h 106"/>
                <a:gd name="T16" fmla="*/ 21 w 95"/>
                <a:gd name="T17" fmla="*/ 102 h 106"/>
                <a:gd name="T18" fmla="*/ 15 w 95"/>
                <a:gd name="T19" fmla="*/ 99 h 106"/>
                <a:gd name="T20" fmla="*/ 9 w 95"/>
                <a:gd name="T21" fmla="*/ 94 h 106"/>
                <a:gd name="T22" fmla="*/ 5 w 95"/>
                <a:gd name="T23" fmla="*/ 89 h 106"/>
                <a:gd name="T24" fmla="*/ 3 w 95"/>
                <a:gd name="T25" fmla="*/ 83 h 106"/>
                <a:gd name="T26" fmla="*/ 0 w 95"/>
                <a:gd name="T27" fmla="*/ 75 h 106"/>
                <a:gd name="T28" fmla="*/ 0 w 95"/>
                <a:gd name="T29" fmla="*/ 68 h 106"/>
                <a:gd name="T30" fmla="*/ 0 w 95"/>
                <a:gd name="T31" fmla="*/ 60 h 106"/>
                <a:gd name="T32" fmla="*/ 2 w 95"/>
                <a:gd name="T33" fmla="*/ 52 h 106"/>
                <a:gd name="T34" fmla="*/ 4 w 95"/>
                <a:gd name="T35" fmla="*/ 44 h 106"/>
                <a:gd name="T36" fmla="*/ 8 w 95"/>
                <a:gd name="T37" fmla="*/ 36 h 106"/>
                <a:gd name="T38" fmla="*/ 13 w 95"/>
                <a:gd name="T39" fmla="*/ 28 h 106"/>
                <a:gd name="T40" fmla="*/ 18 w 95"/>
                <a:gd name="T41" fmla="*/ 20 h 106"/>
                <a:gd name="T42" fmla="*/ 26 w 95"/>
                <a:gd name="T43" fmla="*/ 15 h 106"/>
                <a:gd name="T44" fmla="*/ 31 w 95"/>
                <a:gd name="T45" fmla="*/ 8 h 106"/>
                <a:gd name="T46" fmla="*/ 39 w 95"/>
                <a:gd name="T47" fmla="*/ 4 h 106"/>
                <a:gd name="T48" fmla="*/ 46 w 95"/>
                <a:gd name="T49" fmla="*/ 2 h 106"/>
                <a:gd name="T50" fmla="*/ 54 w 95"/>
                <a:gd name="T51" fmla="*/ 0 h 106"/>
                <a:gd name="T52" fmla="*/ 60 w 95"/>
                <a:gd name="T53" fmla="*/ 0 h 106"/>
                <a:gd name="T54" fmla="*/ 67 w 95"/>
                <a:gd name="T55" fmla="*/ 1 h 106"/>
                <a:gd name="T56" fmla="*/ 74 w 95"/>
                <a:gd name="T57" fmla="*/ 2 h 106"/>
                <a:gd name="T58" fmla="*/ 78 w 95"/>
                <a:gd name="T59" fmla="*/ 6 h 106"/>
                <a:gd name="T60" fmla="*/ 84 w 95"/>
                <a:gd name="T61" fmla="*/ 11 h 106"/>
                <a:gd name="T62" fmla="*/ 88 w 95"/>
                <a:gd name="T63" fmla="*/ 16 h 106"/>
                <a:gd name="T64" fmla="*/ 91 w 95"/>
                <a:gd name="T65" fmla="*/ 23 h 106"/>
                <a:gd name="T66" fmla="*/ 93 w 95"/>
                <a:gd name="T67" fmla="*/ 31 h 106"/>
                <a:gd name="T68" fmla="*/ 94 w 95"/>
                <a:gd name="T69" fmla="*/ 38 h 106"/>
                <a:gd name="T70" fmla="*/ 93 w 95"/>
                <a:gd name="T71" fmla="*/ 46 h 106"/>
                <a:gd name="T72" fmla="*/ 92 w 95"/>
                <a:gd name="T73" fmla="*/ 54 h 106"/>
                <a:gd name="T74" fmla="*/ 90 w 95"/>
                <a:gd name="T75" fmla="*/ 62 h 106"/>
                <a:gd name="T76" fmla="*/ 86 w 95"/>
                <a:gd name="T77" fmla="*/ 70 h 106"/>
                <a:gd name="T78" fmla="*/ 80 w 95"/>
                <a:gd name="T79" fmla="*/ 78 h 106"/>
                <a:gd name="T80" fmla="*/ 76 w 95"/>
                <a:gd name="T81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06">
                  <a:moveTo>
                    <a:pt x="76" y="85"/>
                  </a:moveTo>
                  <a:lnTo>
                    <a:pt x="70" y="91"/>
                  </a:lnTo>
                  <a:lnTo>
                    <a:pt x="62" y="95"/>
                  </a:lnTo>
                  <a:lnTo>
                    <a:pt x="55" y="100"/>
                  </a:lnTo>
                  <a:lnTo>
                    <a:pt x="48" y="103"/>
                  </a:lnTo>
                  <a:lnTo>
                    <a:pt x="41" y="105"/>
                  </a:lnTo>
                  <a:lnTo>
                    <a:pt x="33" y="105"/>
                  </a:lnTo>
                  <a:lnTo>
                    <a:pt x="27" y="104"/>
                  </a:lnTo>
                  <a:lnTo>
                    <a:pt x="21" y="102"/>
                  </a:lnTo>
                  <a:lnTo>
                    <a:pt x="15" y="99"/>
                  </a:lnTo>
                  <a:lnTo>
                    <a:pt x="9" y="94"/>
                  </a:lnTo>
                  <a:lnTo>
                    <a:pt x="5" y="89"/>
                  </a:lnTo>
                  <a:lnTo>
                    <a:pt x="3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8" y="36"/>
                  </a:lnTo>
                  <a:lnTo>
                    <a:pt x="13" y="28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1" y="8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7" y="1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84" y="11"/>
                  </a:lnTo>
                  <a:lnTo>
                    <a:pt x="88" y="16"/>
                  </a:lnTo>
                  <a:lnTo>
                    <a:pt x="91" y="23"/>
                  </a:lnTo>
                  <a:lnTo>
                    <a:pt x="93" y="31"/>
                  </a:lnTo>
                  <a:lnTo>
                    <a:pt x="94" y="38"/>
                  </a:lnTo>
                  <a:lnTo>
                    <a:pt x="93" y="46"/>
                  </a:lnTo>
                  <a:lnTo>
                    <a:pt x="92" y="54"/>
                  </a:lnTo>
                  <a:lnTo>
                    <a:pt x="90" y="62"/>
                  </a:lnTo>
                  <a:lnTo>
                    <a:pt x="86" y="70"/>
                  </a:lnTo>
                  <a:lnTo>
                    <a:pt x="80" y="78"/>
                  </a:lnTo>
                  <a:lnTo>
                    <a:pt x="76" y="85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5" name="Freeform 295"/>
            <p:cNvSpPr>
              <a:spLocks/>
            </p:cNvSpPr>
            <p:nvPr/>
          </p:nvSpPr>
          <p:spPr bwMode="auto">
            <a:xfrm>
              <a:off x="813" y="1883"/>
              <a:ext cx="89" cy="97"/>
            </a:xfrm>
            <a:custGeom>
              <a:avLst/>
              <a:gdLst>
                <a:gd name="T0" fmla="*/ 8 w 89"/>
                <a:gd name="T1" fmla="*/ 88 h 98"/>
                <a:gd name="T2" fmla="*/ 5 w 89"/>
                <a:gd name="T3" fmla="*/ 83 h 98"/>
                <a:gd name="T4" fmla="*/ 1 w 89"/>
                <a:gd name="T5" fmla="*/ 77 h 98"/>
                <a:gd name="T6" fmla="*/ 0 w 89"/>
                <a:gd name="T7" fmla="*/ 70 h 98"/>
                <a:gd name="T8" fmla="*/ 0 w 89"/>
                <a:gd name="T9" fmla="*/ 62 h 98"/>
                <a:gd name="T10" fmla="*/ 0 w 89"/>
                <a:gd name="T11" fmla="*/ 55 h 98"/>
                <a:gd name="T12" fmla="*/ 1 w 89"/>
                <a:gd name="T13" fmla="*/ 48 h 98"/>
                <a:gd name="T14" fmla="*/ 4 w 89"/>
                <a:gd name="T15" fmla="*/ 41 h 98"/>
                <a:gd name="T16" fmla="*/ 8 w 89"/>
                <a:gd name="T17" fmla="*/ 33 h 98"/>
                <a:gd name="T18" fmla="*/ 12 w 89"/>
                <a:gd name="T19" fmla="*/ 25 h 98"/>
                <a:gd name="T20" fmla="*/ 17 w 89"/>
                <a:gd name="T21" fmla="*/ 20 h 98"/>
                <a:gd name="T22" fmla="*/ 24 w 89"/>
                <a:gd name="T23" fmla="*/ 13 h 98"/>
                <a:gd name="T24" fmla="*/ 30 w 89"/>
                <a:gd name="T25" fmla="*/ 8 h 98"/>
                <a:gd name="T26" fmla="*/ 37 w 89"/>
                <a:gd name="T27" fmla="*/ 4 h 98"/>
                <a:gd name="T28" fmla="*/ 42 w 89"/>
                <a:gd name="T29" fmla="*/ 2 h 98"/>
                <a:gd name="T30" fmla="*/ 49 w 89"/>
                <a:gd name="T31" fmla="*/ 0 h 98"/>
                <a:gd name="T32" fmla="*/ 56 w 89"/>
                <a:gd name="T33" fmla="*/ 0 h 98"/>
                <a:gd name="T34" fmla="*/ 63 w 89"/>
                <a:gd name="T35" fmla="*/ 1 h 98"/>
                <a:gd name="T36" fmla="*/ 69 w 89"/>
                <a:gd name="T37" fmla="*/ 2 h 98"/>
                <a:gd name="T38" fmla="*/ 74 w 89"/>
                <a:gd name="T39" fmla="*/ 5 h 98"/>
                <a:gd name="T40" fmla="*/ 79 w 89"/>
                <a:gd name="T41" fmla="*/ 10 h 98"/>
                <a:gd name="T42" fmla="*/ 82 w 89"/>
                <a:gd name="T43" fmla="*/ 15 h 98"/>
                <a:gd name="T44" fmla="*/ 86 w 89"/>
                <a:gd name="T45" fmla="*/ 22 h 98"/>
                <a:gd name="T46" fmla="*/ 87 w 89"/>
                <a:gd name="T47" fmla="*/ 28 h 98"/>
                <a:gd name="T48" fmla="*/ 88 w 89"/>
                <a:gd name="T49" fmla="*/ 34 h 98"/>
                <a:gd name="T50" fmla="*/ 88 w 89"/>
                <a:gd name="T51" fmla="*/ 43 h 98"/>
                <a:gd name="T52" fmla="*/ 86 w 89"/>
                <a:gd name="T53" fmla="*/ 50 h 98"/>
                <a:gd name="T54" fmla="*/ 84 w 89"/>
                <a:gd name="T55" fmla="*/ 57 h 98"/>
                <a:gd name="T56" fmla="*/ 80 w 89"/>
                <a:gd name="T57" fmla="*/ 64 h 98"/>
                <a:gd name="T58" fmla="*/ 76 w 89"/>
                <a:gd name="T59" fmla="*/ 71 h 98"/>
                <a:gd name="T60" fmla="*/ 71 w 89"/>
                <a:gd name="T61" fmla="*/ 79 h 98"/>
                <a:gd name="T62" fmla="*/ 64 w 89"/>
                <a:gd name="T63" fmla="*/ 84 h 98"/>
                <a:gd name="T64" fmla="*/ 59 w 89"/>
                <a:gd name="T65" fmla="*/ 89 h 98"/>
                <a:gd name="T66" fmla="*/ 52 w 89"/>
                <a:gd name="T67" fmla="*/ 93 h 98"/>
                <a:gd name="T68" fmla="*/ 45 w 89"/>
                <a:gd name="T69" fmla="*/ 96 h 98"/>
                <a:gd name="T70" fmla="*/ 38 w 89"/>
                <a:gd name="T71" fmla="*/ 96 h 98"/>
                <a:gd name="T72" fmla="*/ 32 w 89"/>
                <a:gd name="T73" fmla="*/ 97 h 98"/>
                <a:gd name="T74" fmla="*/ 25 w 89"/>
                <a:gd name="T75" fmla="*/ 96 h 98"/>
                <a:gd name="T76" fmla="*/ 19 w 89"/>
                <a:gd name="T77" fmla="*/ 96 h 98"/>
                <a:gd name="T78" fmla="*/ 14 w 89"/>
                <a:gd name="T79" fmla="*/ 92 h 98"/>
                <a:gd name="T80" fmla="*/ 8 w 89"/>
                <a:gd name="T81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98">
                  <a:moveTo>
                    <a:pt x="8" y="88"/>
                  </a:moveTo>
                  <a:lnTo>
                    <a:pt x="5" y="83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8"/>
                  </a:lnTo>
                  <a:lnTo>
                    <a:pt x="4" y="41"/>
                  </a:lnTo>
                  <a:lnTo>
                    <a:pt x="8" y="33"/>
                  </a:lnTo>
                  <a:lnTo>
                    <a:pt x="12" y="25"/>
                  </a:lnTo>
                  <a:lnTo>
                    <a:pt x="17" y="20"/>
                  </a:lnTo>
                  <a:lnTo>
                    <a:pt x="24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79" y="10"/>
                  </a:lnTo>
                  <a:lnTo>
                    <a:pt x="82" y="15"/>
                  </a:lnTo>
                  <a:lnTo>
                    <a:pt x="86" y="22"/>
                  </a:lnTo>
                  <a:lnTo>
                    <a:pt x="87" y="28"/>
                  </a:lnTo>
                  <a:lnTo>
                    <a:pt x="88" y="34"/>
                  </a:lnTo>
                  <a:lnTo>
                    <a:pt x="88" y="43"/>
                  </a:lnTo>
                  <a:lnTo>
                    <a:pt x="86" y="50"/>
                  </a:lnTo>
                  <a:lnTo>
                    <a:pt x="84" y="57"/>
                  </a:lnTo>
                  <a:lnTo>
                    <a:pt x="80" y="64"/>
                  </a:lnTo>
                  <a:lnTo>
                    <a:pt x="76" y="71"/>
                  </a:lnTo>
                  <a:lnTo>
                    <a:pt x="71" y="79"/>
                  </a:lnTo>
                  <a:lnTo>
                    <a:pt x="64" y="84"/>
                  </a:lnTo>
                  <a:lnTo>
                    <a:pt x="59" y="89"/>
                  </a:lnTo>
                  <a:lnTo>
                    <a:pt x="52" y="93"/>
                  </a:lnTo>
                  <a:lnTo>
                    <a:pt x="45" y="96"/>
                  </a:lnTo>
                  <a:lnTo>
                    <a:pt x="38" y="96"/>
                  </a:lnTo>
                  <a:lnTo>
                    <a:pt x="32" y="97"/>
                  </a:lnTo>
                  <a:lnTo>
                    <a:pt x="25" y="96"/>
                  </a:lnTo>
                  <a:lnTo>
                    <a:pt x="19" y="96"/>
                  </a:lnTo>
                  <a:lnTo>
                    <a:pt x="14" y="92"/>
                  </a:lnTo>
                  <a:lnTo>
                    <a:pt x="8" y="88"/>
                  </a:lnTo>
                </a:path>
              </a:pathLst>
            </a:custGeom>
            <a:solidFill>
              <a:srgbClr val="F9A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6" name="Freeform 296"/>
            <p:cNvSpPr>
              <a:spLocks/>
            </p:cNvSpPr>
            <p:nvPr/>
          </p:nvSpPr>
          <p:spPr bwMode="auto">
            <a:xfrm>
              <a:off x="819" y="1885"/>
              <a:ext cx="82" cy="93"/>
            </a:xfrm>
            <a:custGeom>
              <a:avLst/>
              <a:gdLst>
                <a:gd name="T0" fmla="*/ 8 w 82"/>
                <a:gd name="T1" fmla="*/ 82 h 92"/>
                <a:gd name="T2" fmla="*/ 5 w 82"/>
                <a:gd name="T3" fmla="*/ 76 h 92"/>
                <a:gd name="T4" fmla="*/ 2 w 82"/>
                <a:gd name="T5" fmla="*/ 71 h 92"/>
                <a:gd name="T6" fmla="*/ 0 w 82"/>
                <a:gd name="T7" fmla="*/ 65 h 92"/>
                <a:gd name="T8" fmla="*/ 0 w 82"/>
                <a:gd name="T9" fmla="*/ 59 h 92"/>
                <a:gd name="T10" fmla="*/ 0 w 82"/>
                <a:gd name="T11" fmla="*/ 51 h 92"/>
                <a:gd name="T12" fmla="*/ 1 w 82"/>
                <a:gd name="T13" fmla="*/ 44 h 92"/>
                <a:gd name="T14" fmla="*/ 4 w 82"/>
                <a:gd name="T15" fmla="*/ 37 h 92"/>
                <a:gd name="T16" fmla="*/ 7 w 82"/>
                <a:gd name="T17" fmla="*/ 31 h 92"/>
                <a:gd name="T18" fmla="*/ 11 w 82"/>
                <a:gd name="T19" fmla="*/ 24 h 92"/>
                <a:gd name="T20" fmla="*/ 16 w 82"/>
                <a:gd name="T21" fmla="*/ 18 h 92"/>
                <a:gd name="T22" fmla="*/ 21 w 82"/>
                <a:gd name="T23" fmla="*/ 12 h 92"/>
                <a:gd name="T24" fmla="*/ 27 w 82"/>
                <a:gd name="T25" fmla="*/ 7 h 92"/>
                <a:gd name="T26" fmla="*/ 33 w 82"/>
                <a:gd name="T27" fmla="*/ 4 h 92"/>
                <a:gd name="T28" fmla="*/ 39 w 82"/>
                <a:gd name="T29" fmla="*/ 2 h 92"/>
                <a:gd name="T30" fmla="*/ 46 w 82"/>
                <a:gd name="T31" fmla="*/ 0 h 92"/>
                <a:gd name="T32" fmla="*/ 51 w 82"/>
                <a:gd name="T33" fmla="*/ 0 h 92"/>
                <a:gd name="T34" fmla="*/ 57 w 82"/>
                <a:gd name="T35" fmla="*/ 1 h 92"/>
                <a:gd name="T36" fmla="*/ 63 w 82"/>
                <a:gd name="T37" fmla="*/ 2 h 92"/>
                <a:gd name="T38" fmla="*/ 68 w 82"/>
                <a:gd name="T39" fmla="*/ 5 h 92"/>
                <a:gd name="T40" fmla="*/ 72 w 82"/>
                <a:gd name="T41" fmla="*/ 9 h 92"/>
                <a:gd name="T42" fmla="*/ 75 w 82"/>
                <a:gd name="T43" fmla="*/ 15 h 92"/>
                <a:gd name="T44" fmla="*/ 78 w 82"/>
                <a:gd name="T45" fmla="*/ 21 h 92"/>
                <a:gd name="T46" fmla="*/ 81 w 82"/>
                <a:gd name="T47" fmla="*/ 26 h 92"/>
                <a:gd name="T48" fmla="*/ 81 w 82"/>
                <a:gd name="T49" fmla="*/ 32 h 92"/>
                <a:gd name="T50" fmla="*/ 80 w 82"/>
                <a:gd name="T51" fmla="*/ 40 h 92"/>
                <a:gd name="T52" fmla="*/ 79 w 82"/>
                <a:gd name="T53" fmla="*/ 46 h 92"/>
                <a:gd name="T54" fmla="*/ 77 w 82"/>
                <a:gd name="T55" fmla="*/ 53 h 92"/>
                <a:gd name="T56" fmla="*/ 73 w 82"/>
                <a:gd name="T57" fmla="*/ 60 h 92"/>
                <a:gd name="T58" fmla="*/ 70 w 82"/>
                <a:gd name="T59" fmla="*/ 67 h 92"/>
                <a:gd name="T60" fmla="*/ 65 w 82"/>
                <a:gd name="T61" fmla="*/ 73 h 92"/>
                <a:gd name="T62" fmla="*/ 59 w 82"/>
                <a:gd name="T63" fmla="*/ 79 h 92"/>
                <a:gd name="T64" fmla="*/ 54 w 82"/>
                <a:gd name="T65" fmla="*/ 83 h 92"/>
                <a:gd name="T66" fmla="*/ 48 w 82"/>
                <a:gd name="T67" fmla="*/ 87 h 92"/>
                <a:gd name="T68" fmla="*/ 41 w 82"/>
                <a:gd name="T69" fmla="*/ 89 h 92"/>
                <a:gd name="T70" fmla="*/ 34 w 82"/>
                <a:gd name="T71" fmla="*/ 91 h 92"/>
                <a:gd name="T72" fmla="*/ 29 w 82"/>
                <a:gd name="T73" fmla="*/ 91 h 92"/>
                <a:gd name="T74" fmla="*/ 24 w 82"/>
                <a:gd name="T75" fmla="*/ 90 h 92"/>
                <a:gd name="T76" fmla="*/ 18 w 82"/>
                <a:gd name="T77" fmla="*/ 89 h 92"/>
                <a:gd name="T78" fmla="*/ 13 w 82"/>
                <a:gd name="T79" fmla="*/ 85 h 92"/>
                <a:gd name="T80" fmla="*/ 8 w 82"/>
                <a:gd name="T81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92">
                  <a:moveTo>
                    <a:pt x="8" y="82"/>
                  </a:moveTo>
                  <a:lnTo>
                    <a:pt x="5" y="76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4"/>
                  </a:lnTo>
                  <a:lnTo>
                    <a:pt x="4" y="37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8"/>
                  </a:lnTo>
                  <a:lnTo>
                    <a:pt x="21" y="12"/>
                  </a:lnTo>
                  <a:lnTo>
                    <a:pt x="27" y="7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3" y="2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6"/>
                  </a:lnTo>
                  <a:lnTo>
                    <a:pt x="81" y="32"/>
                  </a:lnTo>
                  <a:lnTo>
                    <a:pt x="80" y="40"/>
                  </a:lnTo>
                  <a:lnTo>
                    <a:pt x="79" y="46"/>
                  </a:lnTo>
                  <a:lnTo>
                    <a:pt x="77" y="53"/>
                  </a:lnTo>
                  <a:lnTo>
                    <a:pt x="73" y="60"/>
                  </a:lnTo>
                  <a:lnTo>
                    <a:pt x="70" y="67"/>
                  </a:lnTo>
                  <a:lnTo>
                    <a:pt x="65" y="73"/>
                  </a:lnTo>
                  <a:lnTo>
                    <a:pt x="59" y="79"/>
                  </a:lnTo>
                  <a:lnTo>
                    <a:pt x="54" y="83"/>
                  </a:lnTo>
                  <a:lnTo>
                    <a:pt x="48" y="87"/>
                  </a:lnTo>
                  <a:lnTo>
                    <a:pt x="41" y="89"/>
                  </a:lnTo>
                  <a:lnTo>
                    <a:pt x="34" y="91"/>
                  </a:lnTo>
                  <a:lnTo>
                    <a:pt x="29" y="91"/>
                  </a:lnTo>
                  <a:lnTo>
                    <a:pt x="24" y="90"/>
                  </a:lnTo>
                  <a:lnTo>
                    <a:pt x="18" y="89"/>
                  </a:lnTo>
                  <a:lnTo>
                    <a:pt x="13" y="85"/>
                  </a:lnTo>
                  <a:lnTo>
                    <a:pt x="8" y="82"/>
                  </a:lnTo>
                </a:path>
              </a:pathLst>
            </a:custGeom>
            <a:solidFill>
              <a:srgbClr val="F4A0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7" name="Freeform 297"/>
            <p:cNvSpPr>
              <a:spLocks/>
            </p:cNvSpPr>
            <p:nvPr/>
          </p:nvSpPr>
          <p:spPr bwMode="auto">
            <a:xfrm>
              <a:off x="821" y="1889"/>
              <a:ext cx="76" cy="84"/>
            </a:xfrm>
            <a:custGeom>
              <a:avLst/>
              <a:gdLst>
                <a:gd name="T0" fmla="*/ 7 w 77"/>
                <a:gd name="T1" fmla="*/ 75 h 85"/>
                <a:gd name="T2" fmla="*/ 4 w 77"/>
                <a:gd name="T3" fmla="*/ 71 h 85"/>
                <a:gd name="T4" fmla="*/ 2 w 77"/>
                <a:gd name="T5" fmla="*/ 66 h 85"/>
                <a:gd name="T6" fmla="*/ 0 w 77"/>
                <a:gd name="T7" fmla="*/ 60 h 85"/>
                <a:gd name="T8" fmla="*/ 0 w 77"/>
                <a:gd name="T9" fmla="*/ 54 h 85"/>
                <a:gd name="T10" fmla="*/ 0 w 77"/>
                <a:gd name="T11" fmla="*/ 47 h 85"/>
                <a:gd name="T12" fmla="*/ 1 w 77"/>
                <a:gd name="T13" fmla="*/ 41 h 85"/>
                <a:gd name="T14" fmla="*/ 2 w 77"/>
                <a:gd name="T15" fmla="*/ 34 h 85"/>
                <a:gd name="T16" fmla="*/ 7 w 77"/>
                <a:gd name="T17" fmla="*/ 29 h 85"/>
                <a:gd name="T18" fmla="*/ 10 w 77"/>
                <a:gd name="T19" fmla="*/ 22 h 85"/>
                <a:gd name="T20" fmla="*/ 15 w 77"/>
                <a:gd name="T21" fmla="*/ 16 h 85"/>
                <a:gd name="T22" fmla="*/ 20 w 77"/>
                <a:gd name="T23" fmla="*/ 12 h 85"/>
                <a:gd name="T24" fmla="*/ 25 w 77"/>
                <a:gd name="T25" fmla="*/ 7 h 85"/>
                <a:gd name="T26" fmla="*/ 32 w 77"/>
                <a:gd name="T27" fmla="*/ 4 h 85"/>
                <a:gd name="T28" fmla="*/ 37 w 77"/>
                <a:gd name="T29" fmla="*/ 2 h 85"/>
                <a:gd name="T30" fmla="*/ 42 w 77"/>
                <a:gd name="T31" fmla="*/ 1 h 85"/>
                <a:gd name="T32" fmla="*/ 49 w 77"/>
                <a:gd name="T33" fmla="*/ 0 h 85"/>
                <a:gd name="T34" fmla="*/ 54 w 77"/>
                <a:gd name="T35" fmla="*/ 1 h 85"/>
                <a:gd name="T36" fmla="*/ 59 w 77"/>
                <a:gd name="T37" fmla="*/ 2 h 85"/>
                <a:gd name="T38" fmla="*/ 64 w 77"/>
                <a:gd name="T39" fmla="*/ 5 h 85"/>
                <a:gd name="T40" fmla="*/ 68 w 77"/>
                <a:gd name="T41" fmla="*/ 9 h 85"/>
                <a:gd name="T42" fmla="*/ 70 w 77"/>
                <a:gd name="T43" fmla="*/ 13 h 85"/>
                <a:gd name="T44" fmla="*/ 73 w 77"/>
                <a:gd name="T45" fmla="*/ 18 h 85"/>
                <a:gd name="T46" fmla="*/ 75 w 77"/>
                <a:gd name="T47" fmla="*/ 23 h 85"/>
                <a:gd name="T48" fmla="*/ 76 w 77"/>
                <a:gd name="T49" fmla="*/ 30 h 85"/>
                <a:gd name="T50" fmla="*/ 75 w 77"/>
                <a:gd name="T51" fmla="*/ 37 h 85"/>
                <a:gd name="T52" fmla="*/ 74 w 77"/>
                <a:gd name="T53" fmla="*/ 43 h 85"/>
                <a:gd name="T54" fmla="*/ 73 w 77"/>
                <a:gd name="T55" fmla="*/ 50 h 85"/>
                <a:gd name="T56" fmla="*/ 69 w 77"/>
                <a:gd name="T57" fmla="*/ 55 h 85"/>
                <a:gd name="T58" fmla="*/ 66 w 77"/>
                <a:gd name="T59" fmla="*/ 61 h 85"/>
                <a:gd name="T60" fmla="*/ 61 w 77"/>
                <a:gd name="T61" fmla="*/ 67 h 85"/>
                <a:gd name="T62" fmla="*/ 55 w 77"/>
                <a:gd name="T63" fmla="*/ 72 h 85"/>
                <a:gd name="T64" fmla="*/ 50 w 77"/>
                <a:gd name="T65" fmla="*/ 76 h 85"/>
                <a:gd name="T66" fmla="*/ 44 w 77"/>
                <a:gd name="T67" fmla="*/ 80 h 85"/>
                <a:gd name="T68" fmla="*/ 39 w 77"/>
                <a:gd name="T69" fmla="*/ 82 h 85"/>
                <a:gd name="T70" fmla="*/ 33 w 77"/>
                <a:gd name="T71" fmla="*/ 83 h 85"/>
                <a:gd name="T72" fmla="*/ 26 w 77"/>
                <a:gd name="T73" fmla="*/ 84 h 85"/>
                <a:gd name="T74" fmla="*/ 22 w 77"/>
                <a:gd name="T75" fmla="*/ 83 h 85"/>
                <a:gd name="T76" fmla="*/ 16 w 77"/>
                <a:gd name="T77" fmla="*/ 81 h 85"/>
                <a:gd name="T78" fmla="*/ 11 w 77"/>
                <a:gd name="T79" fmla="*/ 79 h 85"/>
                <a:gd name="T80" fmla="*/ 7 w 77"/>
                <a:gd name="T81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5">
                  <a:moveTo>
                    <a:pt x="7" y="75"/>
                  </a:moveTo>
                  <a:lnTo>
                    <a:pt x="4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2" y="34"/>
                  </a:lnTo>
                  <a:lnTo>
                    <a:pt x="7" y="29"/>
                  </a:lnTo>
                  <a:lnTo>
                    <a:pt x="10" y="22"/>
                  </a:lnTo>
                  <a:lnTo>
                    <a:pt x="15" y="16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32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9" y="2"/>
                  </a:lnTo>
                  <a:lnTo>
                    <a:pt x="64" y="5"/>
                  </a:lnTo>
                  <a:lnTo>
                    <a:pt x="68" y="9"/>
                  </a:lnTo>
                  <a:lnTo>
                    <a:pt x="70" y="13"/>
                  </a:lnTo>
                  <a:lnTo>
                    <a:pt x="73" y="18"/>
                  </a:lnTo>
                  <a:lnTo>
                    <a:pt x="75" y="23"/>
                  </a:lnTo>
                  <a:lnTo>
                    <a:pt x="76" y="30"/>
                  </a:lnTo>
                  <a:lnTo>
                    <a:pt x="75" y="37"/>
                  </a:lnTo>
                  <a:lnTo>
                    <a:pt x="74" y="43"/>
                  </a:lnTo>
                  <a:lnTo>
                    <a:pt x="73" y="50"/>
                  </a:lnTo>
                  <a:lnTo>
                    <a:pt x="69" y="55"/>
                  </a:lnTo>
                  <a:lnTo>
                    <a:pt x="66" y="61"/>
                  </a:lnTo>
                  <a:lnTo>
                    <a:pt x="61" y="67"/>
                  </a:lnTo>
                  <a:lnTo>
                    <a:pt x="55" y="72"/>
                  </a:lnTo>
                  <a:lnTo>
                    <a:pt x="50" y="76"/>
                  </a:lnTo>
                  <a:lnTo>
                    <a:pt x="44" y="80"/>
                  </a:lnTo>
                  <a:lnTo>
                    <a:pt x="39" y="82"/>
                  </a:lnTo>
                  <a:lnTo>
                    <a:pt x="33" y="83"/>
                  </a:lnTo>
                  <a:lnTo>
                    <a:pt x="26" y="84"/>
                  </a:lnTo>
                  <a:lnTo>
                    <a:pt x="22" y="83"/>
                  </a:lnTo>
                  <a:lnTo>
                    <a:pt x="16" y="81"/>
                  </a:lnTo>
                  <a:lnTo>
                    <a:pt x="11" y="79"/>
                  </a:lnTo>
                  <a:lnTo>
                    <a:pt x="7" y="75"/>
                  </a:lnTo>
                </a:path>
              </a:pathLst>
            </a:custGeom>
            <a:solidFill>
              <a:srgbClr val="EF9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8" name="Freeform 298"/>
            <p:cNvSpPr>
              <a:spLocks/>
            </p:cNvSpPr>
            <p:nvPr/>
          </p:nvSpPr>
          <p:spPr bwMode="auto">
            <a:xfrm>
              <a:off x="824" y="1893"/>
              <a:ext cx="69" cy="78"/>
            </a:xfrm>
            <a:custGeom>
              <a:avLst/>
              <a:gdLst>
                <a:gd name="T0" fmla="*/ 7 w 69"/>
                <a:gd name="T1" fmla="*/ 69 h 78"/>
                <a:gd name="T2" fmla="*/ 4 w 69"/>
                <a:gd name="T3" fmla="*/ 65 h 78"/>
                <a:gd name="T4" fmla="*/ 1 w 69"/>
                <a:gd name="T5" fmla="*/ 60 h 78"/>
                <a:gd name="T6" fmla="*/ 0 w 69"/>
                <a:gd name="T7" fmla="*/ 55 h 78"/>
                <a:gd name="T8" fmla="*/ 0 w 69"/>
                <a:gd name="T9" fmla="*/ 49 h 78"/>
                <a:gd name="T10" fmla="*/ 0 w 69"/>
                <a:gd name="T11" fmla="*/ 44 h 78"/>
                <a:gd name="T12" fmla="*/ 1 w 69"/>
                <a:gd name="T13" fmla="*/ 37 h 78"/>
                <a:gd name="T14" fmla="*/ 2 w 69"/>
                <a:gd name="T15" fmla="*/ 31 h 78"/>
                <a:gd name="T16" fmla="*/ 6 w 69"/>
                <a:gd name="T17" fmla="*/ 26 h 78"/>
                <a:gd name="T18" fmla="*/ 9 w 69"/>
                <a:gd name="T19" fmla="*/ 20 h 78"/>
                <a:gd name="T20" fmla="*/ 14 w 69"/>
                <a:gd name="T21" fmla="*/ 15 h 78"/>
                <a:gd name="T22" fmla="*/ 17 w 69"/>
                <a:gd name="T23" fmla="*/ 10 h 78"/>
                <a:gd name="T24" fmla="*/ 22 w 69"/>
                <a:gd name="T25" fmla="*/ 6 h 78"/>
                <a:gd name="T26" fmla="*/ 28 w 69"/>
                <a:gd name="T27" fmla="*/ 3 h 78"/>
                <a:gd name="T28" fmla="*/ 32 w 69"/>
                <a:gd name="T29" fmla="*/ 1 h 78"/>
                <a:gd name="T30" fmla="*/ 37 w 69"/>
                <a:gd name="T31" fmla="*/ 0 h 78"/>
                <a:gd name="T32" fmla="*/ 43 w 69"/>
                <a:gd name="T33" fmla="*/ 0 h 78"/>
                <a:gd name="T34" fmla="*/ 48 w 69"/>
                <a:gd name="T35" fmla="*/ 1 h 78"/>
                <a:gd name="T36" fmla="*/ 53 w 69"/>
                <a:gd name="T37" fmla="*/ 1 h 78"/>
                <a:gd name="T38" fmla="*/ 57 w 69"/>
                <a:gd name="T39" fmla="*/ 4 h 78"/>
                <a:gd name="T40" fmla="*/ 61 w 69"/>
                <a:gd name="T41" fmla="*/ 8 h 78"/>
                <a:gd name="T42" fmla="*/ 64 w 69"/>
                <a:gd name="T43" fmla="*/ 12 h 78"/>
                <a:gd name="T44" fmla="*/ 66 w 69"/>
                <a:gd name="T45" fmla="*/ 17 h 78"/>
                <a:gd name="T46" fmla="*/ 67 w 69"/>
                <a:gd name="T47" fmla="*/ 22 h 78"/>
                <a:gd name="T48" fmla="*/ 68 w 69"/>
                <a:gd name="T49" fmla="*/ 27 h 78"/>
                <a:gd name="T50" fmla="*/ 67 w 69"/>
                <a:gd name="T51" fmla="*/ 33 h 78"/>
                <a:gd name="T52" fmla="*/ 67 w 69"/>
                <a:gd name="T53" fmla="*/ 39 h 78"/>
                <a:gd name="T54" fmla="*/ 65 w 69"/>
                <a:gd name="T55" fmla="*/ 45 h 78"/>
                <a:gd name="T56" fmla="*/ 61 w 69"/>
                <a:gd name="T57" fmla="*/ 51 h 78"/>
                <a:gd name="T58" fmla="*/ 59 w 69"/>
                <a:gd name="T59" fmla="*/ 56 h 78"/>
                <a:gd name="T60" fmla="*/ 54 w 69"/>
                <a:gd name="T61" fmla="*/ 62 h 78"/>
                <a:gd name="T62" fmla="*/ 49 w 69"/>
                <a:gd name="T63" fmla="*/ 66 h 78"/>
                <a:gd name="T64" fmla="*/ 45 w 69"/>
                <a:gd name="T65" fmla="*/ 70 h 78"/>
                <a:gd name="T66" fmla="*/ 39 w 69"/>
                <a:gd name="T67" fmla="*/ 74 h 78"/>
                <a:gd name="T68" fmla="*/ 34 w 69"/>
                <a:gd name="T69" fmla="*/ 75 h 78"/>
                <a:gd name="T70" fmla="*/ 29 w 69"/>
                <a:gd name="T71" fmla="*/ 76 h 78"/>
                <a:gd name="T72" fmla="*/ 23 w 69"/>
                <a:gd name="T73" fmla="*/ 77 h 78"/>
                <a:gd name="T74" fmla="*/ 19 w 69"/>
                <a:gd name="T75" fmla="*/ 76 h 78"/>
                <a:gd name="T76" fmla="*/ 15 w 69"/>
                <a:gd name="T77" fmla="*/ 75 h 78"/>
                <a:gd name="T78" fmla="*/ 10 w 69"/>
                <a:gd name="T79" fmla="*/ 73 h 78"/>
                <a:gd name="T80" fmla="*/ 7 w 69"/>
                <a:gd name="T81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78">
                  <a:moveTo>
                    <a:pt x="7" y="69"/>
                  </a:moveTo>
                  <a:lnTo>
                    <a:pt x="4" y="65"/>
                  </a:lnTo>
                  <a:lnTo>
                    <a:pt x="1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2" y="31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4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7" y="4"/>
                  </a:lnTo>
                  <a:lnTo>
                    <a:pt x="61" y="8"/>
                  </a:lnTo>
                  <a:lnTo>
                    <a:pt x="64" y="12"/>
                  </a:lnTo>
                  <a:lnTo>
                    <a:pt x="66" y="17"/>
                  </a:lnTo>
                  <a:lnTo>
                    <a:pt x="67" y="22"/>
                  </a:lnTo>
                  <a:lnTo>
                    <a:pt x="68" y="27"/>
                  </a:lnTo>
                  <a:lnTo>
                    <a:pt x="67" y="33"/>
                  </a:lnTo>
                  <a:lnTo>
                    <a:pt x="67" y="39"/>
                  </a:lnTo>
                  <a:lnTo>
                    <a:pt x="65" y="45"/>
                  </a:lnTo>
                  <a:lnTo>
                    <a:pt x="61" y="51"/>
                  </a:lnTo>
                  <a:lnTo>
                    <a:pt x="59" y="56"/>
                  </a:lnTo>
                  <a:lnTo>
                    <a:pt x="54" y="62"/>
                  </a:lnTo>
                  <a:lnTo>
                    <a:pt x="49" y="66"/>
                  </a:lnTo>
                  <a:lnTo>
                    <a:pt x="45" y="70"/>
                  </a:lnTo>
                  <a:lnTo>
                    <a:pt x="39" y="74"/>
                  </a:lnTo>
                  <a:lnTo>
                    <a:pt x="34" y="75"/>
                  </a:lnTo>
                  <a:lnTo>
                    <a:pt x="29" y="76"/>
                  </a:lnTo>
                  <a:lnTo>
                    <a:pt x="23" y="77"/>
                  </a:lnTo>
                  <a:lnTo>
                    <a:pt x="19" y="76"/>
                  </a:lnTo>
                  <a:lnTo>
                    <a:pt x="15" y="75"/>
                  </a:lnTo>
                  <a:lnTo>
                    <a:pt x="10" y="73"/>
                  </a:lnTo>
                  <a:lnTo>
                    <a:pt x="7" y="69"/>
                  </a:lnTo>
                </a:path>
              </a:pathLst>
            </a:custGeom>
            <a:solidFill>
              <a:srgbClr val="EA82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39" name="Freeform 299"/>
            <p:cNvSpPr>
              <a:spLocks/>
            </p:cNvSpPr>
            <p:nvPr/>
          </p:nvSpPr>
          <p:spPr bwMode="auto">
            <a:xfrm>
              <a:off x="828" y="1896"/>
              <a:ext cx="63" cy="71"/>
            </a:xfrm>
            <a:custGeom>
              <a:avLst/>
              <a:gdLst>
                <a:gd name="T0" fmla="*/ 6 w 64"/>
                <a:gd name="T1" fmla="*/ 63 h 71"/>
                <a:gd name="T2" fmla="*/ 3 w 64"/>
                <a:gd name="T3" fmla="*/ 59 h 71"/>
                <a:gd name="T4" fmla="*/ 1 w 64"/>
                <a:gd name="T5" fmla="*/ 54 h 71"/>
                <a:gd name="T6" fmla="*/ 0 w 64"/>
                <a:gd name="T7" fmla="*/ 49 h 71"/>
                <a:gd name="T8" fmla="*/ 0 w 64"/>
                <a:gd name="T9" fmla="*/ 45 h 71"/>
                <a:gd name="T10" fmla="*/ 0 w 64"/>
                <a:gd name="T11" fmla="*/ 39 h 71"/>
                <a:gd name="T12" fmla="*/ 1 w 64"/>
                <a:gd name="T13" fmla="*/ 34 h 71"/>
                <a:gd name="T14" fmla="*/ 2 w 64"/>
                <a:gd name="T15" fmla="*/ 29 h 71"/>
                <a:gd name="T16" fmla="*/ 6 w 64"/>
                <a:gd name="T17" fmla="*/ 24 h 71"/>
                <a:gd name="T18" fmla="*/ 8 w 64"/>
                <a:gd name="T19" fmla="*/ 19 h 71"/>
                <a:gd name="T20" fmla="*/ 12 w 64"/>
                <a:gd name="T21" fmla="*/ 14 h 71"/>
                <a:gd name="T22" fmla="*/ 15 w 64"/>
                <a:gd name="T23" fmla="*/ 9 h 71"/>
                <a:gd name="T24" fmla="*/ 21 w 64"/>
                <a:gd name="T25" fmla="*/ 6 h 71"/>
                <a:gd name="T26" fmla="*/ 25 w 64"/>
                <a:gd name="T27" fmla="*/ 3 h 71"/>
                <a:gd name="T28" fmla="*/ 30 w 64"/>
                <a:gd name="T29" fmla="*/ 2 h 71"/>
                <a:gd name="T30" fmla="*/ 35 w 64"/>
                <a:gd name="T31" fmla="*/ 1 h 71"/>
                <a:gd name="T32" fmla="*/ 40 w 64"/>
                <a:gd name="T33" fmla="*/ 0 h 71"/>
                <a:gd name="T34" fmla="*/ 44 w 64"/>
                <a:gd name="T35" fmla="*/ 1 h 71"/>
                <a:gd name="T36" fmla="*/ 48 w 64"/>
                <a:gd name="T37" fmla="*/ 2 h 71"/>
                <a:gd name="T38" fmla="*/ 52 w 64"/>
                <a:gd name="T39" fmla="*/ 4 h 71"/>
                <a:gd name="T40" fmla="*/ 56 w 64"/>
                <a:gd name="T41" fmla="*/ 8 h 71"/>
                <a:gd name="T42" fmla="*/ 59 w 64"/>
                <a:gd name="T43" fmla="*/ 11 h 71"/>
                <a:gd name="T44" fmla="*/ 61 w 64"/>
                <a:gd name="T45" fmla="*/ 16 h 71"/>
                <a:gd name="T46" fmla="*/ 62 w 64"/>
                <a:gd name="T47" fmla="*/ 20 h 71"/>
                <a:gd name="T48" fmla="*/ 63 w 64"/>
                <a:gd name="T49" fmla="*/ 25 h 71"/>
                <a:gd name="T50" fmla="*/ 62 w 64"/>
                <a:gd name="T51" fmla="*/ 30 h 71"/>
                <a:gd name="T52" fmla="*/ 61 w 64"/>
                <a:gd name="T53" fmla="*/ 36 h 71"/>
                <a:gd name="T54" fmla="*/ 60 w 64"/>
                <a:gd name="T55" fmla="*/ 42 h 71"/>
                <a:gd name="T56" fmla="*/ 56 w 64"/>
                <a:gd name="T57" fmla="*/ 46 h 71"/>
                <a:gd name="T58" fmla="*/ 53 w 64"/>
                <a:gd name="T59" fmla="*/ 51 h 71"/>
                <a:gd name="T60" fmla="*/ 49 w 64"/>
                <a:gd name="T61" fmla="*/ 57 h 71"/>
                <a:gd name="T62" fmla="*/ 46 w 64"/>
                <a:gd name="T63" fmla="*/ 61 h 71"/>
                <a:gd name="T64" fmla="*/ 41 w 64"/>
                <a:gd name="T65" fmla="*/ 63 h 71"/>
                <a:gd name="T66" fmla="*/ 36 w 64"/>
                <a:gd name="T67" fmla="*/ 67 h 71"/>
                <a:gd name="T68" fmla="*/ 31 w 64"/>
                <a:gd name="T69" fmla="*/ 68 h 71"/>
                <a:gd name="T70" fmla="*/ 26 w 64"/>
                <a:gd name="T71" fmla="*/ 69 h 71"/>
                <a:gd name="T72" fmla="*/ 23 w 64"/>
                <a:gd name="T73" fmla="*/ 70 h 71"/>
                <a:gd name="T74" fmla="*/ 18 w 64"/>
                <a:gd name="T75" fmla="*/ 69 h 71"/>
                <a:gd name="T76" fmla="*/ 14 w 64"/>
                <a:gd name="T77" fmla="*/ 68 h 71"/>
                <a:gd name="T78" fmla="*/ 10 w 64"/>
                <a:gd name="T79" fmla="*/ 66 h 71"/>
                <a:gd name="T80" fmla="*/ 6 w 64"/>
                <a:gd name="T81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71">
                  <a:moveTo>
                    <a:pt x="6" y="63"/>
                  </a:moveTo>
                  <a:lnTo>
                    <a:pt x="3" y="59"/>
                  </a:lnTo>
                  <a:lnTo>
                    <a:pt x="1" y="54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2" y="14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5" y="3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11"/>
                  </a:lnTo>
                  <a:lnTo>
                    <a:pt x="61" y="16"/>
                  </a:lnTo>
                  <a:lnTo>
                    <a:pt x="62" y="20"/>
                  </a:lnTo>
                  <a:lnTo>
                    <a:pt x="63" y="25"/>
                  </a:lnTo>
                  <a:lnTo>
                    <a:pt x="62" y="30"/>
                  </a:lnTo>
                  <a:lnTo>
                    <a:pt x="61" y="36"/>
                  </a:lnTo>
                  <a:lnTo>
                    <a:pt x="60" y="42"/>
                  </a:lnTo>
                  <a:lnTo>
                    <a:pt x="56" y="46"/>
                  </a:lnTo>
                  <a:lnTo>
                    <a:pt x="53" y="51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1" y="63"/>
                  </a:lnTo>
                  <a:lnTo>
                    <a:pt x="36" y="67"/>
                  </a:lnTo>
                  <a:lnTo>
                    <a:pt x="31" y="68"/>
                  </a:lnTo>
                  <a:lnTo>
                    <a:pt x="26" y="69"/>
                  </a:lnTo>
                  <a:lnTo>
                    <a:pt x="23" y="70"/>
                  </a:lnTo>
                  <a:lnTo>
                    <a:pt x="18" y="69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6" y="63"/>
                  </a:lnTo>
                </a:path>
              </a:pathLst>
            </a:custGeom>
            <a:solidFill>
              <a:srgbClr val="E57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0" name="Freeform 300"/>
            <p:cNvSpPr>
              <a:spLocks/>
            </p:cNvSpPr>
            <p:nvPr/>
          </p:nvSpPr>
          <p:spPr bwMode="auto">
            <a:xfrm>
              <a:off x="830" y="1900"/>
              <a:ext cx="57" cy="65"/>
            </a:xfrm>
            <a:custGeom>
              <a:avLst/>
              <a:gdLst>
                <a:gd name="T0" fmla="*/ 6 w 58"/>
                <a:gd name="T1" fmla="*/ 57 h 65"/>
                <a:gd name="T2" fmla="*/ 2 w 58"/>
                <a:gd name="T3" fmla="*/ 54 h 65"/>
                <a:gd name="T4" fmla="*/ 1 w 58"/>
                <a:gd name="T5" fmla="*/ 50 h 65"/>
                <a:gd name="T6" fmla="*/ 0 w 58"/>
                <a:gd name="T7" fmla="*/ 46 h 65"/>
                <a:gd name="T8" fmla="*/ 0 w 58"/>
                <a:gd name="T9" fmla="*/ 41 h 65"/>
                <a:gd name="T10" fmla="*/ 0 w 58"/>
                <a:gd name="T11" fmla="*/ 36 h 65"/>
                <a:gd name="T12" fmla="*/ 1 w 58"/>
                <a:gd name="T13" fmla="*/ 31 h 65"/>
                <a:gd name="T14" fmla="*/ 2 w 58"/>
                <a:gd name="T15" fmla="*/ 26 h 65"/>
                <a:gd name="T16" fmla="*/ 5 w 58"/>
                <a:gd name="T17" fmla="*/ 21 h 65"/>
                <a:gd name="T18" fmla="*/ 8 w 58"/>
                <a:gd name="T19" fmla="*/ 17 h 65"/>
                <a:gd name="T20" fmla="*/ 10 w 58"/>
                <a:gd name="T21" fmla="*/ 12 h 65"/>
                <a:gd name="T22" fmla="*/ 15 w 58"/>
                <a:gd name="T23" fmla="*/ 9 h 65"/>
                <a:gd name="T24" fmla="*/ 19 w 58"/>
                <a:gd name="T25" fmla="*/ 6 h 65"/>
                <a:gd name="T26" fmla="*/ 24 w 58"/>
                <a:gd name="T27" fmla="*/ 3 h 65"/>
                <a:gd name="T28" fmla="*/ 28 w 58"/>
                <a:gd name="T29" fmla="*/ 1 h 65"/>
                <a:gd name="T30" fmla="*/ 32 w 58"/>
                <a:gd name="T31" fmla="*/ 0 h 65"/>
                <a:gd name="T32" fmla="*/ 36 w 58"/>
                <a:gd name="T33" fmla="*/ 0 h 65"/>
                <a:gd name="T34" fmla="*/ 40 w 58"/>
                <a:gd name="T35" fmla="*/ 1 h 65"/>
                <a:gd name="T36" fmla="*/ 44 w 58"/>
                <a:gd name="T37" fmla="*/ 2 h 65"/>
                <a:gd name="T38" fmla="*/ 48 w 58"/>
                <a:gd name="T39" fmla="*/ 3 h 65"/>
                <a:gd name="T40" fmla="*/ 51 w 58"/>
                <a:gd name="T41" fmla="*/ 7 h 65"/>
                <a:gd name="T42" fmla="*/ 54 w 58"/>
                <a:gd name="T43" fmla="*/ 10 h 65"/>
                <a:gd name="T44" fmla="*/ 55 w 58"/>
                <a:gd name="T45" fmla="*/ 14 h 65"/>
                <a:gd name="T46" fmla="*/ 56 w 58"/>
                <a:gd name="T47" fmla="*/ 18 h 65"/>
                <a:gd name="T48" fmla="*/ 57 w 58"/>
                <a:gd name="T49" fmla="*/ 23 h 65"/>
                <a:gd name="T50" fmla="*/ 56 w 58"/>
                <a:gd name="T51" fmla="*/ 27 h 65"/>
                <a:gd name="T52" fmla="*/ 56 w 58"/>
                <a:gd name="T53" fmla="*/ 33 h 65"/>
                <a:gd name="T54" fmla="*/ 55 w 58"/>
                <a:gd name="T55" fmla="*/ 37 h 65"/>
                <a:gd name="T56" fmla="*/ 51 w 58"/>
                <a:gd name="T57" fmla="*/ 42 h 65"/>
                <a:gd name="T58" fmla="*/ 48 w 58"/>
                <a:gd name="T59" fmla="*/ 47 h 65"/>
                <a:gd name="T60" fmla="*/ 46 w 58"/>
                <a:gd name="T61" fmla="*/ 52 h 65"/>
                <a:gd name="T62" fmla="*/ 42 w 58"/>
                <a:gd name="T63" fmla="*/ 55 h 65"/>
                <a:gd name="T64" fmla="*/ 37 w 58"/>
                <a:gd name="T65" fmla="*/ 58 h 65"/>
                <a:gd name="T66" fmla="*/ 33 w 58"/>
                <a:gd name="T67" fmla="*/ 61 h 65"/>
                <a:gd name="T68" fmla="*/ 29 w 58"/>
                <a:gd name="T69" fmla="*/ 63 h 65"/>
                <a:gd name="T70" fmla="*/ 24 w 58"/>
                <a:gd name="T71" fmla="*/ 63 h 65"/>
                <a:gd name="T72" fmla="*/ 20 w 58"/>
                <a:gd name="T73" fmla="*/ 64 h 65"/>
                <a:gd name="T74" fmla="*/ 16 w 58"/>
                <a:gd name="T75" fmla="*/ 63 h 65"/>
                <a:gd name="T76" fmla="*/ 12 w 58"/>
                <a:gd name="T77" fmla="*/ 62 h 65"/>
                <a:gd name="T78" fmla="*/ 8 w 58"/>
                <a:gd name="T79" fmla="*/ 60 h 65"/>
                <a:gd name="T80" fmla="*/ 6 w 58"/>
                <a:gd name="T81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65">
                  <a:moveTo>
                    <a:pt x="6" y="57"/>
                  </a:moveTo>
                  <a:lnTo>
                    <a:pt x="2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5" y="21"/>
                  </a:lnTo>
                  <a:lnTo>
                    <a:pt x="8" y="17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2"/>
                  </a:lnTo>
                  <a:lnTo>
                    <a:pt x="48" y="3"/>
                  </a:lnTo>
                  <a:lnTo>
                    <a:pt x="51" y="7"/>
                  </a:lnTo>
                  <a:lnTo>
                    <a:pt x="54" y="10"/>
                  </a:lnTo>
                  <a:lnTo>
                    <a:pt x="55" y="14"/>
                  </a:lnTo>
                  <a:lnTo>
                    <a:pt x="56" y="18"/>
                  </a:lnTo>
                  <a:lnTo>
                    <a:pt x="57" y="23"/>
                  </a:lnTo>
                  <a:lnTo>
                    <a:pt x="56" y="27"/>
                  </a:lnTo>
                  <a:lnTo>
                    <a:pt x="56" y="33"/>
                  </a:lnTo>
                  <a:lnTo>
                    <a:pt x="55" y="37"/>
                  </a:lnTo>
                  <a:lnTo>
                    <a:pt x="51" y="42"/>
                  </a:lnTo>
                  <a:lnTo>
                    <a:pt x="48" y="47"/>
                  </a:lnTo>
                  <a:lnTo>
                    <a:pt x="46" y="52"/>
                  </a:lnTo>
                  <a:lnTo>
                    <a:pt x="42" y="55"/>
                  </a:lnTo>
                  <a:lnTo>
                    <a:pt x="37" y="58"/>
                  </a:lnTo>
                  <a:lnTo>
                    <a:pt x="33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20" y="64"/>
                  </a:lnTo>
                  <a:lnTo>
                    <a:pt x="16" y="63"/>
                  </a:lnTo>
                  <a:lnTo>
                    <a:pt x="12" y="62"/>
                  </a:lnTo>
                  <a:lnTo>
                    <a:pt x="8" y="60"/>
                  </a:lnTo>
                  <a:lnTo>
                    <a:pt x="6" y="57"/>
                  </a:lnTo>
                </a:path>
              </a:pathLst>
            </a:custGeom>
            <a:solidFill>
              <a:srgbClr val="E063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1" name="Freeform 301"/>
            <p:cNvSpPr>
              <a:spLocks/>
            </p:cNvSpPr>
            <p:nvPr/>
          </p:nvSpPr>
          <p:spPr bwMode="auto">
            <a:xfrm>
              <a:off x="835" y="1904"/>
              <a:ext cx="50" cy="56"/>
            </a:xfrm>
            <a:custGeom>
              <a:avLst/>
              <a:gdLst>
                <a:gd name="T0" fmla="*/ 5 w 50"/>
                <a:gd name="T1" fmla="*/ 50 h 57"/>
                <a:gd name="T2" fmla="*/ 2 w 50"/>
                <a:gd name="T3" fmla="*/ 48 h 57"/>
                <a:gd name="T4" fmla="*/ 0 w 50"/>
                <a:gd name="T5" fmla="*/ 44 h 57"/>
                <a:gd name="T6" fmla="*/ 0 w 50"/>
                <a:gd name="T7" fmla="*/ 40 h 57"/>
                <a:gd name="T8" fmla="*/ 0 w 50"/>
                <a:gd name="T9" fmla="*/ 36 h 57"/>
                <a:gd name="T10" fmla="*/ 0 w 50"/>
                <a:gd name="T11" fmla="*/ 31 h 57"/>
                <a:gd name="T12" fmla="*/ 0 w 50"/>
                <a:gd name="T13" fmla="*/ 28 h 57"/>
                <a:gd name="T14" fmla="*/ 1 w 50"/>
                <a:gd name="T15" fmla="*/ 22 h 57"/>
                <a:gd name="T16" fmla="*/ 3 w 50"/>
                <a:gd name="T17" fmla="*/ 18 h 57"/>
                <a:gd name="T18" fmla="*/ 6 w 50"/>
                <a:gd name="T19" fmla="*/ 15 h 57"/>
                <a:gd name="T20" fmla="*/ 9 w 50"/>
                <a:gd name="T21" fmla="*/ 11 h 57"/>
                <a:gd name="T22" fmla="*/ 12 w 50"/>
                <a:gd name="T23" fmla="*/ 7 h 57"/>
                <a:gd name="T24" fmla="*/ 15 w 50"/>
                <a:gd name="T25" fmla="*/ 5 h 57"/>
                <a:gd name="T26" fmla="*/ 20 w 50"/>
                <a:gd name="T27" fmla="*/ 2 h 57"/>
                <a:gd name="T28" fmla="*/ 23 w 50"/>
                <a:gd name="T29" fmla="*/ 1 h 57"/>
                <a:gd name="T30" fmla="*/ 28 w 50"/>
                <a:gd name="T31" fmla="*/ 0 h 57"/>
                <a:gd name="T32" fmla="*/ 30 w 50"/>
                <a:gd name="T33" fmla="*/ 0 h 57"/>
                <a:gd name="T34" fmla="*/ 34 w 50"/>
                <a:gd name="T35" fmla="*/ 0 h 57"/>
                <a:gd name="T36" fmla="*/ 37 w 50"/>
                <a:gd name="T37" fmla="*/ 1 h 57"/>
                <a:gd name="T38" fmla="*/ 41 w 50"/>
                <a:gd name="T39" fmla="*/ 3 h 57"/>
                <a:gd name="T40" fmla="*/ 43 w 50"/>
                <a:gd name="T41" fmla="*/ 6 h 57"/>
                <a:gd name="T42" fmla="*/ 45 w 50"/>
                <a:gd name="T43" fmla="*/ 8 h 57"/>
                <a:gd name="T44" fmla="*/ 47 w 50"/>
                <a:gd name="T45" fmla="*/ 12 h 57"/>
                <a:gd name="T46" fmla="*/ 49 w 50"/>
                <a:gd name="T47" fmla="*/ 16 h 57"/>
                <a:gd name="T48" fmla="*/ 48 w 50"/>
                <a:gd name="T49" fmla="*/ 20 h 57"/>
                <a:gd name="T50" fmla="*/ 49 w 50"/>
                <a:gd name="T51" fmla="*/ 24 h 57"/>
                <a:gd name="T52" fmla="*/ 47 w 50"/>
                <a:gd name="T53" fmla="*/ 28 h 57"/>
                <a:gd name="T54" fmla="*/ 47 w 50"/>
                <a:gd name="T55" fmla="*/ 33 h 57"/>
                <a:gd name="T56" fmla="*/ 44 w 50"/>
                <a:gd name="T57" fmla="*/ 38 h 57"/>
                <a:gd name="T58" fmla="*/ 41 w 50"/>
                <a:gd name="T59" fmla="*/ 41 h 57"/>
                <a:gd name="T60" fmla="*/ 38 w 50"/>
                <a:gd name="T61" fmla="*/ 44 h 57"/>
                <a:gd name="T62" fmla="*/ 35 w 50"/>
                <a:gd name="T63" fmla="*/ 48 h 57"/>
                <a:gd name="T64" fmla="*/ 32 w 50"/>
                <a:gd name="T65" fmla="*/ 50 h 57"/>
                <a:gd name="T66" fmla="*/ 28 w 50"/>
                <a:gd name="T67" fmla="*/ 53 h 57"/>
                <a:gd name="T68" fmla="*/ 24 w 50"/>
                <a:gd name="T69" fmla="*/ 55 h 57"/>
                <a:gd name="T70" fmla="*/ 20 w 50"/>
                <a:gd name="T71" fmla="*/ 56 h 57"/>
                <a:gd name="T72" fmla="*/ 16 w 50"/>
                <a:gd name="T73" fmla="*/ 55 h 57"/>
                <a:gd name="T74" fmla="*/ 14 w 50"/>
                <a:gd name="T75" fmla="*/ 55 h 57"/>
                <a:gd name="T76" fmla="*/ 10 w 50"/>
                <a:gd name="T77" fmla="*/ 55 h 57"/>
                <a:gd name="T78" fmla="*/ 7 w 50"/>
                <a:gd name="T79" fmla="*/ 53 h 57"/>
                <a:gd name="T80" fmla="*/ 5 w 50"/>
                <a:gd name="T81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57">
                  <a:moveTo>
                    <a:pt x="5" y="50"/>
                  </a:move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9" y="16"/>
                  </a:lnTo>
                  <a:lnTo>
                    <a:pt x="48" y="20"/>
                  </a:lnTo>
                  <a:lnTo>
                    <a:pt x="49" y="24"/>
                  </a:lnTo>
                  <a:lnTo>
                    <a:pt x="47" y="28"/>
                  </a:lnTo>
                  <a:lnTo>
                    <a:pt x="47" y="33"/>
                  </a:lnTo>
                  <a:lnTo>
                    <a:pt x="44" y="38"/>
                  </a:lnTo>
                  <a:lnTo>
                    <a:pt x="41" y="41"/>
                  </a:lnTo>
                  <a:lnTo>
                    <a:pt x="38" y="44"/>
                  </a:lnTo>
                  <a:lnTo>
                    <a:pt x="35" y="48"/>
                  </a:lnTo>
                  <a:lnTo>
                    <a:pt x="32" y="50"/>
                  </a:lnTo>
                  <a:lnTo>
                    <a:pt x="28" y="53"/>
                  </a:lnTo>
                  <a:lnTo>
                    <a:pt x="24" y="55"/>
                  </a:lnTo>
                  <a:lnTo>
                    <a:pt x="20" y="56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7" y="53"/>
                  </a:lnTo>
                  <a:lnTo>
                    <a:pt x="5" y="50"/>
                  </a:lnTo>
                </a:path>
              </a:pathLst>
            </a:custGeom>
            <a:solidFill>
              <a:srgbClr val="DB54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2" name="Freeform 302"/>
            <p:cNvSpPr>
              <a:spLocks/>
            </p:cNvSpPr>
            <p:nvPr/>
          </p:nvSpPr>
          <p:spPr bwMode="auto">
            <a:xfrm>
              <a:off x="837" y="1909"/>
              <a:ext cx="46" cy="50"/>
            </a:xfrm>
            <a:custGeom>
              <a:avLst/>
              <a:gdLst>
                <a:gd name="T0" fmla="*/ 4 w 46"/>
                <a:gd name="T1" fmla="*/ 44 h 50"/>
                <a:gd name="T2" fmla="*/ 2 w 46"/>
                <a:gd name="T3" fmla="*/ 42 h 50"/>
                <a:gd name="T4" fmla="*/ 0 w 46"/>
                <a:gd name="T5" fmla="*/ 38 h 50"/>
                <a:gd name="T6" fmla="*/ 0 w 46"/>
                <a:gd name="T7" fmla="*/ 35 h 50"/>
                <a:gd name="T8" fmla="*/ 0 w 46"/>
                <a:gd name="T9" fmla="*/ 32 h 50"/>
                <a:gd name="T10" fmla="*/ 0 w 46"/>
                <a:gd name="T11" fmla="*/ 27 h 50"/>
                <a:gd name="T12" fmla="*/ 1 w 46"/>
                <a:gd name="T13" fmla="*/ 24 h 50"/>
                <a:gd name="T14" fmla="*/ 1 w 46"/>
                <a:gd name="T15" fmla="*/ 20 h 50"/>
                <a:gd name="T16" fmla="*/ 3 w 46"/>
                <a:gd name="T17" fmla="*/ 17 h 50"/>
                <a:gd name="T18" fmla="*/ 6 w 46"/>
                <a:gd name="T19" fmla="*/ 13 h 50"/>
                <a:gd name="T20" fmla="*/ 8 w 46"/>
                <a:gd name="T21" fmla="*/ 9 h 50"/>
                <a:gd name="T22" fmla="*/ 11 w 46"/>
                <a:gd name="T23" fmla="*/ 7 h 50"/>
                <a:gd name="T24" fmla="*/ 14 w 46"/>
                <a:gd name="T25" fmla="*/ 4 h 50"/>
                <a:gd name="T26" fmla="*/ 18 w 46"/>
                <a:gd name="T27" fmla="*/ 3 h 50"/>
                <a:gd name="T28" fmla="*/ 22 w 46"/>
                <a:gd name="T29" fmla="*/ 1 h 50"/>
                <a:gd name="T30" fmla="*/ 25 w 46"/>
                <a:gd name="T31" fmla="*/ 0 h 50"/>
                <a:gd name="T32" fmla="*/ 28 w 46"/>
                <a:gd name="T33" fmla="*/ 0 h 50"/>
                <a:gd name="T34" fmla="*/ 31 w 46"/>
                <a:gd name="T35" fmla="*/ 0 h 50"/>
                <a:gd name="T36" fmla="*/ 35 w 46"/>
                <a:gd name="T37" fmla="*/ 2 h 50"/>
                <a:gd name="T38" fmla="*/ 37 w 46"/>
                <a:gd name="T39" fmla="*/ 3 h 50"/>
                <a:gd name="T40" fmla="*/ 39 w 46"/>
                <a:gd name="T41" fmla="*/ 6 h 50"/>
                <a:gd name="T42" fmla="*/ 42 w 46"/>
                <a:gd name="T43" fmla="*/ 7 h 50"/>
                <a:gd name="T44" fmla="*/ 43 w 46"/>
                <a:gd name="T45" fmla="*/ 11 h 50"/>
                <a:gd name="T46" fmla="*/ 44 w 46"/>
                <a:gd name="T47" fmla="*/ 14 h 50"/>
                <a:gd name="T48" fmla="*/ 45 w 46"/>
                <a:gd name="T49" fmla="*/ 17 h 50"/>
                <a:gd name="T50" fmla="*/ 44 w 46"/>
                <a:gd name="T51" fmla="*/ 22 h 50"/>
                <a:gd name="T52" fmla="*/ 43 w 46"/>
                <a:gd name="T53" fmla="*/ 25 h 50"/>
                <a:gd name="T54" fmla="*/ 42 w 46"/>
                <a:gd name="T55" fmla="*/ 30 h 50"/>
                <a:gd name="T56" fmla="*/ 40 w 46"/>
                <a:gd name="T57" fmla="*/ 32 h 50"/>
                <a:gd name="T58" fmla="*/ 38 w 46"/>
                <a:gd name="T59" fmla="*/ 36 h 50"/>
                <a:gd name="T60" fmla="*/ 36 w 46"/>
                <a:gd name="T61" fmla="*/ 40 h 50"/>
                <a:gd name="T62" fmla="*/ 33 w 46"/>
                <a:gd name="T63" fmla="*/ 42 h 50"/>
                <a:gd name="T64" fmla="*/ 29 w 46"/>
                <a:gd name="T65" fmla="*/ 45 h 50"/>
                <a:gd name="T66" fmla="*/ 26 w 46"/>
                <a:gd name="T67" fmla="*/ 47 h 50"/>
                <a:gd name="T68" fmla="*/ 23 w 46"/>
                <a:gd name="T69" fmla="*/ 47 h 50"/>
                <a:gd name="T70" fmla="*/ 18 w 46"/>
                <a:gd name="T71" fmla="*/ 49 h 50"/>
                <a:gd name="T72" fmla="*/ 15 w 46"/>
                <a:gd name="T73" fmla="*/ 48 h 50"/>
                <a:gd name="T74" fmla="*/ 12 w 46"/>
                <a:gd name="T75" fmla="*/ 48 h 50"/>
                <a:gd name="T76" fmla="*/ 9 w 46"/>
                <a:gd name="T77" fmla="*/ 47 h 50"/>
                <a:gd name="T78" fmla="*/ 7 w 46"/>
                <a:gd name="T79" fmla="*/ 46 h 50"/>
                <a:gd name="T80" fmla="*/ 4 w 46"/>
                <a:gd name="T8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50">
                  <a:moveTo>
                    <a:pt x="4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3" y="11"/>
                  </a:lnTo>
                  <a:lnTo>
                    <a:pt x="44" y="14"/>
                  </a:lnTo>
                  <a:lnTo>
                    <a:pt x="45" y="17"/>
                  </a:lnTo>
                  <a:lnTo>
                    <a:pt x="44" y="22"/>
                  </a:lnTo>
                  <a:lnTo>
                    <a:pt x="43" y="25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29" y="45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7" y="46"/>
                  </a:lnTo>
                  <a:lnTo>
                    <a:pt x="4" y="44"/>
                  </a:lnTo>
                </a:path>
              </a:pathLst>
            </a:custGeom>
            <a:solidFill>
              <a:srgbClr val="D644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3" name="Freeform 303"/>
            <p:cNvSpPr>
              <a:spLocks/>
            </p:cNvSpPr>
            <p:nvPr/>
          </p:nvSpPr>
          <p:spPr bwMode="auto">
            <a:xfrm>
              <a:off x="841" y="1911"/>
              <a:ext cx="37" cy="43"/>
            </a:xfrm>
            <a:custGeom>
              <a:avLst/>
              <a:gdLst>
                <a:gd name="T0" fmla="*/ 3 w 38"/>
                <a:gd name="T1" fmla="*/ 40 h 45"/>
                <a:gd name="T2" fmla="*/ 2 w 38"/>
                <a:gd name="T3" fmla="*/ 37 h 45"/>
                <a:gd name="T4" fmla="*/ 0 w 38"/>
                <a:gd name="T5" fmla="*/ 34 h 45"/>
                <a:gd name="T6" fmla="*/ 0 w 38"/>
                <a:gd name="T7" fmla="*/ 31 h 45"/>
                <a:gd name="T8" fmla="*/ 0 w 38"/>
                <a:gd name="T9" fmla="*/ 28 h 45"/>
                <a:gd name="T10" fmla="*/ 0 w 38"/>
                <a:gd name="T11" fmla="*/ 25 h 45"/>
                <a:gd name="T12" fmla="*/ 0 w 38"/>
                <a:gd name="T13" fmla="*/ 22 h 45"/>
                <a:gd name="T14" fmla="*/ 1 w 38"/>
                <a:gd name="T15" fmla="*/ 18 h 45"/>
                <a:gd name="T16" fmla="*/ 1 w 38"/>
                <a:gd name="T17" fmla="*/ 15 h 45"/>
                <a:gd name="T18" fmla="*/ 5 w 38"/>
                <a:gd name="T19" fmla="*/ 11 h 45"/>
                <a:gd name="T20" fmla="*/ 6 w 38"/>
                <a:gd name="T21" fmla="*/ 9 h 45"/>
                <a:gd name="T22" fmla="*/ 9 w 38"/>
                <a:gd name="T23" fmla="*/ 6 h 45"/>
                <a:gd name="T24" fmla="*/ 11 w 38"/>
                <a:gd name="T25" fmla="*/ 5 h 45"/>
                <a:gd name="T26" fmla="*/ 14 w 38"/>
                <a:gd name="T27" fmla="*/ 2 h 45"/>
                <a:gd name="T28" fmla="*/ 17 w 38"/>
                <a:gd name="T29" fmla="*/ 1 h 45"/>
                <a:gd name="T30" fmla="*/ 20 w 38"/>
                <a:gd name="T31" fmla="*/ 0 h 45"/>
                <a:gd name="T32" fmla="*/ 23 w 38"/>
                <a:gd name="T33" fmla="*/ 1 h 45"/>
                <a:gd name="T34" fmla="*/ 26 w 38"/>
                <a:gd name="T35" fmla="*/ 1 h 45"/>
                <a:gd name="T36" fmla="*/ 29 w 38"/>
                <a:gd name="T37" fmla="*/ 1 h 45"/>
                <a:gd name="T38" fmla="*/ 29 w 38"/>
                <a:gd name="T39" fmla="*/ 3 h 45"/>
                <a:gd name="T40" fmla="*/ 32 w 38"/>
                <a:gd name="T41" fmla="*/ 5 h 45"/>
                <a:gd name="T42" fmla="*/ 33 w 38"/>
                <a:gd name="T43" fmla="*/ 6 h 45"/>
                <a:gd name="T44" fmla="*/ 35 w 38"/>
                <a:gd name="T45" fmla="*/ 10 h 45"/>
                <a:gd name="T46" fmla="*/ 36 w 38"/>
                <a:gd name="T47" fmla="*/ 13 h 45"/>
                <a:gd name="T48" fmla="*/ 37 w 38"/>
                <a:gd name="T49" fmla="*/ 15 h 45"/>
                <a:gd name="T50" fmla="*/ 36 w 38"/>
                <a:gd name="T51" fmla="*/ 19 h 45"/>
                <a:gd name="T52" fmla="*/ 35 w 38"/>
                <a:gd name="T53" fmla="*/ 22 h 45"/>
                <a:gd name="T54" fmla="*/ 34 w 38"/>
                <a:gd name="T55" fmla="*/ 26 h 45"/>
                <a:gd name="T56" fmla="*/ 33 w 38"/>
                <a:gd name="T57" fmla="*/ 29 h 45"/>
                <a:gd name="T58" fmla="*/ 31 w 38"/>
                <a:gd name="T59" fmla="*/ 32 h 45"/>
                <a:gd name="T60" fmla="*/ 29 w 38"/>
                <a:gd name="T61" fmla="*/ 35 h 45"/>
                <a:gd name="T62" fmla="*/ 26 w 38"/>
                <a:gd name="T63" fmla="*/ 37 h 45"/>
                <a:gd name="T64" fmla="*/ 24 w 38"/>
                <a:gd name="T65" fmla="*/ 40 h 45"/>
                <a:gd name="T66" fmla="*/ 21 w 38"/>
                <a:gd name="T67" fmla="*/ 41 h 45"/>
                <a:gd name="T68" fmla="*/ 19 w 38"/>
                <a:gd name="T69" fmla="*/ 42 h 45"/>
                <a:gd name="T70" fmla="*/ 15 w 38"/>
                <a:gd name="T71" fmla="*/ 43 h 45"/>
                <a:gd name="T72" fmla="*/ 13 w 38"/>
                <a:gd name="T73" fmla="*/ 44 h 45"/>
                <a:gd name="T74" fmla="*/ 9 w 38"/>
                <a:gd name="T75" fmla="*/ 43 h 45"/>
                <a:gd name="T76" fmla="*/ 7 w 38"/>
                <a:gd name="T77" fmla="*/ 43 h 45"/>
                <a:gd name="T78" fmla="*/ 5 w 38"/>
                <a:gd name="T79" fmla="*/ 41 h 45"/>
                <a:gd name="T80" fmla="*/ 3 w 38"/>
                <a:gd name="T81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45">
                  <a:moveTo>
                    <a:pt x="3" y="40"/>
                  </a:moveTo>
                  <a:lnTo>
                    <a:pt x="2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5" y="11"/>
                  </a:lnTo>
                  <a:lnTo>
                    <a:pt x="6" y="9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1" y="32"/>
                  </a:lnTo>
                  <a:lnTo>
                    <a:pt x="29" y="35"/>
                  </a:lnTo>
                  <a:lnTo>
                    <a:pt x="26" y="37"/>
                  </a:lnTo>
                  <a:lnTo>
                    <a:pt x="24" y="40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40"/>
                  </a:lnTo>
                </a:path>
              </a:pathLst>
            </a:custGeom>
            <a:solidFill>
              <a:srgbClr val="D135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4" name="Freeform 304"/>
            <p:cNvSpPr>
              <a:spLocks/>
            </p:cNvSpPr>
            <p:nvPr/>
          </p:nvSpPr>
          <p:spPr bwMode="auto">
            <a:xfrm>
              <a:off x="843" y="1915"/>
              <a:ext cx="33" cy="37"/>
            </a:xfrm>
            <a:custGeom>
              <a:avLst/>
              <a:gdLst>
                <a:gd name="T0" fmla="*/ 26 w 34"/>
                <a:gd name="T1" fmla="*/ 28 h 36"/>
                <a:gd name="T2" fmla="*/ 24 w 34"/>
                <a:gd name="T3" fmla="*/ 30 h 36"/>
                <a:gd name="T4" fmla="*/ 22 w 34"/>
                <a:gd name="T5" fmla="*/ 32 h 36"/>
                <a:gd name="T6" fmla="*/ 19 w 34"/>
                <a:gd name="T7" fmla="*/ 33 h 36"/>
                <a:gd name="T8" fmla="*/ 16 w 34"/>
                <a:gd name="T9" fmla="*/ 34 h 36"/>
                <a:gd name="T10" fmla="*/ 14 w 34"/>
                <a:gd name="T11" fmla="*/ 35 h 36"/>
                <a:gd name="T12" fmla="*/ 11 w 34"/>
                <a:gd name="T13" fmla="*/ 35 h 36"/>
                <a:gd name="T14" fmla="*/ 9 w 34"/>
                <a:gd name="T15" fmla="*/ 34 h 36"/>
                <a:gd name="T16" fmla="*/ 8 w 34"/>
                <a:gd name="T17" fmla="*/ 34 h 36"/>
                <a:gd name="T18" fmla="*/ 5 w 34"/>
                <a:gd name="T19" fmla="*/ 33 h 36"/>
                <a:gd name="T20" fmla="*/ 3 w 34"/>
                <a:gd name="T21" fmla="*/ 32 h 36"/>
                <a:gd name="T22" fmla="*/ 1 w 34"/>
                <a:gd name="T23" fmla="*/ 30 h 36"/>
                <a:gd name="T24" fmla="*/ 0 w 34"/>
                <a:gd name="T25" fmla="*/ 27 h 36"/>
                <a:gd name="T26" fmla="*/ 0 w 34"/>
                <a:gd name="T27" fmla="*/ 25 h 36"/>
                <a:gd name="T28" fmla="*/ 0 w 34"/>
                <a:gd name="T29" fmla="*/ 22 h 36"/>
                <a:gd name="T30" fmla="*/ 0 w 34"/>
                <a:gd name="T31" fmla="*/ 20 h 36"/>
                <a:gd name="T32" fmla="*/ 0 w 34"/>
                <a:gd name="T33" fmla="*/ 17 h 36"/>
                <a:gd name="T34" fmla="*/ 0 w 34"/>
                <a:gd name="T35" fmla="*/ 14 h 36"/>
                <a:gd name="T36" fmla="*/ 2 w 34"/>
                <a:gd name="T37" fmla="*/ 11 h 36"/>
                <a:gd name="T38" fmla="*/ 4 w 34"/>
                <a:gd name="T39" fmla="*/ 9 h 36"/>
                <a:gd name="T40" fmla="*/ 7 w 34"/>
                <a:gd name="T41" fmla="*/ 7 h 36"/>
                <a:gd name="T42" fmla="*/ 8 w 34"/>
                <a:gd name="T43" fmla="*/ 5 h 36"/>
                <a:gd name="T44" fmla="*/ 11 w 34"/>
                <a:gd name="T45" fmla="*/ 3 h 36"/>
                <a:gd name="T46" fmla="*/ 13 w 34"/>
                <a:gd name="T47" fmla="*/ 2 h 36"/>
                <a:gd name="T48" fmla="*/ 16 w 34"/>
                <a:gd name="T49" fmla="*/ 1 h 36"/>
                <a:gd name="T50" fmla="*/ 18 w 34"/>
                <a:gd name="T51" fmla="*/ 1 h 36"/>
                <a:gd name="T52" fmla="*/ 20 w 34"/>
                <a:gd name="T53" fmla="*/ 1 h 36"/>
                <a:gd name="T54" fmla="*/ 23 w 34"/>
                <a:gd name="T55" fmla="*/ 0 h 36"/>
                <a:gd name="T56" fmla="*/ 25 w 34"/>
                <a:gd name="T57" fmla="*/ 1 h 36"/>
                <a:gd name="T58" fmla="*/ 27 w 34"/>
                <a:gd name="T59" fmla="*/ 2 h 36"/>
                <a:gd name="T60" fmla="*/ 29 w 34"/>
                <a:gd name="T61" fmla="*/ 4 h 36"/>
                <a:gd name="T62" fmla="*/ 30 w 34"/>
                <a:gd name="T63" fmla="*/ 5 h 36"/>
                <a:gd name="T64" fmla="*/ 32 w 34"/>
                <a:gd name="T65" fmla="*/ 7 h 36"/>
                <a:gd name="T66" fmla="*/ 32 w 34"/>
                <a:gd name="T67" fmla="*/ 10 h 36"/>
                <a:gd name="T68" fmla="*/ 33 w 34"/>
                <a:gd name="T69" fmla="*/ 12 h 36"/>
                <a:gd name="T70" fmla="*/ 32 w 34"/>
                <a:gd name="T71" fmla="*/ 16 h 36"/>
                <a:gd name="T72" fmla="*/ 32 w 34"/>
                <a:gd name="T73" fmla="*/ 18 h 36"/>
                <a:gd name="T74" fmla="*/ 31 w 34"/>
                <a:gd name="T75" fmla="*/ 21 h 36"/>
                <a:gd name="T76" fmla="*/ 30 w 34"/>
                <a:gd name="T77" fmla="*/ 22 h 36"/>
                <a:gd name="T78" fmla="*/ 27 w 34"/>
                <a:gd name="T79" fmla="*/ 26 h 36"/>
                <a:gd name="T80" fmla="*/ 26 w 34"/>
                <a:gd name="T8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6">
                  <a:moveTo>
                    <a:pt x="26" y="28"/>
                  </a:moveTo>
                  <a:lnTo>
                    <a:pt x="24" y="30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5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9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3" y="12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6" y="28"/>
                  </a:lnTo>
                </a:path>
              </a:pathLst>
            </a:custGeom>
            <a:solidFill>
              <a:srgbClr val="CB26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5" name="Freeform 305"/>
            <p:cNvSpPr>
              <a:spLocks/>
            </p:cNvSpPr>
            <p:nvPr/>
          </p:nvSpPr>
          <p:spPr bwMode="auto">
            <a:xfrm>
              <a:off x="832" y="1885"/>
              <a:ext cx="54" cy="24"/>
            </a:xfrm>
            <a:custGeom>
              <a:avLst/>
              <a:gdLst>
                <a:gd name="T0" fmla="*/ 19 w 54"/>
                <a:gd name="T1" fmla="*/ 3 h 24"/>
                <a:gd name="T2" fmla="*/ 23 w 54"/>
                <a:gd name="T3" fmla="*/ 2 h 24"/>
                <a:gd name="T4" fmla="*/ 26 w 54"/>
                <a:gd name="T5" fmla="*/ 2 h 24"/>
                <a:gd name="T6" fmla="*/ 29 w 54"/>
                <a:gd name="T7" fmla="*/ 1 h 24"/>
                <a:gd name="T8" fmla="*/ 30 w 54"/>
                <a:gd name="T9" fmla="*/ 0 h 24"/>
                <a:gd name="T10" fmla="*/ 34 w 54"/>
                <a:gd name="T11" fmla="*/ 0 h 24"/>
                <a:gd name="T12" fmla="*/ 36 w 54"/>
                <a:gd name="T13" fmla="*/ 1 h 24"/>
                <a:gd name="T14" fmla="*/ 39 w 54"/>
                <a:gd name="T15" fmla="*/ 2 h 24"/>
                <a:gd name="T16" fmla="*/ 42 w 54"/>
                <a:gd name="T17" fmla="*/ 2 h 24"/>
                <a:gd name="T18" fmla="*/ 45 w 54"/>
                <a:gd name="T19" fmla="*/ 3 h 24"/>
                <a:gd name="T20" fmla="*/ 47 w 54"/>
                <a:gd name="T21" fmla="*/ 5 h 24"/>
                <a:gd name="T22" fmla="*/ 50 w 54"/>
                <a:gd name="T23" fmla="*/ 6 h 24"/>
                <a:gd name="T24" fmla="*/ 52 w 54"/>
                <a:gd name="T25" fmla="*/ 8 h 24"/>
                <a:gd name="T26" fmla="*/ 53 w 54"/>
                <a:gd name="T27" fmla="*/ 9 h 24"/>
                <a:gd name="T28" fmla="*/ 52 w 54"/>
                <a:gd name="T29" fmla="*/ 10 h 24"/>
                <a:gd name="T30" fmla="*/ 51 w 54"/>
                <a:gd name="T31" fmla="*/ 10 h 24"/>
                <a:gd name="T32" fmla="*/ 49 w 54"/>
                <a:gd name="T33" fmla="*/ 10 h 24"/>
                <a:gd name="T34" fmla="*/ 47 w 54"/>
                <a:gd name="T35" fmla="*/ 10 h 24"/>
                <a:gd name="T36" fmla="*/ 45 w 54"/>
                <a:gd name="T37" fmla="*/ 10 h 24"/>
                <a:gd name="T38" fmla="*/ 43 w 54"/>
                <a:gd name="T39" fmla="*/ 9 h 24"/>
                <a:gd name="T40" fmla="*/ 40 w 54"/>
                <a:gd name="T41" fmla="*/ 9 h 24"/>
                <a:gd name="T42" fmla="*/ 35 w 54"/>
                <a:gd name="T43" fmla="*/ 8 h 24"/>
                <a:gd name="T44" fmla="*/ 30 w 54"/>
                <a:gd name="T45" fmla="*/ 9 h 24"/>
                <a:gd name="T46" fmla="*/ 25 w 54"/>
                <a:gd name="T47" fmla="*/ 9 h 24"/>
                <a:gd name="T48" fmla="*/ 20 w 54"/>
                <a:gd name="T49" fmla="*/ 12 h 24"/>
                <a:gd name="T50" fmla="*/ 15 w 54"/>
                <a:gd name="T51" fmla="*/ 13 h 24"/>
                <a:gd name="T52" fmla="*/ 11 w 54"/>
                <a:gd name="T53" fmla="*/ 15 h 24"/>
                <a:gd name="T54" fmla="*/ 7 w 54"/>
                <a:gd name="T55" fmla="*/ 17 h 24"/>
                <a:gd name="T56" fmla="*/ 4 w 54"/>
                <a:gd name="T57" fmla="*/ 20 h 24"/>
                <a:gd name="T58" fmla="*/ 1 w 54"/>
                <a:gd name="T59" fmla="*/ 21 h 24"/>
                <a:gd name="T60" fmla="*/ 0 w 54"/>
                <a:gd name="T61" fmla="*/ 23 h 24"/>
                <a:gd name="T62" fmla="*/ 0 w 54"/>
                <a:gd name="T63" fmla="*/ 23 h 24"/>
                <a:gd name="T64" fmla="*/ 0 w 54"/>
                <a:gd name="T65" fmla="*/ 21 h 24"/>
                <a:gd name="T66" fmla="*/ 2 w 54"/>
                <a:gd name="T67" fmla="*/ 20 h 24"/>
                <a:gd name="T68" fmla="*/ 3 w 54"/>
                <a:gd name="T69" fmla="*/ 17 h 24"/>
                <a:gd name="T70" fmla="*/ 6 w 54"/>
                <a:gd name="T71" fmla="*/ 14 h 24"/>
                <a:gd name="T72" fmla="*/ 8 w 54"/>
                <a:gd name="T73" fmla="*/ 12 h 24"/>
                <a:gd name="T74" fmla="*/ 11 w 54"/>
                <a:gd name="T75" fmla="*/ 10 h 24"/>
                <a:gd name="T76" fmla="*/ 14 w 54"/>
                <a:gd name="T77" fmla="*/ 7 h 24"/>
                <a:gd name="T78" fmla="*/ 17 w 54"/>
                <a:gd name="T79" fmla="*/ 5 h 24"/>
                <a:gd name="T80" fmla="*/ 19 w 54"/>
                <a:gd name="T8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24">
                  <a:moveTo>
                    <a:pt x="19" y="3"/>
                  </a:moveTo>
                  <a:lnTo>
                    <a:pt x="23" y="2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7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9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5" y="8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5" y="13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6" name="Freeform 306"/>
            <p:cNvSpPr>
              <a:spLocks/>
            </p:cNvSpPr>
            <p:nvPr/>
          </p:nvSpPr>
          <p:spPr bwMode="auto">
            <a:xfrm>
              <a:off x="830" y="1885"/>
              <a:ext cx="57" cy="26"/>
            </a:xfrm>
            <a:custGeom>
              <a:avLst/>
              <a:gdLst>
                <a:gd name="T0" fmla="*/ 21 w 58"/>
                <a:gd name="T1" fmla="*/ 3 h 26"/>
                <a:gd name="T2" fmla="*/ 24 w 58"/>
                <a:gd name="T3" fmla="*/ 2 h 26"/>
                <a:gd name="T4" fmla="*/ 27 w 58"/>
                <a:gd name="T5" fmla="*/ 1 h 26"/>
                <a:gd name="T6" fmla="*/ 30 w 58"/>
                <a:gd name="T7" fmla="*/ 0 h 26"/>
                <a:gd name="T8" fmla="*/ 32 w 58"/>
                <a:gd name="T9" fmla="*/ 0 h 26"/>
                <a:gd name="T10" fmla="*/ 35 w 58"/>
                <a:gd name="T11" fmla="*/ 1 h 26"/>
                <a:gd name="T12" fmla="*/ 39 w 58"/>
                <a:gd name="T13" fmla="*/ 1 h 26"/>
                <a:gd name="T14" fmla="*/ 41 w 58"/>
                <a:gd name="T15" fmla="*/ 2 h 26"/>
                <a:gd name="T16" fmla="*/ 44 w 58"/>
                <a:gd name="T17" fmla="*/ 3 h 26"/>
                <a:gd name="T18" fmla="*/ 48 w 58"/>
                <a:gd name="T19" fmla="*/ 4 h 26"/>
                <a:gd name="T20" fmla="*/ 50 w 58"/>
                <a:gd name="T21" fmla="*/ 6 h 26"/>
                <a:gd name="T22" fmla="*/ 54 w 58"/>
                <a:gd name="T23" fmla="*/ 8 h 26"/>
                <a:gd name="T24" fmla="*/ 55 w 58"/>
                <a:gd name="T25" fmla="*/ 10 h 26"/>
                <a:gd name="T26" fmla="*/ 57 w 58"/>
                <a:gd name="T27" fmla="*/ 11 h 26"/>
                <a:gd name="T28" fmla="*/ 56 w 58"/>
                <a:gd name="T29" fmla="*/ 12 h 26"/>
                <a:gd name="T30" fmla="*/ 55 w 58"/>
                <a:gd name="T31" fmla="*/ 12 h 26"/>
                <a:gd name="T32" fmla="*/ 53 w 58"/>
                <a:gd name="T33" fmla="*/ 12 h 26"/>
                <a:gd name="T34" fmla="*/ 51 w 58"/>
                <a:gd name="T35" fmla="*/ 13 h 26"/>
                <a:gd name="T36" fmla="*/ 48 w 58"/>
                <a:gd name="T37" fmla="*/ 12 h 26"/>
                <a:gd name="T38" fmla="*/ 45 w 58"/>
                <a:gd name="T39" fmla="*/ 11 h 26"/>
                <a:gd name="T40" fmla="*/ 43 w 58"/>
                <a:gd name="T41" fmla="*/ 11 h 26"/>
                <a:gd name="T42" fmla="*/ 38 w 58"/>
                <a:gd name="T43" fmla="*/ 9 h 26"/>
                <a:gd name="T44" fmla="*/ 32 w 58"/>
                <a:gd name="T45" fmla="*/ 9 h 26"/>
                <a:gd name="T46" fmla="*/ 27 w 58"/>
                <a:gd name="T47" fmla="*/ 11 h 26"/>
                <a:gd name="T48" fmla="*/ 22 w 58"/>
                <a:gd name="T49" fmla="*/ 12 h 26"/>
                <a:gd name="T50" fmla="*/ 16 w 58"/>
                <a:gd name="T51" fmla="*/ 13 h 26"/>
                <a:gd name="T52" fmla="*/ 11 w 58"/>
                <a:gd name="T53" fmla="*/ 17 h 26"/>
                <a:gd name="T54" fmla="*/ 8 w 58"/>
                <a:gd name="T55" fmla="*/ 19 h 26"/>
                <a:gd name="T56" fmla="*/ 5 w 58"/>
                <a:gd name="T57" fmla="*/ 22 h 26"/>
                <a:gd name="T58" fmla="*/ 1 w 58"/>
                <a:gd name="T59" fmla="*/ 23 h 26"/>
                <a:gd name="T60" fmla="*/ 0 w 58"/>
                <a:gd name="T61" fmla="*/ 25 h 26"/>
                <a:gd name="T62" fmla="*/ 0 w 58"/>
                <a:gd name="T63" fmla="*/ 25 h 26"/>
                <a:gd name="T64" fmla="*/ 1 w 58"/>
                <a:gd name="T65" fmla="*/ 23 h 26"/>
                <a:gd name="T66" fmla="*/ 2 w 58"/>
                <a:gd name="T67" fmla="*/ 22 h 26"/>
                <a:gd name="T68" fmla="*/ 4 w 58"/>
                <a:gd name="T69" fmla="*/ 19 h 26"/>
                <a:gd name="T70" fmla="*/ 7 w 58"/>
                <a:gd name="T71" fmla="*/ 16 h 26"/>
                <a:gd name="T72" fmla="*/ 8 w 58"/>
                <a:gd name="T73" fmla="*/ 13 h 26"/>
                <a:gd name="T74" fmla="*/ 11 w 58"/>
                <a:gd name="T75" fmla="*/ 10 h 26"/>
                <a:gd name="T76" fmla="*/ 14 w 58"/>
                <a:gd name="T77" fmla="*/ 7 h 26"/>
                <a:gd name="T78" fmla="*/ 17 w 58"/>
                <a:gd name="T79" fmla="*/ 5 h 26"/>
                <a:gd name="T80" fmla="*/ 21 w 58"/>
                <a:gd name="T8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26">
                  <a:moveTo>
                    <a:pt x="21" y="3"/>
                  </a:move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7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2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6" y="13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1" y="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7" name="Freeform 307"/>
            <p:cNvSpPr>
              <a:spLocks/>
            </p:cNvSpPr>
            <p:nvPr/>
          </p:nvSpPr>
          <p:spPr bwMode="auto">
            <a:xfrm>
              <a:off x="810" y="1997"/>
              <a:ext cx="35" cy="17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1 h 17"/>
                <a:gd name="T4" fmla="*/ 0 w 34"/>
                <a:gd name="T5" fmla="*/ 2 h 17"/>
                <a:gd name="T6" fmla="*/ 2 w 34"/>
                <a:gd name="T7" fmla="*/ 4 h 17"/>
                <a:gd name="T8" fmla="*/ 5 w 34"/>
                <a:gd name="T9" fmla="*/ 6 h 17"/>
                <a:gd name="T10" fmla="*/ 7 w 34"/>
                <a:gd name="T11" fmla="*/ 9 h 17"/>
                <a:gd name="T12" fmla="*/ 10 w 34"/>
                <a:gd name="T13" fmla="*/ 11 h 17"/>
                <a:gd name="T14" fmla="*/ 15 w 34"/>
                <a:gd name="T15" fmla="*/ 13 h 17"/>
                <a:gd name="T16" fmla="*/ 19 w 34"/>
                <a:gd name="T17" fmla="*/ 14 h 17"/>
                <a:gd name="T18" fmla="*/ 25 w 34"/>
                <a:gd name="T19" fmla="*/ 16 h 17"/>
                <a:gd name="T20" fmla="*/ 33 w 34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7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6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5" y="13"/>
                  </a:lnTo>
                  <a:lnTo>
                    <a:pt x="19" y="14"/>
                  </a:lnTo>
                  <a:lnTo>
                    <a:pt x="25" y="16"/>
                  </a:lnTo>
                  <a:lnTo>
                    <a:pt x="33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8" name="Freeform 308"/>
            <p:cNvSpPr>
              <a:spLocks/>
            </p:cNvSpPr>
            <p:nvPr/>
          </p:nvSpPr>
          <p:spPr bwMode="auto">
            <a:xfrm>
              <a:off x="808" y="2015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 h 17"/>
                <a:gd name="T4" fmla="*/ 2 w 44"/>
                <a:gd name="T5" fmla="*/ 1 h 17"/>
                <a:gd name="T6" fmla="*/ 6 w 44"/>
                <a:gd name="T7" fmla="*/ 4 h 17"/>
                <a:gd name="T8" fmla="*/ 10 w 44"/>
                <a:gd name="T9" fmla="*/ 7 h 17"/>
                <a:gd name="T10" fmla="*/ 15 w 44"/>
                <a:gd name="T11" fmla="*/ 10 h 17"/>
                <a:gd name="T12" fmla="*/ 21 w 44"/>
                <a:gd name="T13" fmla="*/ 11 h 17"/>
                <a:gd name="T14" fmla="*/ 26 w 44"/>
                <a:gd name="T15" fmla="*/ 13 h 17"/>
                <a:gd name="T16" fmla="*/ 33 w 44"/>
                <a:gd name="T17" fmla="*/ 14 h 17"/>
                <a:gd name="T18" fmla="*/ 37 w 44"/>
                <a:gd name="T19" fmla="*/ 16 h 17"/>
                <a:gd name="T20" fmla="*/ 43 w 44"/>
                <a:gd name="T2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21" y="11"/>
                  </a:lnTo>
                  <a:lnTo>
                    <a:pt x="26" y="13"/>
                  </a:lnTo>
                  <a:lnTo>
                    <a:pt x="33" y="14"/>
                  </a:lnTo>
                  <a:lnTo>
                    <a:pt x="37" y="16"/>
                  </a:lnTo>
                  <a:lnTo>
                    <a:pt x="43" y="1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49" name="Freeform 309"/>
            <p:cNvSpPr>
              <a:spLocks/>
            </p:cNvSpPr>
            <p:nvPr/>
          </p:nvSpPr>
          <p:spPr bwMode="auto">
            <a:xfrm>
              <a:off x="871" y="1857"/>
              <a:ext cx="52" cy="43"/>
            </a:xfrm>
            <a:custGeom>
              <a:avLst/>
              <a:gdLst>
                <a:gd name="T0" fmla="*/ 0 w 53"/>
                <a:gd name="T1" fmla="*/ 0 h 42"/>
                <a:gd name="T2" fmla="*/ 0 w 53"/>
                <a:gd name="T3" fmla="*/ 0 h 42"/>
                <a:gd name="T4" fmla="*/ 4 w 53"/>
                <a:gd name="T5" fmla="*/ 0 h 42"/>
                <a:gd name="T6" fmla="*/ 8 w 53"/>
                <a:gd name="T7" fmla="*/ 1 h 42"/>
                <a:gd name="T8" fmla="*/ 14 w 53"/>
                <a:gd name="T9" fmla="*/ 2 h 42"/>
                <a:gd name="T10" fmla="*/ 20 w 53"/>
                <a:gd name="T11" fmla="*/ 4 h 42"/>
                <a:gd name="T12" fmla="*/ 26 w 53"/>
                <a:gd name="T13" fmla="*/ 7 h 42"/>
                <a:gd name="T14" fmla="*/ 34 w 53"/>
                <a:gd name="T15" fmla="*/ 12 h 42"/>
                <a:gd name="T16" fmla="*/ 41 w 53"/>
                <a:gd name="T17" fmla="*/ 19 h 42"/>
                <a:gd name="T18" fmla="*/ 46 w 53"/>
                <a:gd name="T19" fmla="*/ 28 h 42"/>
                <a:gd name="T20" fmla="*/ 52 w 53"/>
                <a:gd name="T2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1" y="19"/>
                  </a:lnTo>
                  <a:lnTo>
                    <a:pt x="46" y="28"/>
                  </a:lnTo>
                  <a:lnTo>
                    <a:pt x="52" y="4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0" name="Freeform 310"/>
            <p:cNvSpPr>
              <a:spLocks/>
            </p:cNvSpPr>
            <p:nvPr/>
          </p:nvSpPr>
          <p:spPr bwMode="auto">
            <a:xfrm>
              <a:off x="895" y="1909"/>
              <a:ext cx="17" cy="17"/>
            </a:xfrm>
            <a:custGeom>
              <a:avLst/>
              <a:gdLst>
                <a:gd name="T0" fmla="*/ 13 w 17"/>
                <a:gd name="T1" fmla="*/ 8 h 17"/>
                <a:gd name="T2" fmla="*/ 13 w 17"/>
                <a:gd name="T3" fmla="*/ 8 h 17"/>
                <a:gd name="T4" fmla="*/ 16 w 17"/>
                <a:gd name="T5" fmla="*/ 12 h 17"/>
                <a:gd name="T6" fmla="*/ 13 w 17"/>
                <a:gd name="T7" fmla="*/ 12 h 17"/>
                <a:gd name="T8" fmla="*/ 13 w 17"/>
                <a:gd name="T9" fmla="*/ 16 h 17"/>
                <a:gd name="T10" fmla="*/ 10 w 17"/>
                <a:gd name="T11" fmla="*/ 16 h 17"/>
                <a:gd name="T12" fmla="*/ 10 w 17"/>
                <a:gd name="T13" fmla="*/ 16 h 17"/>
                <a:gd name="T14" fmla="*/ 8 w 17"/>
                <a:gd name="T15" fmla="*/ 16 h 17"/>
                <a:gd name="T16" fmla="*/ 5 w 17"/>
                <a:gd name="T17" fmla="*/ 16 h 17"/>
                <a:gd name="T18" fmla="*/ 5 w 17"/>
                <a:gd name="T19" fmla="*/ 16 h 17"/>
                <a:gd name="T20" fmla="*/ 2 w 17"/>
                <a:gd name="T21" fmla="*/ 12 h 17"/>
                <a:gd name="T22" fmla="*/ 2 w 17"/>
                <a:gd name="T23" fmla="*/ 12 h 17"/>
                <a:gd name="T24" fmla="*/ 2 w 17"/>
                <a:gd name="T25" fmla="*/ 12 h 17"/>
                <a:gd name="T26" fmla="*/ 0 w 17"/>
                <a:gd name="T27" fmla="*/ 8 h 17"/>
                <a:gd name="T28" fmla="*/ 2 w 17"/>
                <a:gd name="T29" fmla="*/ 8 h 17"/>
                <a:gd name="T30" fmla="*/ 2 w 17"/>
                <a:gd name="T31" fmla="*/ 4 h 17"/>
                <a:gd name="T32" fmla="*/ 5 w 17"/>
                <a:gd name="T33" fmla="*/ 4 h 17"/>
                <a:gd name="T34" fmla="*/ 5 w 17"/>
                <a:gd name="T35" fmla="*/ 4 h 17"/>
                <a:gd name="T36" fmla="*/ 5 w 17"/>
                <a:gd name="T37" fmla="*/ 4 h 17"/>
                <a:gd name="T38" fmla="*/ 8 w 17"/>
                <a:gd name="T39" fmla="*/ 4 h 17"/>
                <a:gd name="T40" fmla="*/ 10 w 17"/>
                <a:gd name="T41" fmla="*/ 0 h 17"/>
                <a:gd name="T42" fmla="*/ 10 w 17"/>
                <a:gd name="T43" fmla="*/ 4 h 17"/>
                <a:gd name="T44" fmla="*/ 10 w 17"/>
                <a:gd name="T45" fmla="*/ 4 h 17"/>
                <a:gd name="T46" fmla="*/ 10 w 17"/>
                <a:gd name="T47" fmla="*/ 4 h 17"/>
                <a:gd name="T48" fmla="*/ 13 w 17"/>
                <a:gd name="T49" fmla="*/ 4 h 17"/>
                <a:gd name="T50" fmla="*/ 13 w 17"/>
                <a:gd name="T5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7">
                  <a:moveTo>
                    <a:pt x="13" y="8"/>
                  </a:moveTo>
                  <a:lnTo>
                    <a:pt x="13" y="8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1" name="Freeform 311"/>
            <p:cNvSpPr>
              <a:spLocks/>
            </p:cNvSpPr>
            <p:nvPr/>
          </p:nvSpPr>
          <p:spPr bwMode="auto">
            <a:xfrm>
              <a:off x="732" y="2006"/>
              <a:ext cx="65" cy="63"/>
            </a:xfrm>
            <a:custGeom>
              <a:avLst/>
              <a:gdLst>
                <a:gd name="T0" fmla="*/ 41 w 65"/>
                <a:gd name="T1" fmla="*/ 56 h 61"/>
                <a:gd name="T2" fmla="*/ 36 w 65"/>
                <a:gd name="T3" fmla="*/ 58 h 61"/>
                <a:gd name="T4" fmla="*/ 32 w 65"/>
                <a:gd name="T5" fmla="*/ 59 h 61"/>
                <a:gd name="T6" fmla="*/ 27 w 65"/>
                <a:gd name="T7" fmla="*/ 59 h 61"/>
                <a:gd name="T8" fmla="*/ 22 w 65"/>
                <a:gd name="T9" fmla="*/ 60 h 61"/>
                <a:gd name="T10" fmla="*/ 17 w 65"/>
                <a:gd name="T11" fmla="*/ 59 h 61"/>
                <a:gd name="T12" fmla="*/ 13 w 65"/>
                <a:gd name="T13" fmla="*/ 58 h 61"/>
                <a:gd name="T14" fmla="*/ 9 w 65"/>
                <a:gd name="T15" fmla="*/ 55 h 61"/>
                <a:gd name="T16" fmla="*/ 6 w 65"/>
                <a:gd name="T17" fmla="*/ 53 h 61"/>
                <a:gd name="T18" fmla="*/ 3 w 65"/>
                <a:gd name="T19" fmla="*/ 49 h 61"/>
                <a:gd name="T20" fmla="*/ 1 w 65"/>
                <a:gd name="T21" fmla="*/ 46 h 61"/>
                <a:gd name="T22" fmla="*/ 0 w 65"/>
                <a:gd name="T23" fmla="*/ 41 h 61"/>
                <a:gd name="T24" fmla="*/ 0 w 65"/>
                <a:gd name="T25" fmla="*/ 37 h 61"/>
                <a:gd name="T26" fmla="*/ 0 w 65"/>
                <a:gd name="T27" fmla="*/ 33 h 61"/>
                <a:gd name="T28" fmla="*/ 1 w 65"/>
                <a:gd name="T29" fmla="*/ 27 h 61"/>
                <a:gd name="T30" fmla="*/ 2 w 65"/>
                <a:gd name="T31" fmla="*/ 23 h 61"/>
                <a:gd name="T32" fmla="*/ 5 w 65"/>
                <a:gd name="T33" fmla="*/ 19 h 61"/>
                <a:gd name="T34" fmla="*/ 8 w 65"/>
                <a:gd name="T35" fmla="*/ 14 h 61"/>
                <a:gd name="T36" fmla="*/ 12 w 65"/>
                <a:gd name="T37" fmla="*/ 11 h 61"/>
                <a:gd name="T38" fmla="*/ 17 w 65"/>
                <a:gd name="T39" fmla="*/ 7 h 61"/>
                <a:gd name="T40" fmla="*/ 21 w 65"/>
                <a:gd name="T41" fmla="*/ 4 h 61"/>
                <a:gd name="T42" fmla="*/ 26 w 65"/>
                <a:gd name="T43" fmla="*/ 2 h 61"/>
                <a:gd name="T44" fmla="*/ 30 w 65"/>
                <a:gd name="T45" fmla="*/ 1 h 61"/>
                <a:gd name="T46" fmla="*/ 36 w 65"/>
                <a:gd name="T47" fmla="*/ 1 h 61"/>
                <a:gd name="T48" fmla="*/ 40 w 65"/>
                <a:gd name="T49" fmla="*/ 0 h 61"/>
                <a:gd name="T50" fmla="*/ 45 w 65"/>
                <a:gd name="T51" fmla="*/ 1 h 61"/>
                <a:gd name="T52" fmla="*/ 49 w 65"/>
                <a:gd name="T53" fmla="*/ 3 h 61"/>
                <a:gd name="T54" fmla="*/ 54 w 65"/>
                <a:gd name="T55" fmla="*/ 5 h 61"/>
                <a:gd name="T56" fmla="*/ 56 w 65"/>
                <a:gd name="T57" fmla="*/ 8 h 61"/>
                <a:gd name="T58" fmla="*/ 59 w 65"/>
                <a:gd name="T59" fmla="*/ 11 h 61"/>
                <a:gd name="T60" fmla="*/ 61 w 65"/>
                <a:gd name="T61" fmla="*/ 16 h 61"/>
                <a:gd name="T62" fmla="*/ 63 w 65"/>
                <a:gd name="T63" fmla="*/ 20 h 61"/>
                <a:gd name="T64" fmla="*/ 64 w 65"/>
                <a:gd name="T65" fmla="*/ 25 h 61"/>
                <a:gd name="T66" fmla="*/ 62 w 65"/>
                <a:gd name="T67" fmla="*/ 29 h 61"/>
                <a:gd name="T68" fmla="*/ 62 w 65"/>
                <a:gd name="T69" fmla="*/ 34 h 61"/>
                <a:gd name="T70" fmla="*/ 61 w 65"/>
                <a:gd name="T71" fmla="*/ 37 h 61"/>
                <a:gd name="T72" fmla="*/ 57 w 65"/>
                <a:gd name="T73" fmla="*/ 41 h 61"/>
                <a:gd name="T74" fmla="*/ 54 w 65"/>
                <a:gd name="T75" fmla="*/ 46 h 61"/>
                <a:gd name="T76" fmla="*/ 50 w 65"/>
                <a:gd name="T77" fmla="*/ 49 h 61"/>
                <a:gd name="T78" fmla="*/ 46 w 65"/>
                <a:gd name="T79" fmla="*/ 53 h 61"/>
                <a:gd name="T80" fmla="*/ 41 w 65"/>
                <a:gd name="T8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1">
                  <a:moveTo>
                    <a:pt x="41" y="56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59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3" y="58"/>
                  </a:lnTo>
                  <a:lnTo>
                    <a:pt x="9" y="55"/>
                  </a:lnTo>
                  <a:lnTo>
                    <a:pt x="6" y="53"/>
                  </a:lnTo>
                  <a:lnTo>
                    <a:pt x="3" y="49"/>
                  </a:lnTo>
                  <a:lnTo>
                    <a:pt x="1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7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56" y="8"/>
                  </a:lnTo>
                  <a:lnTo>
                    <a:pt x="59" y="11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2" y="29"/>
                  </a:lnTo>
                  <a:lnTo>
                    <a:pt x="62" y="34"/>
                  </a:lnTo>
                  <a:lnTo>
                    <a:pt x="61" y="37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6" y="53"/>
                  </a:lnTo>
                  <a:lnTo>
                    <a:pt x="41" y="56"/>
                  </a:lnTo>
                </a:path>
              </a:pathLst>
            </a:custGeom>
            <a:solidFill>
              <a:srgbClr val="E565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2" name="Freeform 312"/>
            <p:cNvSpPr>
              <a:spLocks/>
            </p:cNvSpPr>
            <p:nvPr/>
          </p:nvSpPr>
          <p:spPr bwMode="auto">
            <a:xfrm>
              <a:off x="730" y="2008"/>
              <a:ext cx="67" cy="63"/>
            </a:xfrm>
            <a:custGeom>
              <a:avLst/>
              <a:gdLst>
                <a:gd name="T0" fmla="*/ 43 w 68"/>
                <a:gd name="T1" fmla="*/ 59 h 64"/>
                <a:gd name="T2" fmla="*/ 38 w 68"/>
                <a:gd name="T3" fmla="*/ 61 h 64"/>
                <a:gd name="T4" fmla="*/ 32 w 68"/>
                <a:gd name="T5" fmla="*/ 62 h 64"/>
                <a:gd name="T6" fmla="*/ 28 w 68"/>
                <a:gd name="T7" fmla="*/ 63 h 64"/>
                <a:gd name="T8" fmla="*/ 23 w 68"/>
                <a:gd name="T9" fmla="*/ 62 h 64"/>
                <a:gd name="T10" fmla="*/ 18 w 68"/>
                <a:gd name="T11" fmla="*/ 62 h 64"/>
                <a:gd name="T12" fmla="*/ 14 w 68"/>
                <a:gd name="T13" fmla="*/ 60 h 64"/>
                <a:gd name="T14" fmla="*/ 10 w 68"/>
                <a:gd name="T15" fmla="*/ 58 h 64"/>
                <a:gd name="T16" fmla="*/ 7 w 68"/>
                <a:gd name="T17" fmla="*/ 56 h 64"/>
                <a:gd name="T18" fmla="*/ 3 w 68"/>
                <a:gd name="T19" fmla="*/ 51 h 64"/>
                <a:gd name="T20" fmla="*/ 1 w 68"/>
                <a:gd name="T21" fmla="*/ 47 h 64"/>
                <a:gd name="T22" fmla="*/ 0 w 68"/>
                <a:gd name="T23" fmla="*/ 43 h 64"/>
                <a:gd name="T24" fmla="*/ 0 w 68"/>
                <a:gd name="T25" fmla="*/ 38 h 64"/>
                <a:gd name="T26" fmla="*/ 0 w 68"/>
                <a:gd name="T27" fmla="*/ 34 h 64"/>
                <a:gd name="T28" fmla="*/ 1 w 68"/>
                <a:gd name="T29" fmla="*/ 28 h 64"/>
                <a:gd name="T30" fmla="*/ 3 w 68"/>
                <a:gd name="T31" fmla="*/ 24 h 64"/>
                <a:gd name="T32" fmla="*/ 6 w 68"/>
                <a:gd name="T33" fmla="*/ 20 h 64"/>
                <a:gd name="T34" fmla="*/ 9 w 68"/>
                <a:gd name="T35" fmla="*/ 15 h 64"/>
                <a:gd name="T36" fmla="*/ 13 w 68"/>
                <a:gd name="T37" fmla="*/ 11 h 64"/>
                <a:gd name="T38" fmla="*/ 18 w 68"/>
                <a:gd name="T39" fmla="*/ 7 h 64"/>
                <a:gd name="T40" fmla="*/ 22 w 68"/>
                <a:gd name="T41" fmla="*/ 4 h 64"/>
                <a:gd name="T42" fmla="*/ 27 w 68"/>
                <a:gd name="T43" fmla="*/ 2 h 64"/>
                <a:gd name="T44" fmla="*/ 31 w 68"/>
                <a:gd name="T45" fmla="*/ 1 h 64"/>
                <a:gd name="T46" fmla="*/ 38 w 68"/>
                <a:gd name="T47" fmla="*/ 0 h 64"/>
                <a:gd name="T48" fmla="*/ 43 w 68"/>
                <a:gd name="T49" fmla="*/ 0 h 64"/>
                <a:gd name="T50" fmla="*/ 47 w 68"/>
                <a:gd name="T51" fmla="*/ 1 h 64"/>
                <a:gd name="T52" fmla="*/ 52 w 68"/>
                <a:gd name="T53" fmla="*/ 3 h 64"/>
                <a:gd name="T54" fmla="*/ 56 w 68"/>
                <a:gd name="T55" fmla="*/ 5 h 64"/>
                <a:gd name="T56" fmla="*/ 59 w 68"/>
                <a:gd name="T57" fmla="*/ 8 h 64"/>
                <a:gd name="T58" fmla="*/ 62 w 68"/>
                <a:gd name="T59" fmla="*/ 12 h 64"/>
                <a:gd name="T60" fmla="*/ 65 w 68"/>
                <a:gd name="T61" fmla="*/ 16 h 64"/>
                <a:gd name="T62" fmla="*/ 66 w 68"/>
                <a:gd name="T63" fmla="*/ 21 h 64"/>
                <a:gd name="T64" fmla="*/ 67 w 68"/>
                <a:gd name="T65" fmla="*/ 26 h 64"/>
                <a:gd name="T66" fmla="*/ 66 w 68"/>
                <a:gd name="T67" fmla="*/ 30 h 64"/>
                <a:gd name="T68" fmla="*/ 65 w 68"/>
                <a:gd name="T69" fmla="*/ 36 h 64"/>
                <a:gd name="T70" fmla="*/ 63 w 68"/>
                <a:gd name="T71" fmla="*/ 38 h 64"/>
                <a:gd name="T72" fmla="*/ 60 w 68"/>
                <a:gd name="T73" fmla="*/ 43 h 64"/>
                <a:gd name="T74" fmla="*/ 57 w 68"/>
                <a:gd name="T75" fmla="*/ 48 h 64"/>
                <a:gd name="T76" fmla="*/ 53 w 68"/>
                <a:gd name="T77" fmla="*/ 51 h 64"/>
                <a:gd name="T78" fmla="*/ 49 w 68"/>
                <a:gd name="T79" fmla="*/ 56 h 64"/>
                <a:gd name="T80" fmla="*/ 43 w 68"/>
                <a:gd name="T8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3" y="59"/>
                  </a:moveTo>
                  <a:lnTo>
                    <a:pt x="38" y="61"/>
                  </a:lnTo>
                  <a:lnTo>
                    <a:pt x="32" y="62"/>
                  </a:lnTo>
                  <a:lnTo>
                    <a:pt x="28" y="63"/>
                  </a:lnTo>
                  <a:lnTo>
                    <a:pt x="23" y="62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7" y="56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6" y="20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2" y="4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3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2" y="12"/>
                  </a:lnTo>
                  <a:lnTo>
                    <a:pt x="65" y="16"/>
                  </a:lnTo>
                  <a:lnTo>
                    <a:pt x="66" y="21"/>
                  </a:lnTo>
                  <a:lnTo>
                    <a:pt x="67" y="26"/>
                  </a:lnTo>
                  <a:lnTo>
                    <a:pt x="66" y="30"/>
                  </a:lnTo>
                  <a:lnTo>
                    <a:pt x="65" y="36"/>
                  </a:lnTo>
                  <a:lnTo>
                    <a:pt x="63" y="38"/>
                  </a:lnTo>
                  <a:lnTo>
                    <a:pt x="60" y="43"/>
                  </a:lnTo>
                  <a:lnTo>
                    <a:pt x="57" y="48"/>
                  </a:lnTo>
                  <a:lnTo>
                    <a:pt x="53" y="51"/>
                  </a:lnTo>
                  <a:lnTo>
                    <a:pt x="49" y="56"/>
                  </a:lnTo>
                  <a:lnTo>
                    <a:pt x="43" y="59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3" name="Freeform 313"/>
            <p:cNvSpPr>
              <a:spLocks/>
            </p:cNvSpPr>
            <p:nvPr/>
          </p:nvSpPr>
          <p:spPr bwMode="auto">
            <a:xfrm>
              <a:off x="734" y="2008"/>
              <a:ext cx="63" cy="58"/>
            </a:xfrm>
            <a:custGeom>
              <a:avLst/>
              <a:gdLst>
                <a:gd name="T0" fmla="*/ 1 w 63"/>
                <a:gd name="T1" fmla="*/ 43 h 58"/>
                <a:gd name="T2" fmla="*/ 0 w 63"/>
                <a:gd name="T3" fmla="*/ 40 h 58"/>
                <a:gd name="T4" fmla="*/ 0 w 63"/>
                <a:gd name="T5" fmla="*/ 35 h 58"/>
                <a:gd name="T6" fmla="*/ 0 w 63"/>
                <a:gd name="T7" fmla="*/ 30 h 58"/>
                <a:gd name="T8" fmla="*/ 1 w 63"/>
                <a:gd name="T9" fmla="*/ 25 h 58"/>
                <a:gd name="T10" fmla="*/ 2 w 63"/>
                <a:gd name="T11" fmla="*/ 21 h 58"/>
                <a:gd name="T12" fmla="*/ 6 w 63"/>
                <a:gd name="T13" fmla="*/ 17 h 58"/>
                <a:gd name="T14" fmla="*/ 8 w 63"/>
                <a:gd name="T15" fmla="*/ 12 h 58"/>
                <a:gd name="T16" fmla="*/ 11 w 63"/>
                <a:gd name="T17" fmla="*/ 9 h 58"/>
                <a:gd name="T18" fmla="*/ 17 w 63"/>
                <a:gd name="T19" fmla="*/ 6 h 58"/>
                <a:gd name="T20" fmla="*/ 19 w 63"/>
                <a:gd name="T21" fmla="*/ 4 h 58"/>
                <a:gd name="T22" fmla="*/ 26 w 63"/>
                <a:gd name="T23" fmla="*/ 1 h 58"/>
                <a:gd name="T24" fmla="*/ 30 w 63"/>
                <a:gd name="T25" fmla="*/ 0 h 58"/>
                <a:gd name="T26" fmla="*/ 35 w 63"/>
                <a:gd name="T27" fmla="*/ 0 h 58"/>
                <a:gd name="T28" fmla="*/ 39 w 63"/>
                <a:gd name="T29" fmla="*/ 0 h 58"/>
                <a:gd name="T30" fmla="*/ 44 w 63"/>
                <a:gd name="T31" fmla="*/ 1 h 58"/>
                <a:gd name="T32" fmla="*/ 48 w 63"/>
                <a:gd name="T33" fmla="*/ 2 h 58"/>
                <a:gd name="T34" fmla="*/ 52 w 63"/>
                <a:gd name="T35" fmla="*/ 3 h 58"/>
                <a:gd name="T36" fmla="*/ 55 w 63"/>
                <a:gd name="T37" fmla="*/ 7 h 58"/>
                <a:gd name="T38" fmla="*/ 58 w 63"/>
                <a:gd name="T39" fmla="*/ 10 h 58"/>
                <a:gd name="T40" fmla="*/ 60 w 63"/>
                <a:gd name="T41" fmla="*/ 14 h 58"/>
                <a:gd name="T42" fmla="*/ 61 w 63"/>
                <a:gd name="T43" fmla="*/ 18 h 58"/>
                <a:gd name="T44" fmla="*/ 62 w 63"/>
                <a:gd name="T45" fmla="*/ 23 h 58"/>
                <a:gd name="T46" fmla="*/ 61 w 63"/>
                <a:gd name="T47" fmla="*/ 27 h 58"/>
                <a:gd name="T48" fmla="*/ 61 w 63"/>
                <a:gd name="T49" fmla="*/ 32 h 58"/>
                <a:gd name="T50" fmla="*/ 59 w 63"/>
                <a:gd name="T51" fmla="*/ 36 h 58"/>
                <a:gd name="T52" fmla="*/ 55 w 63"/>
                <a:gd name="T53" fmla="*/ 39 h 58"/>
                <a:gd name="T54" fmla="*/ 53 w 63"/>
                <a:gd name="T55" fmla="*/ 43 h 58"/>
                <a:gd name="T56" fmla="*/ 50 w 63"/>
                <a:gd name="T57" fmla="*/ 46 h 58"/>
                <a:gd name="T58" fmla="*/ 44 w 63"/>
                <a:gd name="T59" fmla="*/ 50 h 58"/>
                <a:gd name="T60" fmla="*/ 40 w 63"/>
                <a:gd name="T61" fmla="*/ 53 h 58"/>
                <a:gd name="T62" fmla="*/ 35 w 63"/>
                <a:gd name="T63" fmla="*/ 55 h 58"/>
                <a:gd name="T64" fmla="*/ 30 w 63"/>
                <a:gd name="T65" fmla="*/ 56 h 58"/>
                <a:gd name="T66" fmla="*/ 26 w 63"/>
                <a:gd name="T67" fmla="*/ 57 h 58"/>
                <a:gd name="T68" fmla="*/ 21 w 63"/>
                <a:gd name="T69" fmla="*/ 56 h 58"/>
                <a:gd name="T70" fmla="*/ 17 w 63"/>
                <a:gd name="T71" fmla="*/ 56 h 58"/>
                <a:gd name="T72" fmla="*/ 13 w 63"/>
                <a:gd name="T73" fmla="*/ 55 h 58"/>
                <a:gd name="T74" fmla="*/ 8 w 63"/>
                <a:gd name="T75" fmla="*/ 53 h 58"/>
                <a:gd name="T76" fmla="*/ 6 w 63"/>
                <a:gd name="T77" fmla="*/ 50 h 58"/>
                <a:gd name="T78" fmla="*/ 3 w 63"/>
                <a:gd name="T79" fmla="*/ 47 h 58"/>
                <a:gd name="T80" fmla="*/ 1 w 63"/>
                <a:gd name="T8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58">
                  <a:moveTo>
                    <a:pt x="1" y="43"/>
                  </a:move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52" y="3"/>
                  </a:lnTo>
                  <a:lnTo>
                    <a:pt x="55" y="7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1" y="18"/>
                  </a:lnTo>
                  <a:lnTo>
                    <a:pt x="62" y="23"/>
                  </a:lnTo>
                  <a:lnTo>
                    <a:pt x="61" y="27"/>
                  </a:lnTo>
                  <a:lnTo>
                    <a:pt x="61" y="32"/>
                  </a:lnTo>
                  <a:lnTo>
                    <a:pt x="59" y="36"/>
                  </a:lnTo>
                  <a:lnTo>
                    <a:pt x="55" y="39"/>
                  </a:lnTo>
                  <a:lnTo>
                    <a:pt x="53" y="43"/>
                  </a:lnTo>
                  <a:lnTo>
                    <a:pt x="50" y="46"/>
                  </a:lnTo>
                  <a:lnTo>
                    <a:pt x="44" y="50"/>
                  </a:lnTo>
                  <a:lnTo>
                    <a:pt x="40" y="53"/>
                  </a:lnTo>
                  <a:lnTo>
                    <a:pt x="35" y="55"/>
                  </a:lnTo>
                  <a:lnTo>
                    <a:pt x="30" y="56"/>
                  </a:lnTo>
                  <a:lnTo>
                    <a:pt x="26" y="57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3" y="55"/>
                  </a:lnTo>
                  <a:lnTo>
                    <a:pt x="8" y="53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1" y="43"/>
                  </a:lnTo>
                </a:path>
              </a:pathLst>
            </a:custGeom>
            <a:solidFill>
              <a:srgbClr val="E974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4" name="Freeform 314"/>
            <p:cNvSpPr>
              <a:spLocks/>
            </p:cNvSpPr>
            <p:nvPr/>
          </p:nvSpPr>
          <p:spPr bwMode="auto">
            <a:xfrm>
              <a:off x="735" y="2008"/>
              <a:ext cx="59" cy="56"/>
            </a:xfrm>
            <a:custGeom>
              <a:avLst/>
              <a:gdLst>
                <a:gd name="T0" fmla="*/ 1 w 59"/>
                <a:gd name="T1" fmla="*/ 43 h 56"/>
                <a:gd name="T2" fmla="*/ 0 w 59"/>
                <a:gd name="T3" fmla="*/ 39 h 56"/>
                <a:gd name="T4" fmla="*/ 0 w 59"/>
                <a:gd name="T5" fmla="*/ 34 h 56"/>
                <a:gd name="T6" fmla="*/ 0 w 59"/>
                <a:gd name="T7" fmla="*/ 30 h 56"/>
                <a:gd name="T8" fmla="*/ 0 w 59"/>
                <a:gd name="T9" fmla="*/ 25 h 56"/>
                <a:gd name="T10" fmla="*/ 2 w 59"/>
                <a:gd name="T11" fmla="*/ 21 h 56"/>
                <a:gd name="T12" fmla="*/ 5 w 59"/>
                <a:gd name="T13" fmla="*/ 17 h 56"/>
                <a:gd name="T14" fmla="*/ 8 w 59"/>
                <a:gd name="T15" fmla="*/ 13 h 56"/>
                <a:gd name="T16" fmla="*/ 11 w 59"/>
                <a:gd name="T17" fmla="*/ 10 h 56"/>
                <a:gd name="T18" fmla="*/ 15 w 59"/>
                <a:gd name="T19" fmla="*/ 7 h 56"/>
                <a:gd name="T20" fmla="*/ 18 w 59"/>
                <a:gd name="T21" fmla="*/ 3 h 56"/>
                <a:gd name="T22" fmla="*/ 24 w 59"/>
                <a:gd name="T23" fmla="*/ 1 h 56"/>
                <a:gd name="T24" fmla="*/ 27 w 59"/>
                <a:gd name="T25" fmla="*/ 1 h 56"/>
                <a:gd name="T26" fmla="*/ 33 w 59"/>
                <a:gd name="T27" fmla="*/ 0 h 56"/>
                <a:gd name="T28" fmla="*/ 37 w 59"/>
                <a:gd name="T29" fmla="*/ 1 h 56"/>
                <a:gd name="T30" fmla="*/ 41 w 59"/>
                <a:gd name="T31" fmla="*/ 1 h 56"/>
                <a:gd name="T32" fmla="*/ 45 w 59"/>
                <a:gd name="T33" fmla="*/ 2 h 56"/>
                <a:gd name="T34" fmla="*/ 49 w 59"/>
                <a:gd name="T35" fmla="*/ 3 h 56"/>
                <a:gd name="T36" fmla="*/ 51 w 59"/>
                <a:gd name="T37" fmla="*/ 7 h 56"/>
                <a:gd name="T38" fmla="*/ 54 w 59"/>
                <a:gd name="T39" fmla="*/ 10 h 56"/>
                <a:gd name="T40" fmla="*/ 56 w 59"/>
                <a:gd name="T41" fmla="*/ 14 h 56"/>
                <a:gd name="T42" fmla="*/ 57 w 59"/>
                <a:gd name="T43" fmla="*/ 18 h 56"/>
                <a:gd name="T44" fmla="*/ 58 w 59"/>
                <a:gd name="T45" fmla="*/ 23 h 56"/>
                <a:gd name="T46" fmla="*/ 57 w 59"/>
                <a:gd name="T47" fmla="*/ 27 h 56"/>
                <a:gd name="T48" fmla="*/ 56 w 59"/>
                <a:gd name="T49" fmla="*/ 31 h 56"/>
                <a:gd name="T50" fmla="*/ 55 w 59"/>
                <a:gd name="T51" fmla="*/ 35 h 56"/>
                <a:gd name="T52" fmla="*/ 52 w 59"/>
                <a:gd name="T53" fmla="*/ 39 h 56"/>
                <a:gd name="T54" fmla="*/ 49 w 59"/>
                <a:gd name="T55" fmla="*/ 43 h 56"/>
                <a:gd name="T56" fmla="*/ 46 w 59"/>
                <a:gd name="T57" fmla="*/ 45 h 56"/>
                <a:gd name="T58" fmla="*/ 41 w 59"/>
                <a:gd name="T59" fmla="*/ 49 h 56"/>
                <a:gd name="T60" fmla="*/ 37 w 59"/>
                <a:gd name="T61" fmla="*/ 52 h 56"/>
                <a:gd name="T62" fmla="*/ 33 w 59"/>
                <a:gd name="T63" fmla="*/ 54 h 56"/>
                <a:gd name="T64" fmla="*/ 28 w 59"/>
                <a:gd name="T65" fmla="*/ 55 h 56"/>
                <a:gd name="T66" fmla="*/ 24 w 59"/>
                <a:gd name="T67" fmla="*/ 55 h 56"/>
                <a:gd name="T68" fmla="*/ 20 w 59"/>
                <a:gd name="T69" fmla="*/ 55 h 56"/>
                <a:gd name="T70" fmla="*/ 16 w 59"/>
                <a:gd name="T71" fmla="*/ 54 h 56"/>
                <a:gd name="T72" fmla="*/ 12 w 59"/>
                <a:gd name="T73" fmla="*/ 53 h 56"/>
                <a:gd name="T74" fmla="*/ 8 w 59"/>
                <a:gd name="T75" fmla="*/ 51 h 56"/>
                <a:gd name="T76" fmla="*/ 6 w 59"/>
                <a:gd name="T77" fmla="*/ 49 h 56"/>
                <a:gd name="T78" fmla="*/ 3 w 59"/>
                <a:gd name="T79" fmla="*/ 46 h 56"/>
                <a:gd name="T80" fmla="*/ 1 w 59"/>
                <a:gd name="T8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56">
                  <a:moveTo>
                    <a:pt x="1" y="43"/>
                  </a:move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7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7" y="18"/>
                  </a:lnTo>
                  <a:lnTo>
                    <a:pt x="58" y="23"/>
                  </a:lnTo>
                  <a:lnTo>
                    <a:pt x="57" y="27"/>
                  </a:lnTo>
                  <a:lnTo>
                    <a:pt x="56" y="31"/>
                  </a:lnTo>
                  <a:lnTo>
                    <a:pt x="55" y="35"/>
                  </a:lnTo>
                  <a:lnTo>
                    <a:pt x="52" y="39"/>
                  </a:lnTo>
                  <a:lnTo>
                    <a:pt x="49" y="43"/>
                  </a:lnTo>
                  <a:lnTo>
                    <a:pt x="46" y="45"/>
                  </a:lnTo>
                  <a:lnTo>
                    <a:pt x="41" y="49"/>
                  </a:lnTo>
                  <a:lnTo>
                    <a:pt x="37" y="52"/>
                  </a:lnTo>
                  <a:lnTo>
                    <a:pt x="33" y="54"/>
                  </a:lnTo>
                  <a:lnTo>
                    <a:pt x="28" y="55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16" y="54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3" y="46"/>
                  </a:lnTo>
                  <a:lnTo>
                    <a:pt x="1" y="43"/>
                  </a:lnTo>
                </a:path>
              </a:pathLst>
            </a:custGeom>
            <a:solidFill>
              <a:srgbClr val="ED83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5" name="Freeform 315"/>
            <p:cNvSpPr>
              <a:spLocks/>
            </p:cNvSpPr>
            <p:nvPr/>
          </p:nvSpPr>
          <p:spPr bwMode="auto">
            <a:xfrm>
              <a:off x="735" y="2010"/>
              <a:ext cx="59" cy="52"/>
            </a:xfrm>
            <a:custGeom>
              <a:avLst/>
              <a:gdLst>
                <a:gd name="T0" fmla="*/ 1 w 58"/>
                <a:gd name="T1" fmla="*/ 40 h 53"/>
                <a:gd name="T2" fmla="*/ 0 w 58"/>
                <a:gd name="T3" fmla="*/ 37 h 53"/>
                <a:gd name="T4" fmla="*/ 0 w 58"/>
                <a:gd name="T5" fmla="*/ 33 h 53"/>
                <a:gd name="T6" fmla="*/ 0 w 58"/>
                <a:gd name="T7" fmla="*/ 28 h 53"/>
                <a:gd name="T8" fmla="*/ 1 w 58"/>
                <a:gd name="T9" fmla="*/ 24 h 53"/>
                <a:gd name="T10" fmla="*/ 2 w 58"/>
                <a:gd name="T11" fmla="*/ 20 h 53"/>
                <a:gd name="T12" fmla="*/ 5 w 58"/>
                <a:gd name="T13" fmla="*/ 15 h 53"/>
                <a:gd name="T14" fmla="*/ 8 w 58"/>
                <a:gd name="T15" fmla="*/ 13 h 53"/>
                <a:gd name="T16" fmla="*/ 11 w 58"/>
                <a:gd name="T17" fmla="*/ 10 h 53"/>
                <a:gd name="T18" fmla="*/ 14 w 58"/>
                <a:gd name="T19" fmla="*/ 6 h 53"/>
                <a:gd name="T20" fmla="*/ 18 w 58"/>
                <a:gd name="T21" fmla="*/ 4 h 53"/>
                <a:gd name="T22" fmla="*/ 23 w 58"/>
                <a:gd name="T23" fmla="*/ 1 h 53"/>
                <a:gd name="T24" fmla="*/ 27 w 58"/>
                <a:gd name="T25" fmla="*/ 1 h 53"/>
                <a:gd name="T26" fmla="*/ 32 w 58"/>
                <a:gd name="T27" fmla="*/ 0 h 53"/>
                <a:gd name="T28" fmla="*/ 37 w 58"/>
                <a:gd name="T29" fmla="*/ 1 h 53"/>
                <a:gd name="T30" fmla="*/ 40 w 58"/>
                <a:gd name="T31" fmla="*/ 1 h 53"/>
                <a:gd name="T32" fmla="*/ 44 w 58"/>
                <a:gd name="T33" fmla="*/ 2 h 53"/>
                <a:gd name="T34" fmla="*/ 48 w 58"/>
                <a:gd name="T35" fmla="*/ 4 h 53"/>
                <a:gd name="T36" fmla="*/ 50 w 58"/>
                <a:gd name="T37" fmla="*/ 7 h 53"/>
                <a:gd name="T38" fmla="*/ 53 w 58"/>
                <a:gd name="T39" fmla="*/ 10 h 53"/>
                <a:gd name="T40" fmla="*/ 55 w 58"/>
                <a:gd name="T41" fmla="*/ 13 h 53"/>
                <a:gd name="T42" fmla="*/ 56 w 58"/>
                <a:gd name="T43" fmla="*/ 17 h 53"/>
                <a:gd name="T44" fmla="*/ 57 w 58"/>
                <a:gd name="T45" fmla="*/ 21 h 53"/>
                <a:gd name="T46" fmla="*/ 56 w 58"/>
                <a:gd name="T47" fmla="*/ 25 h 53"/>
                <a:gd name="T48" fmla="*/ 56 w 58"/>
                <a:gd name="T49" fmla="*/ 29 h 53"/>
                <a:gd name="T50" fmla="*/ 54 w 58"/>
                <a:gd name="T51" fmla="*/ 33 h 53"/>
                <a:gd name="T52" fmla="*/ 51 w 58"/>
                <a:gd name="T53" fmla="*/ 37 h 53"/>
                <a:gd name="T54" fmla="*/ 48 w 58"/>
                <a:gd name="T55" fmla="*/ 40 h 53"/>
                <a:gd name="T56" fmla="*/ 45 w 58"/>
                <a:gd name="T57" fmla="*/ 43 h 53"/>
                <a:gd name="T58" fmla="*/ 41 w 58"/>
                <a:gd name="T59" fmla="*/ 45 h 53"/>
                <a:gd name="T60" fmla="*/ 37 w 58"/>
                <a:gd name="T61" fmla="*/ 49 h 53"/>
                <a:gd name="T62" fmla="*/ 32 w 58"/>
                <a:gd name="T63" fmla="*/ 50 h 53"/>
                <a:gd name="T64" fmla="*/ 28 w 58"/>
                <a:gd name="T65" fmla="*/ 51 h 53"/>
                <a:gd name="T66" fmla="*/ 24 w 58"/>
                <a:gd name="T67" fmla="*/ 52 h 53"/>
                <a:gd name="T68" fmla="*/ 19 w 58"/>
                <a:gd name="T69" fmla="*/ 51 h 53"/>
                <a:gd name="T70" fmla="*/ 16 w 58"/>
                <a:gd name="T71" fmla="*/ 51 h 53"/>
                <a:gd name="T72" fmla="*/ 11 w 58"/>
                <a:gd name="T73" fmla="*/ 50 h 53"/>
                <a:gd name="T74" fmla="*/ 8 w 58"/>
                <a:gd name="T75" fmla="*/ 48 h 53"/>
                <a:gd name="T76" fmla="*/ 6 w 58"/>
                <a:gd name="T77" fmla="*/ 46 h 53"/>
                <a:gd name="T78" fmla="*/ 3 w 58"/>
                <a:gd name="T79" fmla="*/ 43 h 53"/>
                <a:gd name="T80" fmla="*/ 1 w 58"/>
                <a:gd name="T81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53">
                  <a:moveTo>
                    <a:pt x="1" y="40"/>
                  </a:move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6" y="17"/>
                  </a:lnTo>
                  <a:lnTo>
                    <a:pt x="57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1" y="37"/>
                  </a:lnTo>
                  <a:lnTo>
                    <a:pt x="48" y="40"/>
                  </a:lnTo>
                  <a:lnTo>
                    <a:pt x="45" y="43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2" y="50"/>
                  </a:lnTo>
                  <a:lnTo>
                    <a:pt x="28" y="51"/>
                  </a:lnTo>
                  <a:lnTo>
                    <a:pt x="24" y="52"/>
                  </a:lnTo>
                  <a:lnTo>
                    <a:pt x="19" y="51"/>
                  </a:lnTo>
                  <a:lnTo>
                    <a:pt x="16" y="51"/>
                  </a:lnTo>
                  <a:lnTo>
                    <a:pt x="11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1" y="40"/>
                  </a:lnTo>
                </a:path>
              </a:pathLst>
            </a:custGeom>
            <a:solidFill>
              <a:srgbClr val="F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6" name="Freeform 316"/>
            <p:cNvSpPr>
              <a:spLocks/>
            </p:cNvSpPr>
            <p:nvPr/>
          </p:nvSpPr>
          <p:spPr bwMode="auto">
            <a:xfrm>
              <a:off x="737" y="2010"/>
              <a:ext cx="56" cy="52"/>
            </a:xfrm>
            <a:custGeom>
              <a:avLst/>
              <a:gdLst>
                <a:gd name="T0" fmla="*/ 0 w 54"/>
                <a:gd name="T1" fmla="*/ 38 h 51"/>
                <a:gd name="T2" fmla="*/ 0 w 54"/>
                <a:gd name="T3" fmla="*/ 34 h 51"/>
                <a:gd name="T4" fmla="*/ 0 w 54"/>
                <a:gd name="T5" fmla="*/ 30 h 51"/>
                <a:gd name="T6" fmla="*/ 0 w 54"/>
                <a:gd name="T7" fmla="*/ 27 h 51"/>
                <a:gd name="T8" fmla="*/ 0 w 54"/>
                <a:gd name="T9" fmla="*/ 22 h 51"/>
                <a:gd name="T10" fmla="*/ 2 w 54"/>
                <a:gd name="T11" fmla="*/ 19 h 51"/>
                <a:gd name="T12" fmla="*/ 4 w 54"/>
                <a:gd name="T13" fmla="*/ 15 h 51"/>
                <a:gd name="T14" fmla="*/ 7 w 54"/>
                <a:gd name="T15" fmla="*/ 11 h 51"/>
                <a:gd name="T16" fmla="*/ 10 w 54"/>
                <a:gd name="T17" fmla="*/ 8 h 51"/>
                <a:gd name="T18" fmla="*/ 12 w 54"/>
                <a:gd name="T19" fmla="*/ 6 h 51"/>
                <a:gd name="T20" fmla="*/ 16 w 54"/>
                <a:gd name="T21" fmla="*/ 4 h 51"/>
                <a:gd name="T22" fmla="*/ 21 w 54"/>
                <a:gd name="T23" fmla="*/ 1 h 51"/>
                <a:gd name="T24" fmla="*/ 24 w 54"/>
                <a:gd name="T25" fmla="*/ 1 h 51"/>
                <a:gd name="T26" fmla="*/ 29 w 54"/>
                <a:gd name="T27" fmla="*/ 0 h 51"/>
                <a:gd name="T28" fmla="*/ 34 w 54"/>
                <a:gd name="T29" fmla="*/ 0 h 51"/>
                <a:gd name="T30" fmla="*/ 37 w 54"/>
                <a:gd name="T31" fmla="*/ 1 h 51"/>
                <a:gd name="T32" fmla="*/ 41 w 54"/>
                <a:gd name="T33" fmla="*/ 2 h 51"/>
                <a:gd name="T34" fmla="*/ 45 w 54"/>
                <a:gd name="T35" fmla="*/ 4 h 51"/>
                <a:gd name="T36" fmla="*/ 47 w 54"/>
                <a:gd name="T37" fmla="*/ 6 h 51"/>
                <a:gd name="T38" fmla="*/ 50 w 54"/>
                <a:gd name="T39" fmla="*/ 10 h 51"/>
                <a:gd name="T40" fmla="*/ 51 w 54"/>
                <a:gd name="T41" fmla="*/ 13 h 51"/>
                <a:gd name="T42" fmla="*/ 52 w 54"/>
                <a:gd name="T43" fmla="*/ 16 h 51"/>
                <a:gd name="T44" fmla="*/ 53 w 54"/>
                <a:gd name="T45" fmla="*/ 20 h 51"/>
                <a:gd name="T46" fmla="*/ 52 w 54"/>
                <a:gd name="T47" fmla="*/ 24 h 51"/>
                <a:gd name="T48" fmla="*/ 51 w 54"/>
                <a:gd name="T49" fmla="*/ 29 h 51"/>
                <a:gd name="T50" fmla="*/ 50 w 54"/>
                <a:gd name="T51" fmla="*/ 31 h 51"/>
                <a:gd name="T52" fmla="*/ 47 w 54"/>
                <a:gd name="T53" fmla="*/ 35 h 51"/>
                <a:gd name="T54" fmla="*/ 45 w 54"/>
                <a:gd name="T55" fmla="*/ 38 h 51"/>
                <a:gd name="T56" fmla="*/ 42 w 54"/>
                <a:gd name="T57" fmla="*/ 41 h 51"/>
                <a:gd name="T58" fmla="*/ 38 w 54"/>
                <a:gd name="T59" fmla="*/ 44 h 51"/>
                <a:gd name="T60" fmla="*/ 34 w 54"/>
                <a:gd name="T61" fmla="*/ 47 h 51"/>
                <a:gd name="T62" fmla="*/ 30 w 54"/>
                <a:gd name="T63" fmla="*/ 48 h 51"/>
                <a:gd name="T64" fmla="*/ 25 w 54"/>
                <a:gd name="T65" fmla="*/ 50 h 51"/>
                <a:gd name="T66" fmla="*/ 21 w 54"/>
                <a:gd name="T67" fmla="*/ 50 h 51"/>
                <a:gd name="T68" fmla="*/ 17 w 54"/>
                <a:gd name="T69" fmla="*/ 50 h 51"/>
                <a:gd name="T70" fmla="*/ 15 w 54"/>
                <a:gd name="T71" fmla="*/ 49 h 51"/>
                <a:gd name="T72" fmla="*/ 11 w 54"/>
                <a:gd name="T73" fmla="*/ 49 h 51"/>
                <a:gd name="T74" fmla="*/ 7 w 54"/>
                <a:gd name="T75" fmla="*/ 47 h 51"/>
                <a:gd name="T76" fmla="*/ 5 w 54"/>
                <a:gd name="T77" fmla="*/ 44 h 51"/>
                <a:gd name="T78" fmla="*/ 2 w 54"/>
                <a:gd name="T79" fmla="*/ 42 h 51"/>
                <a:gd name="T80" fmla="*/ 0 w 54"/>
                <a:gd name="T81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51">
                  <a:moveTo>
                    <a:pt x="0" y="38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50" y="10"/>
                  </a:lnTo>
                  <a:lnTo>
                    <a:pt x="51" y="13"/>
                  </a:lnTo>
                  <a:lnTo>
                    <a:pt x="52" y="16"/>
                  </a:lnTo>
                  <a:lnTo>
                    <a:pt x="53" y="20"/>
                  </a:lnTo>
                  <a:lnTo>
                    <a:pt x="52" y="24"/>
                  </a:lnTo>
                  <a:lnTo>
                    <a:pt x="51" y="29"/>
                  </a:lnTo>
                  <a:lnTo>
                    <a:pt x="50" y="31"/>
                  </a:lnTo>
                  <a:lnTo>
                    <a:pt x="47" y="35"/>
                  </a:lnTo>
                  <a:lnTo>
                    <a:pt x="45" y="38"/>
                  </a:lnTo>
                  <a:lnTo>
                    <a:pt x="42" y="41"/>
                  </a:lnTo>
                  <a:lnTo>
                    <a:pt x="38" y="44"/>
                  </a:lnTo>
                  <a:lnTo>
                    <a:pt x="34" y="47"/>
                  </a:lnTo>
                  <a:lnTo>
                    <a:pt x="30" y="48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7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0" y="38"/>
                  </a:lnTo>
                </a:path>
              </a:pathLst>
            </a:custGeom>
            <a:solidFill>
              <a:srgbClr val="F6A1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7" name="Freeform 317"/>
            <p:cNvSpPr>
              <a:spLocks/>
            </p:cNvSpPr>
            <p:nvPr/>
          </p:nvSpPr>
          <p:spPr bwMode="auto">
            <a:xfrm>
              <a:off x="739" y="2010"/>
              <a:ext cx="54" cy="50"/>
            </a:xfrm>
            <a:custGeom>
              <a:avLst/>
              <a:gdLst>
                <a:gd name="T0" fmla="*/ 0 w 52"/>
                <a:gd name="T1" fmla="*/ 38 h 50"/>
                <a:gd name="T2" fmla="*/ 0 w 52"/>
                <a:gd name="T3" fmla="*/ 34 h 50"/>
                <a:gd name="T4" fmla="*/ 0 w 52"/>
                <a:gd name="T5" fmla="*/ 30 h 50"/>
                <a:gd name="T6" fmla="*/ 0 w 52"/>
                <a:gd name="T7" fmla="*/ 26 h 50"/>
                <a:gd name="T8" fmla="*/ 0 w 52"/>
                <a:gd name="T9" fmla="*/ 23 h 50"/>
                <a:gd name="T10" fmla="*/ 1 w 52"/>
                <a:gd name="T11" fmla="*/ 19 h 50"/>
                <a:gd name="T12" fmla="*/ 4 w 52"/>
                <a:gd name="T13" fmla="*/ 15 h 50"/>
                <a:gd name="T14" fmla="*/ 6 w 52"/>
                <a:gd name="T15" fmla="*/ 11 h 50"/>
                <a:gd name="T16" fmla="*/ 9 w 52"/>
                <a:gd name="T17" fmla="*/ 9 h 50"/>
                <a:gd name="T18" fmla="*/ 12 w 52"/>
                <a:gd name="T19" fmla="*/ 6 h 50"/>
                <a:gd name="T20" fmla="*/ 15 w 52"/>
                <a:gd name="T21" fmla="*/ 3 h 50"/>
                <a:gd name="T22" fmla="*/ 20 w 52"/>
                <a:gd name="T23" fmla="*/ 2 h 50"/>
                <a:gd name="T24" fmla="*/ 24 w 52"/>
                <a:gd name="T25" fmla="*/ 1 h 50"/>
                <a:gd name="T26" fmla="*/ 29 w 52"/>
                <a:gd name="T27" fmla="*/ 0 h 50"/>
                <a:gd name="T28" fmla="*/ 33 w 52"/>
                <a:gd name="T29" fmla="*/ 1 h 50"/>
                <a:gd name="T30" fmla="*/ 36 w 52"/>
                <a:gd name="T31" fmla="*/ 1 h 50"/>
                <a:gd name="T32" fmla="*/ 40 w 52"/>
                <a:gd name="T33" fmla="*/ 2 h 50"/>
                <a:gd name="T34" fmla="*/ 43 w 52"/>
                <a:gd name="T35" fmla="*/ 4 h 50"/>
                <a:gd name="T36" fmla="*/ 45 w 52"/>
                <a:gd name="T37" fmla="*/ 6 h 50"/>
                <a:gd name="T38" fmla="*/ 47 w 52"/>
                <a:gd name="T39" fmla="*/ 9 h 50"/>
                <a:gd name="T40" fmla="*/ 49 w 52"/>
                <a:gd name="T41" fmla="*/ 13 h 50"/>
                <a:gd name="T42" fmla="*/ 50 w 52"/>
                <a:gd name="T43" fmla="*/ 16 h 50"/>
                <a:gd name="T44" fmla="*/ 51 w 52"/>
                <a:gd name="T45" fmla="*/ 19 h 50"/>
                <a:gd name="T46" fmla="*/ 51 w 52"/>
                <a:gd name="T47" fmla="*/ 24 h 50"/>
                <a:gd name="T48" fmla="*/ 49 w 52"/>
                <a:gd name="T49" fmla="*/ 28 h 50"/>
                <a:gd name="T50" fmla="*/ 48 w 52"/>
                <a:gd name="T51" fmla="*/ 31 h 50"/>
                <a:gd name="T52" fmla="*/ 46 w 52"/>
                <a:gd name="T53" fmla="*/ 34 h 50"/>
                <a:gd name="T54" fmla="*/ 43 w 52"/>
                <a:gd name="T55" fmla="*/ 38 h 50"/>
                <a:gd name="T56" fmla="*/ 41 w 52"/>
                <a:gd name="T57" fmla="*/ 40 h 50"/>
                <a:gd name="T58" fmla="*/ 36 w 52"/>
                <a:gd name="T59" fmla="*/ 43 h 50"/>
                <a:gd name="T60" fmla="*/ 33 w 52"/>
                <a:gd name="T61" fmla="*/ 46 h 50"/>
                <a:gd name="T62" fmla="*/ 29 w 52"/>
                <a:gd name="T63" fmla="*/ 47 h 50"/>
                <a:gd name="T64" fmla="*/ 24 w 52"/>
                <a:gd name="T65" fmla="*/ 49 h 50"/>
                <a:gd name="T66" fmla="*/ 21 w 52"/>
                <a:gd name="T67" fmla="*/ 49 h 50"/>
                <a:gd name="T68" fmla="*/ 17 w 52"/>
                <a:gd name="T69" fmla="*/ 49 h 50"/>
                <a:gd name="T70" fmla="*/ 14 w 52"/>
                <a:gd name="T71" fmla="*/ 48 h 50"/>
                <a:gd name="T72" fmla="*/ 10 w 52"/>
                <a:gd name="T73" fmla="*/ 47 h 50"/>
                <a:gd name="T74" fmla="*/ 7 w 52"/>
                <a:gd name="T75" fmla="*/ 46 h 50"/>
                <a:gd name="T76" fmla="*/ 5 w 52"/>
                <a:gd name="T77" fmla="*/ 43 h 50"/>
                <a:gd name="T78" fmla="*/ 2 w 52"/>
                <a:gd name="T79" fmla="*/ 42 h 50"/>
                <a:gd name="T80" fmla="*/ 0 w 52"/>
                <a:gd name="T8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50">
                  <a:moveTo>
                    <a:pt x="0" y="38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4" y="15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3" y="4"/>
                  </a:lnTo>
                  <a:lnTo>
                    <a:pt x="45" y="6"/>
                  </a:lnTo>
                  <a:lnTo>
                    <a:pt x="47" y="9"/>
                  </a:lnTo>
                  <a:lnTo>
                    <a:pt x="49" y="13"/>
                  </a:lnTo>
                  <a:lnTo>
                    <a:pt x="50" y="16"/>
                  </a:lnTo>
                  <a:lnTo>
                    <a:pt x="51" y="19"/>
                  </a:lnTo>
                  <a:lnTo>
                    <a:pt x="51" y="24"/>
                  </a:lnTo>
                  <a:lnTo>
                    <a:pt x="49" y="28"/>
                  </a:lnTo>
                  <a:lnTo>
                    <a:pt x="48" y="31"/>
                  </a:lnTo>
                  <a:lnTo>
                    <a:pt x="46" y="34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36" y="43"/>
                  </a:lnTo>
                  <a:lnTo>
                    <a:pt x="33" y="46"/>
                  </a:lnTo>
                  <a:lnTo>
                    <a:pt x="29" y="47"/>
                  </a:lnTo>
                  <a:lnTo>
                    <a:pt x="24" y="49"/>
                  </a:lnTo>
                  <a:lnTo>
                    <a:pt x="21" y="49"/>
                  </a:lnTo>
                  <a:lnTo>
                    <a:pt x="17" y="49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7" y="46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0" y="38"/>
                  </a:lnTo>
                </a:path>
              </a:pathLst>
            </a:custGeom>
            <a:solidFill>
              <a:srgbClr val="FAB0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8" name="Freeform 318"/>
            <p:cNvSpPr>
              <a:spLocks/>
            </p:cNvSpPr>
            <p:nvPr/>
          </p:nvSpPr>
          <p:spPr bwMode="auto">
            <a:xfrm>
              <a:off x="739" y="2012"/>
              <a:ext cx="50" cy="45"/>
            </a:xfrm>
            <a:custGeom>
              <a:avLst/>
              <a:gdLst>
                <a:gd name="T0" fmla="*/ 31 w 50"/>
                <a:gd name="T1" fmla="*/ 42 h 46"/>
                <a:gd name="T2" fmla="*/ 28 w 50"/>
                <a:gd name="T3" fmla="*/ 43 h 46"/>
                <a:gd name="T4" fmla="*/ 24 w 50"/>
                <a:gd name="T5" fmla="*/ 44 h 46"/>
                <a:gd name="T6" fmla="*/ 21 w 50"/>
                <a:gd name="T7" fmla="*/ 45 h 46"/>
                <a:gd name="T8" fmla="*/ 17 w 50"/>
                <a:gd name="T9" fmla="*/ 45 h 46"/>
                <a:gd name="T10" fmla="*/ 14 w 50"/>
                <a:gd name="T11" fmla="*/ 45 h 46"/>
                <a:gd name="T12" fmla="*/ 10 w 50"/>
                <a:gd name="T13" fmla="*/ 44 h 46"/>
                <a:gd name="T14" fmla="*/ 7 w 50"/>
                <a:gd name="T15" fmla="*/ 42 h 46"/>
                <a:gd name="T16" fmla="*/ 6 w 50"/>
                <a:gd name="T17" fmla="*/ 40 h 46"/>
                <a:gd name="T18" fmla="*/ 3 w 50"/>
                <a:gd name="T19" fmla="*/ 38 h 46"/>
                <a:gd name="T20" fmla="*/ 1 w 50"/>
                <a:gd name="T21" fmla="*/ 34 h 46"/>
                <a:gd name="T22" fmla="*/ 0 w 50"/>
                <a:gd name="T23" fmla="*/ 32 h 46"/>
                <a:gd name="T24" fmla="*/ 0 w 50"/>
                <a:gd name="T25" fmla="*/ 28 h 46"/>
                <a:gd name="T26" fmla="*/ 0 w 50"/>
                <a:gd name="T27" fmla="*/ 24 h 46"/>
                <a:gd name="T28" fmla="*/ 1 w 50"/>
                <a:gd name="T29" fmla="*/ 21 h 46"/>
                <a:gd name="T30" fmla="*/ 2 w 50"/>
                <a:gd name="T31" fmla="*/ 17 h 46"/>
                <a:gd name="T32" fmla="*/ 4 w 50"/>
                <a:gd name="T33" fmla="*/ 14 h 46"/>
                <a:gd name="T34" fmla="*/ 7 w 50"/>
                <a:gd name="T35" fmla="*/ 11 h 46"/>
                <a:gd name="T36" fmla="*/ 10 w 50"/>
                <a:gd name="T37" fmla="*/ 8 h 46"/>
                <a:gd name="T38" fmla="*/ 13 w 50"/>
                <a:gd name="T39" fmla="*/ 5 h 46"/>
                <a:gd name="T40" fmla="*/ 15 w 50"/>
                <a:gd name="T41" fmla="*/ 3 h 46"/>
                <a:gd name="T42" fmla="*/ 19 w 50"/>
                <a:gd name="T43" fmla="*/ 1 h 46"/>
                <a:gd name="T44" fmla="*/ 23 w 50"/>
                <a:gd name="T45" fmla="*/ 0 h 46"/>
                <a:gd name="T46" fmla="*/ 28 w 50"/>
                <a:gd name="T47" fmla="*/ 0 h 46"/>
                <a:gd name="T48" fmla="*/ 31 w 50"/>
                <a:gd name="T49" fmla="*/ 0 h 46"/>
                <a:gd name="T50" fmla="*/ 35 w 50"/>
                <a:gd name="T51" fmla="*/ 1 h 46"/>
                <a:gd name="T52" fmla="*/ 38 w 50"/>
                <a:gd name="T53" fmla="*/ 2 h 46"/>
                <a:gd name="T54" fmla="*/ 41 w 50"/>
                <a:gd name="T55" fmla="*/ 3 h 46"/>
                <a:gd name="T56" fmla="*/ 43 w 50"/>
                <a:gd name="T57" fmla="*/ 6 h 46"/>
                <a:gd name="T58" fmla="*/ 46 w 50"/>
                <a:gd name="T59" fmla="*/ 8 h 46"/>
                <a:gd name="T60" fmla="*/ 47 w 50"/>
                <a:gd name="T61" fmla="*/ 12 h 46"/>
                <a:gd name="T62" fmla="*/ 48 w 50"/>
                <a:gd name="T63" fmla="*/ 14 h 46"/>
                <a:gd name="T64" fmla="*/ 49 w 50"/>
                <a:gd name="T65" fmla="*/ 18 h 46"/>
                <a:gd name="T66" fmla="*/ 48 w 50"/>
                <a:gd name="T67" fmla="*/ 22 h 46"/>
                <a:gd name="T68" fmla="*/ 47 w 50"/>
                <a:gd name="T69" fmla="*/ 25 h 46"/>
                <a:gd name="T70" fmla="*/ 46 w 50"/>
                <a:gd name="T71" fmla="*/ 28 h 46"/>
                <a:gd name="T72" fmla="*/ 44 w 50"/>
                <a:gd name="T73" fmla="*/ 32 h 46"/>
                <a:gd name="T74" fmla="*/ 42 w 50"/>
                <a:gd name="T75" fmla="*/ 35 h 46"/>
                <a:gd name="T76" fmla="*/ 39 w 50"/>
                <a:gd name="T77" fmla="*/ 38 h 46"/>
                <a:gd name="T78" fmla="*/ 35 w 50"/>
                <a:gd name="T79" fmla="*/ 40 h 46"/>
                <a:gd name="T80" fmla="*/ 31 w 50"/>
                <a:gd name="T8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46">
                  <a:moveTo>
                    <a:pt x="31" y="42"/>
                  </a:moveTo>
                  <a:lnTo>
                    <a:pt x="28" y="43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0" y="44"/>
                  </a:lnTo>
                  <a:lnTo>
                    <a:pt x="7" y="42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6" y="8"/>
                  </a:lnTo>
                  <a:lnTo>
                    <a:pt x="47" y="12"/>
                  </a:lnTo>
                  <a:lnTo>
                    <a:pt x="48" y="14"/>
                  </a:lnTo>
                  <a:lnTo>
                    <a:pt x="49" y="18"/>
                  </a:lnTo>
                  <a:lnTo>
                    <a:pt x="48" y="22"/>
                  </a:lnTo>
                  <a:lnTo>
                    <a:pt x="47" y="25"/>
                  </a:lnTo>
                  <a:lnTo>
                    <a:pt x="46" y="28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39" y="38"/>
                  </a:lnTo>
                  <a:lnTo>
                    <a:pt x="35" y="40"/>
                  </a:lnTo>
                  <a:lnTo>
                    <a:pt x="31" y="42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59" name="Freeform 319"/>
            <p:cNvSpPr>
              <a:spLocks/>
            </p:cNvSpPr>
            <p:nvPr/>
          </p:nvSpPr>
          <p:spPr bwMode="auto">
            <a:xfrm>
              <a:off x="741" y="2015"/>
              <a:ext cx="48" cy="43"/>
            </a:xfrm>
            <a:custGeom>
              <a:avLst/>
              <a:gdLst>
                <a:gd name="T0" fmla="*/ 0 w 48"/>
                <a:gd name="T1" fmla="*/ 33 h 44"/>
                <a:gd name="T2" fmla="*/ 0 w 48"/>
                <a:gd name="T3" fmla="*/ 29 h 44"/>
                <a:gd name="T4" fmla="*/ 0 w 48"/>
                <a:gd name="T5" fmla="*/ 27 h 44"/>
                <a:gd name="T6" fmla="*/ 0 w 48"/>
                <a:gd name="T7" fmla="*/ 23 h 44"/>
                <a:gd name="T8" fmla="*/ 1 w 48"/>
                <a:gd name="T9" fmla="*/ 20 h 44"/>
                <a:gd name="T10" fmla="*/ 2 w 48"/>
                <a:gd name="T11" fmla="*/ 16 h 44"/>
                <a:gd name="T12" fmla="*/ 4 w 48"/>
                <a:gd name="T13" fmla="*/ 13 h 44"/>
                <a:gd name="T14" fmla="*/ 7 w 48"/>
                <a:gd name="T15" fmla="*/ 10 h 44"/>
                <a:gd name="T16" fmla="*/ 9 w 48"/>
                <a:gd name="T17" fmla="*/ 8 h 44"/>
                <a:gd name="T18" fmla="*/ 11 w 48"/>
                <a:gd name="T19" fmla="*/ 5 h 44"/>
                <a:gd name="T20" fmla="*/ 14 w 48"/>
                <a:gd name="T21" fmla="*/ 3 h 44"/>
                <a:gd name="T22" fmla="*/ 18 w 48"/>
                <a:gd name="T23" fmla="*/ 1 h 44"/>
                <a:gd name="T24" fmla="*/ 22 w 48"/>
                <a:gd name="T25" fmla="*/ 0 h 44"/>
                <a:gd name="T26" fmla="*/ 26 w 48"/>
                <a:gd name="T27" fmla="*/ 0 h 44"/>
                <a:gd name="T28" fmla="*/ 29 w 48"/>
                <a:gd name="T29" fmla="*/ 0 h 44"/>
                <a:gd name="T30" fmla="*/ 34 w 48"/>
                <a:gd name="T31" fmla="*/ 1 h 44"/>
                <a:gd name="T32" fmla="*/ 37 w 48"/>
                <a:gd name="T33" fmla="*/ 1 h 44"/>
                <a:gd name="T34" fmla="*/ 40 w 48"/>
                <a:gd name="T35" fmla="*/ 4 h 44"/>
                <a:gd name="T36" fmla="*/ 41 w 48"/>
                <a:gd name="T37" fmla="*/ 5 h 44"/>
                <a:gd name="T38" fmla="*/ 45 w 48"/>
                <a:gd name="T39" fmla="*/ 7 h 44"/>
                <a:gd name="T40" fmla="*/ 46 w 48"/>
                <a:gd name="T41" fmla="*/ 11 h 44"/>
                <a:gd name="T42" fmla="*/ 46 w 48"/>
                <a:gd name="T43" fmla="*/ 14 h 44"/>
                <a:gd name="T44" fmla="*/ 47 w 48"/>
                <a:gd name="T45" fmla="*/ 18 h 44"/>
                <a:gd name="T46" fmla="*/ 46 w 48"/>
                <a:gd name="T47" fmla="*/ 20 h 44"/>
                <a:gd name="T48" fmla="*/ 46 w 48"/>
                <a:gd name="T49" fmla="*/ 24 h 44"/>
                <a:gd name="T50" fmla="*/ 45 w 48"/>
                <a:gd name="T51" fmla="*/ 27 h 44"/>
                <a:gd name="T52" fmla="*/ 42 w 48"/>
                <a:gd name="T53" fmla="*/ 31 h 44"/>
                <a:gd name="T54" fmla="*/ 40 w 48"/>
                <a:gd name="T55" fmla="*/ 33 h 44"/>
                <a:gd name="T56" fmla="*/ 37 w 48"/>
                <a:gd name="T57" fmla="*/ 35 h 44"/>
                <a:gd name="T58" fmla="*/ 34 w 48"/>
                <a:gd name="T59" fmla="*/ 38 h 44"/>
                <a:gd name="T60" fmla="*/ 30 w 48"/>
                <a:gd name="T61" fmla="*/ 40 h 44"/>
                <a:gd name="T62" fmla="*/ 26 w 48"/>
                <a:gd name="T63" fmla="*/ 41 h 44"/>
                <a:gd name="T64" fmla="*/ 22 w 48"/>
                <a:gd name="T65" fmla="*/ 42 h 44"/>
                <a:gd name="T66" fmla="*/ 18 w 48"/>
                <a:gd name="T67" fmla="*/ 42 h 44"/>
                <a:gd name="T68" fmla="*/ 16 w 48"/>
                <a:gd name="T69" fmla="*/ 43 h 44"/>
                <a:gd name="T70" fmla="*/ 13 w 48"/>
                <a:gd name="T71" fmla="*/ 42 h 44"/>
                <a:gd name="T72" fmla="*/ 10 w 48"/>
                <a:gd name="T73" fmla="*/ 42 h 44"/>
                <a:gd name="T74" fmla="*/ 7 w 48"/>
                <a:gd name="T75" fmla="*/ 40 h 44"/>
                <a:gd name="T76" fmla="*/ 5 w 48"/>
                <a:gd name="T77" fmla="*/ 38 h 44"/>
                <a:gd name="T78" fmla="*/ 2 w 48"/>
                <a:gd name="T79" fmla="*/ 36 h 44"/>
                <a:gd name="T80" fmla="*/ 0 w 48"/>
                <a:gd name="T8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44">
                  <a:moveTo>
                    <a:pt x="0" y="33"/>
                  </a:move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0" y="4"/>
                  </a:lnTo>
                  <a:lnTo>
                    <a:pt x="41" y="5"/>
                  </a:lnTo>
                  <a:lnTo>
                    <a:pt x="45" y="7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5" y="27"/>
                  </a:lnTo>
                  <a:lnTo>
                    <a:pt x="42" y="31"/>
                  </a:lnTo>
                  <a:lnTo>
                    <a:pt x="40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6" y="41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6" y="43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2" y="36"/>
                  </a:lnTo>
                  <a:lnTo>
                    <a:pt x="0" y="33"/>
                  </a:lnTo>
                </a:path>
              </a:pathLst>
            </a:custGeom>
            <a:solidFill>
              <a:srgbClr val="F9A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0" name="Freeform 320"/>
            <p:cNvSpPr>
              <a:spLocks/>
            </p:cNvSpPr>
            <p:nvPr/>
          </p:nvSpPr>
          <p:spPr bwMode="auto">
            <a:xfrm>
              <a:off x="743" y="2015"/>
              <a:ext cx="44" cy="43"/>
            </a:xfrm>
            <a:custGeom>
              <a:avLst/>
              <a:gdLst>
                <a:gd name="T0" fmla="*/ 0 w 44"/>
                <a:gd name="T1" fmla="*/ 32 h 42"/>
                <a:gd name="T2" fmla="*/ 0 w 44"/>
                <a:gd name="T3" fmla="*/ 28 h 42"/>
                <a:gd name="T4" fmla="*/ 0 w 44"/>
                <a:gd name="T5" fmla="*/ 26 h 42"/>
                <a:gd name="T6" fmla="*/ 0 w 44"/>
                <a:gd name="T7" fmla="*/ 22 h 42"/>
                <a:gd name="T8" fmla="*/ 0 w 44"/>
                <a:gd name="T9" fmla="*/ 19 h 42"/>
                <a:gd name="T10" fmla="*/ 1 w 44"/>
                <a:gd name="T11" fmla="*/ 17 h 42"/>
                <a:gd name="T12" fmla="*/ 4 w 44"/>
                <a:gd name="T13" fmla="*/ 13 h 42"/>
                <a:gd name="T14" fmla="*/ 6 w 44"/>
                <a:gd name="T15" fmla="*/ 10 h 42"/>
                <a:gd name="T16" fmla="*/ 7 w 44"/>
                <a:gd name="T17" fmla="*/ 8 h 42"/>
                <a:gd name="T18" fmla="*/ 10 w 44"/>
                <a:gd name="T19" fmla="*/ 6 h 42"/>
                <a:gd name="T20" fmla="*/ 13 w 44"/>
                <a:gd name="T21" fmla="*/ 3 h 42"/>
                <a:gd name="T22" fmla="*/ 17 w 44"/>
                <a:gd name="T23" fmla="*/ 2 h 42"/>
                <a:gd name="T24" fmla="*/ 20 w 44"/>
                <a:gd name="T25" fmla="*/ 1 h 42"/>
                <a:gd name="T26" fmla="*/ 24 w 44"/>
                <a:gd name="T27" fmla="*/ 0 h 42"/>
                <a:gd name="T28" fmla="*/ 28 w 44"/>
                <a:gd name="T29" fmla="*/ 1 h 42"/>
                <a:gd name="T30" fmla="*/ 30 w 44"/>
                <a:gd name="T31" fmla="*/ 1 h 42"/>
                <a:gd name="T32" fmla="*/ 33 w 44"/>
                <a:gd name="T33" fmla="*/ 2 h 42"/>
                <a:gd name="T34" fmla="*/ 36 w 44"/>
                <a:gd name="T35" fmla="*/ 3 h 42"/>
                <a:gd name="T36" fmla="*/ 37 w 44"/>
                <a:gd name="T37" fmla="*/ 6 h 42"/>
                <a:gd name="T38" fmla="*/ 40 w 44"/>
                <a:gd name="T39" fmla="*/ 8 h 42"/>
                <a:gd name="T40" fmla="*/ 41 w 44"/>
                <a:gd name="T41" fmla="*/ 11 h 42"/>
                <a:gd name="T42" fmla="*/ 42 w 44"/>
                <a:gd name="T43" fmla="*/ 14 h 42"/>
                <a:gd name="T44" fmla="*/ 43 w 44"/>
                <a:gd name="T45" fmla="*/ 17 h 42"/>
                <a:gd name="T46" fmla="*/ 42 w 44"/>
                <a:gd name="T47" fmla="*/ 19 h 42"/>
                <a:gd name="T48" fmla="*/ 42 w 44"/>
                <a:gd name="T49" fmla="*/ 23 h 42"/>
                <a:gd name="T50" fmla="*/ 41 w 44"/>
                <a:gd name="T51" fmla="*/ 26 h 42"/>
                <a:gd name="T52" fmla="*/ 38 w 44"/>
                <a:gd name="T53" fmla="*/ 29 h 42"/>
                <a:gd name="T54" fmla="*/ 36 w 44"/>
                <a:gd name="T55" fmla="*/ 31 h 42"/>
                <a:gd name="T56" fmla="*/ 34 w 44"/>
                <a:gd name="T57" fmla="*/ 34 h 42"/>
                <a:gd name="T58" fmla="*/ 31 w 44"/>
                <a:gd name="T59" fmla="*/ 36 h 42"/>
                <a:gd name="T60" fmla="*/ 27 w 44"/>
                <a:gd name="T61" fmla="*/ 39 h 42"/>
                <a:gd name="T62" fmla="*/ 24 w 44"/>
                <a:gd name="T63" fmla="*/ 40 h 42"/>
                <a:gd name="T64" fmla="*/ 20 w 44"/>
                <a:gd name="T65" fmla="*/ 40 h 42"/>
                <a:gd name="T66" fmla="*/ 17 w 44"/>
                <a:gd name="T67" fmla="*/ 41 h 42"/>
                <a:gd name="T68" fmla="*/ 14 w 44"/>
                <a:gd name="T69" fmla="*/ 40 h 42"/>
                <a:gd name="T70" fmla="*/ 11 w 44"/>
                <a:gd name="T71" fmla="*/ 40 h 42"/>
                <a:gd name="T72" fmla="*/ 9 w 44"/>
                <a:gd name="T73" fmla="*/ 40 h 42"/>
                <a:gd name="T74" fmla="*/ 6 w 44"/>
                <a:gd name="T75" fmla="*/ 38 h 42"/>
                <a:gd name="T76" fmla="*/ 4 w 44"/>
                <a:gd name="T77" fmla="*/ 36 h 42"/>
                <a:gd name="T78" fmla="*/ 2 w 44"/>
                <a:gd name="T79" fmla="*/ 34 h 42"/>
                <a:gd name="T80" fmla="*/ 0 w 44"/>
                <a:gd name="T81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2">
                  <a:moveTo>
                    <a:pt x="0" y="32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3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4" y="34"/>
                  </a:lnTo>
                  <a:lnTo>
                    <a:pt x="31" y="36"/>
                  </a:lnTo>
                  <a:lnTo>
                    <a:pt x="27" y="39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4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</a:path>
              </a:pathLst>
            </a:custGeom>
            <a:solidFill>
              <a:srgbClr val="F4A0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1" name="Freeform 321"/>
            <p:cNvSpPr>
              <a:spLocks/>
            </p:cNvSpPr>
            <p:nvPr/>
          </p:nvSpPr>
          <p:spPr bwMode="auto">
            <a:xfrm>
              <a:off x="746" y="2019"/>
              <a:ext cx="39" cy="37"/>
            </a:xfrm>
            <a:custGeom>
              <a:avLst/>
              <a:gdLst>
                <a:gd name="T0" fmla="*/ 0 w 40"/>
                <a:gd name="T1" fmla="*/ 27 h 37"/>
                <a:gd name="T2" fmla="*/ 0 w 40"/>
                <a:gd name="T3" fmla="*/ 25 h 37"/>
                <a:gd name="T4" fmla="*/ 0 w 40"/>
                <a:gd name="T5" fmla="*/ 22 h 37"/>
                <a:gd name="T6" fmla="*/ 0 w 40"/>
                <a:gd name="T7" fmla="*/ 19 h 37"/>
                <a:gd name="T8" fmla="*/ 0 w 40"/>
                <a:gd name="T9" fmla="*/ 17 h 37"/>
                <a:gd name="T10" fmla="*/ 1 w 40"/>
                <a:gd name="T11" fmla="*/ 13 h 37"/>
                <a:gd name="T12" fmla="*/ 3 w 40"/>
                <a:gd name="T13" fmla="*/ 11 h 37"/>
                <a:gd name="T14" fmla="*/ 5 w 40"/>
                <a:gd name="T15" fmla="*/ 8 h 37"/>
                <a:gd name="T16" fmla="*/ 7 w 40"/>
                <a:gd name="T17" fmla="*/ 7 h 37"/>
                <a:gd name="T18" fmla="*/ 9 w 40"/>
                <a:gd name="T19" fmla="*/ 4 h 37"/>
                <a:gd name="T20" fmla="*/ 12 w 40"/>
                <a:gd name="T21" fmla="*/ 3 h 37"/>
                <a:gd name="T22" fmla="*/ 15 w 40"/>
                <a:gd name="T23" fmla="*/ 1 h 37"/>
                <a:gd name="T24" fmla="*/ 19 w 40"/>
                <a:gd name="T25" fmla="*/ 0 h 37"/>
                <a:gd name="T26" fmla="*/ 22 w 40"/>
                <a:gd name="T27" fmla="*/ 1 h 37"/>
                <a:gd name="T28" fmla="*/ 24 w 40"/>
                <a:gd name="T29" fmla="*/ 0 h 37"/>
                <a:gd name="T30" fmla="*/ 27 w 40"/>
                <a:gd name="T31" fmla="*/ 1 h 37"/>
                <a:gd name="T32" fmla="*/ 31 w 40"/>
                <a:gd name="T33" fmla="*/ 2 h 37"/>
                <a:gd name="T34" fmla="*/ 32 w 40"/>
                <a:gd name="T35" fmla="*/ 3 h 37"/>
                <a:gd name="T36" fmla="*/ 35 w 40"/>
                <a:gd name="T37" fmla="*/ 5 h 37"/>
                <a:gd name="T38" fmla="*/ 36 w 40"/>
                <a:gd name="T39" fmla="*/ 7 h 37"/>
                <a:gd name="T40" fmla="*/ 38 w 40"/>
                <a:gd name="T41" fmla="*/ 9 h 37"/>
                <a:gd name="T42" fmla="*/ 39 w 40"/>
                <a:gd name="T43" fmla="*/ 12 h 37"/>
                <a:gd name="T44" fmla="*/ 39 w 40"/>
                <a:gd name="T45" fmla="*/ 14 h 37"/>
                <a:gd name="T46" fmla="*/ 38 w 40"/>
                <a:gd name="T47" fmla="*/ 17 h 37"/>
                <a:gd name="T48" fmla="*/ 38 w 40"/>
                <a:gd name="T49" fmla="*/ 20 h 37"/>
                <a:gd name="T50" fmla="*/ 36 w 40"/>
                <a:gd name="T51" fmla="*/ 23 h 37"/>
                <a:gd name="T52" fmla="*/ 35 w 40"/>
                <a:gd name="T53" fmla="*/ 26 h 37"/>
                <a:gd name="T54" fmla="*/ 32 w 40"/>
                <a:gd name="T55" fmla="*/ 28 h 37"/>
                <a:gd name="T56" fmla="*/ 31 w 40"/>
                <a:gd name="T57" fmla="*/ 29 h 37"/>
                <a:gd name="T58" fmla="*/ 28 w 40"/>
                <a:gd name="T59" fmla="*/ 32 h 37"/>
                <a:gd name="T60" fmla="*/ 25 w 40"/>
                <a:gd name="T61" fmla="*/ 34 h 37"/>
                <a:gd name="T62" fmla="*/ 22 w 40"/>
                <a:gd name="T63" fmla="*/ 35 h 37"/>
                <a:gd name="T64" fmla="*/ 19 w 40"/>
                <a:gd name="T65" fmla="*/ 35 h 37"/>
                <a:gd name="T66" fmla="*/ 15 w 40"/>
                <a:gd name="T67" fmla="*/ 36 h 37"/>
                <a:gd name="T68" fmla="*/ 13 w 40"/>
                <a:gd name="T69" fmla="*/ 36 h 37"/>
                <a:gd name="T70" fmla="*/ 10 w 40"/>
                <a:gd name="T71" fmla="*/ 35 h 37"/>
                <a:gd name="T72" fmla="*/ 7 w 40"/>
                <a:gd name="T73" fmla="*/ 34 h 37"/>
                <a:gd name="T74" fmla="*/ 6 w 40"/>
                <a:gd name="T75" fmla="*/ 33 h 37"/>
                <a:gd name="T76" fmla="*/ 3 w 40"/>
                <a:gd name="T77" fmla="*/ 32 h 37"/>
                <a:gd name="T78" fmla="*/ 2 w 40"/>
                <a:gd name="T79" fmla="*/ 30 h 37"/>
                <a:gd name="T80" fmla="*/ 0 w 40"/>
                <a:gd name="T8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37">
                  <a:moveTo>
                    <a:pt x="0" y="27"/>
                  </a:move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5" y="8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28" y="32"/>
                  </a:lnTo>
                  <a:lnTo>
                    <a:pt x="25" y="34"/>
                  </a:lnTo>
                  <a:lnTo>
                    <a:pt x="22" y="35"/>
                  </a:lnTo>
                  <a:lnTo>
                    <a:pt x="19" y="35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0" y="27"/>
                  </a:lnTo>
                </a:path>
              </a:pathLst>
            </a:custGeom>
            <a:solidFill>
              <a:srgbClr val="EF9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2" name="Freeform 322"/>
            <p:cNvSpPr>
              <a:spLocks/>
            </p:cNvSpPr>
            <p:nvPr/>
          </p:nvSpPr>
          <p:spPr bwMode="auto">
            <a:xfrm>
              <a:off x="746" y="2019"/>
              <a:ext cx="37" cy="35"/>
            </a:xfrm>
            <a:custGeom>
              <a:avLst/>
              <a:gdLst>
                <a:gd name="T0" fmla="*/ 1 w 37"/>
                <a:gd name="T1" fmla="*/ 25 h 34"/>
                <a:gd name="T2" fmla="*/ 0 w 37"/>
                <a:gd name="T3" fmla="*/ 23 h 34"/>
                <a:gd name="T4" fmla="*/ 0 w 37"/>
                <a:gd name="T5" fmla="*/ 20 h 34"/>
                <a:gd name="T6" fmla="*/ 0 w 37"/>
                <a:gd name="T7" fmla="*/ 18 h 34"/>
                <a:gd name="T8" fmla="*/ 1 w 37"/>
                <a:gd name="T9" fmla="*/ 15 h 34"/>
                <a:gd name="T10" fmla="*/ 2 w 37"/>
                <a:gd name="T11" fmla="*/ 13 h 34"/>
                <a:gd name="T12" fmla="*/ 3 w 37"/>
                <a:gd name="T13" fmla="*/ 10 h 34"/>
                <a:gd name="T14" fmla="*/ 5 w 37"/>
                <a:gd name="T15" fmla="*/ 8 h 34"/>
                <a:gd name="T16" fmla="*/ 6 w 37"/>
                <a:gd name="T17" fmla="*/ 6 h 34"/>
                <a:gd name="T18" fmla="*/ 8 w 37"/>
                <a:gd name="T19" fmla="*/ 4 h 34"/>
                <a:gd name="T20" fmla="*/ 11 w 37"/>
                <a:gd name="T21" fmla="*/ 3 h 34"/>
                <a:gd name="T22" fmla="*/ 14 w 37"/>
                <a:gd name="T23" fmla="*/ 1 h 34"/>
                <a:gd name="T24" fmla="*/ 17 w 37"/>
                <a:gd name="T25" fmla="*/ 0 h 34"/>
                <a:gd name="T26" fmla="*/ 20 w 37"/>
                <a:gd name="T27" fmla="*/ 1 h 34"/>
                <a:gd name="T28" fmla="*/ 23 w 37"/>
                <a:gd name="T29" fmla="*/ 1 h 34"/>
                <a:gd name="T30" fmla="*/ 26 w 37"/>
                <a:gd name="T31" fmla="*/ 1 h 34"/>
                <a:gd name="T32" fmla="*/ 28 w 37"/>
                <a:gd name="T33" fmla="*/ 1 h 34"/>
                <a:gd name="T34" fmla="*/ 30 w 37"/>
                <a:gd name="T35" fmla="*/ 2 h 34"/>
                <a:gd name="T36" fmla="*/ 32 w 37"/>
                <a:gd name="T37" fmla="*/ 4 h 34"/>
                <a:gd name="T38" fmla="*/ 33 w 37"/>
                <a:gd name="T39" fmla="*/ 6 h 34"/>
                <a:gd name="T40" fmla="*/ 35 w 37"/>
                <a:gd name="T41" fmla="*/ 9 h 34"/>
                <a:gd name="T42" fmla="*/ 36 w 37"/>
                <a:gd name="T43" fmla="*/ 11 h 34"/>
                <a:gd name="T44" fmla="*/ 36 w 37"/>
                <a:gd name="T45" fmla="*/ 14 h 34"/>
                <a:gd name="T46" fmla="*/ 35 w 37"/>
                <a:gd name="T47" fmla="*/ 15 h 34"/>
                <a:gd name="T48" fmla="*/ 35 w 37"/>
                <a:gd name="T49" fmla="*/ 18 h 34"/>
                <a:gd name="T50" fmla="*/ 34 w 37"/>
                <a:gd name="T51" fmla="*/ 20 h 34"/>
                <a:gd name="T52" fmla="*/ 33 w 37"/>
                <a:gd name="T53" fmla="*/ 23 h 34"/>
                <a:gd name="T54" fmla="*/ 30 w 37"/>
                <a:gd name="T55" fmla="*/ 26 h 34"/>
                <a:gd name="T56" fmla="*/ 28 w 37"/>
                <a:gd name="T57" fmla="*/ 27 h 34"/>
                <a:gd name="T58" fmla="*/ 26 w 37"/>
                <a:gd name="T59" fmla="*/ 29 h 34"/>
                <a:gd name="T60" fmla="*/ 23 w 37"/>
                <a:gd name="T61" fmla="*/ 31 h 34"/>
                <a:gd name="T62" fmla="*/ 21 w 37"/>
                <a:gd name="T63" fmla="*/ 32 h 34"/>
                <a:gd name="T64" fmla="*/ 18 w 37"/>
                <a:gd name="T65" fmla="*/ 32 h 34"/>
                <a:gd name="T66" fmla="*/ 14 w 37"/>
                <a:gd name="T67" fmla="*/ 33 h 34"/>
                <a:gd name="T68" fmla="*/ 12 w 37"/>
                <a:gd name="T69" fmla="*/ 33 h 34"/>
                <a:gd name="T70" fmla="*/ 9 w 37"/>
                <a:gd name="T71" fmla="*/ 32 h 34"/>
                <a:gd name="T72" fmla="*/ 7 w 37"/>
                <a:gd name="T73" fmla="*/ 32 h 34"/>
                <a:gd name="T74" fmla="*/ 5 w 37"/>
                <a:gd name="T75" fmla="*/ 31 h 34"/>
                <a:gd name="T76" fmla="*/ 4 w 37"/>
                <a:gd name="T77" fmla="*/ 29 h 34"/>
                <a:gd name="T78" fmla="*/ 2 w 37"/>
                <a:gd name="T79" fmla="*/ 28 h 34"/>
                <a:gd name="T80" fmla="*/ 1 w 37"/>
                <a:gd name="T81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4">
                  <a:moveTo>
                    <a:pt x="1" y="25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1"/>
                  </a:lnTo>
                  <a:lnTo>
                    <a:pt x="36" y="14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3" y="31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</a:path>
              </a:pathLst>
            </a:custGeom>
            <a:solidFill>
              <a:srgbClr val="EA82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3" name="Freeform 323"/>
            <p:cNvSpPr>
              <a:spLocks/>
            </p:cNvSpPr>
            <p:nvPr/>
          </p:nvSpPr>
          <p:spPr bwMode="auto">
            <a:xfrm>
              <a:off x="748" y="2021"/>
              <a:ext cx="33" cy="30"/>
            </a:xfrm>
            <a:custGeom>
              <a:avLst/>
              <a:gdLst>
                <a:gd name="T0" fmla="*/ 0 w 33"/>
                <a:gd name="T1" fmla="*/ 23 h 31"/>
                <a:gd name="T2" fmla="*/ 0 w 33"/>
                <a:gd name="T3" fmla="*/ 21 h 31"/>
                <a:gd name="T4" fmla="*/ 0 w 33"/>
                <a:gd name="T5" fmla="*/ 18 h 31"/>
                <a:gd name="T6" fmla="*/ 0 w 33"/>
                <a:gd name="T7" fmla="*/ 16 h 31"/>
                <a:gd name="T8" fmla="*/ 0 w 33"/>
                <a:gd name="T9" fmla="*/ 13 h 31"/>
                <a:gd name="T10" fmla="*/ 1 w 33"/>
                <a:gd name="T11" fmla="*/ 12 h 31"/>
                <a:gd name="T12" fmla="*/ 2 w 33"/>
                <a:gd name="T13" fmla="*/ 9 h 31"/>
                <a:gd name="T14" fmla="*/ 3 w 33"/>
                <a:gd name="T15" fmla="*/ 7 h 31"/>
                <a:gd name="T16" fmla="*/ 6 w 33"/>
                <a:gd name="T17" fmla="*/ 6 h 31"/>
                <a:gd name="T18" fmla="*/ 8 w 33"/>
                <a:gd name="T19" fmla="*/ 3 h 31"/>
                <a:gd name="T20" fmla="*/ 9 w 33"/>
                <a:gd name="T21" fmla="*/ 2 h 31"/>
                <a:gd name="T22" fmla="*/ 12 w 33"/>
                <a:gd name="T23" fmla="*/ 1 h 31"/>
                <a:gd name="T24" fmla="*/ 15 w 33"/>
                <a:gd name="T25" fmla="*/ 1 h 31"/>
                <a:gd name="T26" fmla="*/ 17 w 33"/>
                <a:gd name="T27" fmla="*/ 1 h 31"/>
                <a:gd name="T28" fmla="*/ 20 w 33"/>
                <a:gd name="T29" fmla="*/ 0 h 31"/>
                <a:gd name="T30" fmla="*/ 22 w 33"/>
                <a:gd name="T31" fmla="*/ 1 h 31"/>
                <a:gd name="T32" fmla="*/ 24 w 33"/>
                <a:gd name="T33" fmla="*/ 1 h 31"/>
                <a:gd name="T34" fmla="*/ 26 w 33"/>
                <a:gd name="T35" fmla="*/ 2 h 31"/>
                <a:gd name="T36" fmla="*/ 28 w 33"/>
                <a:gd name="T37" fmla="*/ 4 h 31"/>
                <a:gd name="T38" fmla="*/ 30 w 33"/>
                <a:gd name="T39" fmla="*/ 5 h 31"/>
                <a:gd name="T40" fmla="*/ 31 w 33"/>
                <a:gd name="T41" fmla="*/ 8 h 31"/>
                <a:gd name="T42" fmla="*/ 32 w 33"/>
                <a:gd name="T43" fmla="*/ 9 h 31"/>
                <a:gd name="T44" fmla="*/ 32 w 33"/>
                <a:gd name="T45" fmla="*/ 12 h 31"/>
                <a:gd name="T46" fmla="*/ 31 w 33"/>
                <a:gd name="T47" fmla="*/ 14 h 31"/>
                <a:gd name="T48" fmla="*/ 31 w 33"/>
                <a:gd name="T49" fmla="*/ 17 h 31"/>
                <a:gd name="T50" fmla="*/ 30 w 33"/>
                <a:gd name="T51" fmla="*/ 19 h 31"/>
                <a:gd name="T52" fmla="*/ 29 w 33"/>
                <a:gd name="T53" fmla="*/ 21 h 31"/>
                <a:gd name="T54" fmla="*/ 27 w 33"/>
                <a:gd name="T55" fmla="*/ 24 h 31"/>
                <a:gd name="T56" fmla="*/ 25 w 33"/>
                <a:gd name="T57" fmla="*/ 24 h 31"/>
                <a:gd name="T58" fmla="*/ 23 w 33"/>
                <a:gd name="T59" fmla="*/ 26 h 31"/>
                <a:gd name="T60" fmla="*/ 20 w 33"/>
                <a:gd name="T61" fmla="*/ 28 h 31"/>
                <a:gd name="T62" fmla="*/ 17 w 33"/>
                <a:gd name="T63" fmla="*/ 29 h 31"/>
                <a:gd name="T64" fmla="*/ 16 w 33"/>
                <a:gd name="T65" fmla="*/ 29 h 31"/>
                <a:gd name="T66" fmla="*/ 12 w 33"/>
                <a:gd name="T67" fmla="*/ 30 h 31"/>
                <a:gd name="T68" fmla="*/ 10 w 33"/>
                <a:gd name="T69" fmla="*/ 30 h 31"/>
                <a:gd name="T70" fmla="*/ 8 w 33"/>
                <a:gd name="T71" fmla="*/ 29 h 31"/>
                <a:gd name="T72" fmla="*/ 7 w 33"/>
                <a:gd name="T73" fmla="*/ 29 h 31"/>
                <a:gd name="T74" fmla="*/ 5 w 33"/>
                <a:gd name="T75" fmla="*/ 28 h 31"/>
                <a:gd name="T76" fmla="*/ 3 w 33"/>
                <a:gd name="T77" fmla="*/ 27 h 31"/>
                <a:gd name="T78" fmla="*/ 1 w 33"/>
                <a:gd name="T79" fmla="*/ 25 h 31"/>
                <a:gd name="T80" fmla="*/ 0 w 33"/>
                <a:gd name="T8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0" y="23"/>
                  </a:move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2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0" y="28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3" y="27"/>
                  </a:lnTo>
                  <a:lnTo>
                    <a:pt x="1" y="25"/>
                  </a:lnTo>
                  <a:lnTo>
                    <a:pt x="0" y="23"/>
                  </a:lnTo>
                </a:path>
              </a:pathLst>
            </a:custGeom>
            <a:solidFill>
              <a:srgbClr val="E57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4" name="Freeform 324"/>
            <p:cNvSpPr>
              <a:spLocks/>
            </p:cNvSpPr>
            <p:nvPr/>
          </p:nvSpPr>
          <p:spPr bwMode="auto">
            <a:xfrm>
              <a:off x="750" y="2021"/>
              <a:ext cx="32" cy="30"/>
            </a:xfrm>
            <a:custGeom>
              <a:avLst/>
              <a:gdLst>
                <a:gd name="T0" fmla="*/ 0 w 30"/>
                <a:gd name="T1" fmla="*/ 21 h 29"/>
                <a:gd name="T2" fmla="*/ 0 w 30"/>
                <a:gd name="T3" fmla="*/ 19 h 29"/>
                <a:gd name="T4" fmla="*/ 0 w 30"/>
                <a:gd name="T5" fmla="*/ 17 h 29"/>
                <a:gd name="T6" fmla="*/ 0 w 30"/>
                <a:gd name="T7" fmla="*/ 15 h 29"/>
                <a:gd name="T8" fmla="*/ 0 w 30"/>
                <a:gd name="T9" fmla="*/ 13 h 29"/>
                <a:gd name="T10" fmla="*/ 0 w 30"/>
                <a:gd name="T11" fmla="*/ 11 h 29"/>
                <a:gd name="T12" fmla="*/ 2 w 30"/>
                <a:gd name="T13" fmla="*/ 9 h 29"/>
                <a:gd name="T14" fmla="*/ 2 w 30"/>
                <a:gd name="T15" fmla="*/ 6 h 29"/>
                <a:gd name="T16" fmla="*/ 4 w 30"/>
                <a:gd name="T17" fmla="*/ 5 h 29"/>
                <a:gd name="T18" fmla="*/ 7 w 30"/>
                <a:gd name="T19" fmla="*/ 3 h 29"/>
                <a:gd name="T20" fmla="*/ 8 w 30"/>
                <a:gd name="T21" fmla="*/ 3 h 29"/>
                <a:gd name="T22" fmla="*/ 11 w 30"/>
                <a:gd name="T23" fmla="*/ 1 h 29"/>
                <a:gd name="T24" fmla="*/ 13 w 30"/>
                <a:gd name="T25" fmla="*/ 1 h 29"/>
                <a:gd name="T26" fmla="*/ 15 w 30"/>
                <a:gd name="T27" fmla="*/ 1 h 29"/>
                <a:gd name="T28" fmla="*/ 18 w 30"/>
                <a:gd name="T29" fmla="*/ 0 h 29"/>
                <a:gd name="T30" fmla="*/ 20 w 30"/>
                <a:gd name="T31" fmla="*/ 1 h 29"/>
                <a:gd name="T32" fmla="*/ 21 w 30"/>
                <a:gd name="T33" fmla="*/ 1 h 29"/>
                <a:gd name="T34" fmla="*/ 23 w 30"/>
                <a:gd name="T35" fmla="*/ 2 h 29"/>
                <a:gd name="T36" fmla="*/ 25 w 30"/>
                <a:gd name="T37" fmla="*/ 4 h 29"/>
                <a:gd name="T38" fmla="*/ 26 w 30"/>
                <a:gd name="T39" fmla="*/ 6 h 29"/>
                <a:gd name="T40" fmla="*/ 28 w 30"/>
                <a:gd name="T41" fmla="*/ 8 h 29"/>
                <a:gd name="T42" fmla="*/ 28 w 30"/>
                <a:gd name="T43" fmla="*/ 10 h 29"/>
                <a:gd name="T44" fmla="*/ 29 w 30"/>
                <a:gd name="T45" fmla="*/ 11 h 29"/>
                <a:gd name="T46" fmla="*/ 28 w 30"/>
                <a:gd name="T47" fmla="*/ 14 h 29"/>
                <a:gd name="T48" fmla="*/ 27 w 30"/>
                <a:gd name="T49" fmla="*/ 16 h 29"/>
                <a:gd name="T50" fmla="*/ 27 w 30"/>
                <a:gd name="T51" fmla="*/ 17 h 29"/>
                <a:gd name="T52" fmla="*/ 25 w 30"/>
                <a:gd name="T53" fmla="*/ 20 h 29"/>
                <a:gd name="T54" fmla="*/ 23 w 30"/>
                <a:gd name="T55" fmla="*/ 21 h 29"/>
                <a:gd name="T56" fmla="*/ 22 w 30"/>
                <a:gd name="T57" fmla="*/ 23 h 29"/>
                <a:gd name="T58" fmla="*/ 20 w 30"/>
                <a:gd name="T59" fmla="*/ 25 h 29"/>
                <a:gd name="T60" fmla="*/ 18 w 30"/>
                <a:gd name="T61" fmla="*/ 26 h 29"/>
                <a:gd name="T62" fmla="*/ 15 w 30"/>
                <a:gd name="T63" fmla="*/ 27 h 29"/>
                <a:gd name="T64" fmla="*/ 14 w 30"/>
                <a:gd name="T65" fmla="*/ 27 h 29"/>
                <a:gd name="T66" fmla="*/ 11 w 30"/>
                <a:gd name="T67" fmla="*/ 28 h 29"/>
                <a:gd name="T68" fmla="*/ 8 w 30"/>
                <a:gd name="T69" fmla="*/ 27 h 29"/>
                <a:gd name="T70" fmla="*/ 7 w 30"/>
                <a:gd name="T71" fmla="*/ 27 h 29"/>
                <a:gd name="T72" fmla="*/ 5 w 30"/>
                <a:gd name="T73" fmla="*/ 27 h 29"/>
                <a:gd name="T74" fmla="*/ 3 w 30"/>
                <a:gd name="T75" fmla="*/ 26 h 29"/>
                <a:gd name="T76" fmla="*/ 2 w 30"/>
                <a:gd name="T77" fmla="*/ 25 h 29"/>
                <a:gd name="T78" fmla="*/ 1 w 30"/>
                <a:gd name="T79" fmla="*/ 23 h 29"/>
                <a:gd name="T80" fmla="*/ 0 w 30"/>
                <a:gd name="T8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29">
                  <a:moveTo>
                    <a:pt x="0" y="21"/>
                  </a:move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1" y="28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1"/>
                  </a:lnTo>
                </a:path>
              </a:pathLst>
            </a:custGeom>
            <a:solidFill>
              <a:srgbClr val="E063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5" name="Freeform 325"/>
            <p:cNvSpPr>
              <a:spLocks/>
            </p:cNvSpPr>
            <p:nvPr/>
          </p:nvSpPr>
          <p:spPr bwMode="auto">
            <a:xfrm>
              <a:off x="752" y="2025"/>
              <a:ext cx="28" cy="24"/>
            </a:xfrm>
            <a:custGeom>
              <a:avLst/>
              <a:gdLst>
                <a:gd name="T0" fmla="*/ 0 w 28"/>
                <a:gd name="T1" fmla="*/ 18 h 25"/>
                <a:gd name="T2" fmla="*/ 0 w 28"/>
                <a:gd name="T3" fmla="*/ 16 h 25"/>
                <a:gd name="T4" fmla="*/ 0 w 28"/>
                <a:gd name="T5" fmla="*/ 14 h 25"/>
                <a:gd name="T6" fmla="*/ 0 w 28"/>
                <a:gd name="T7" fmla="*/ 12 h 25"/>
                <a:gd name="T8" fmla="*/ 0 w 28"/>
                <a:gd name="T9" fmla="*/ 11 h 25"/>
                <a:gd name="T10" fmla="*/ 0 w 28"/>
                <a:gd name="T11" fmla="*/ 9 h 25"/>
                <a:gd name="T12" fmla="*/ 1 w 28"/>
                <a:gd name="T13" fmla="*/ 7 h 25"/>
                <a:gd name="T14" fmla="*/ 2 w 28"/>
                <a:gd name="T15" fmla="*/ 5 h 25"/>
                <a:gd name="T16" fmla="*/ 3 w 28"/>
                <a:gd name="T17" fmla="*/ 4 h 25"/>
                <a:gd name="T18" fmla="*/ 6 w 28"/>
                <a:gd name="T19" fmla="*/ 3 h 25"/>
                <a:gd name="T20" fmla="*/ 8 w 28"/>
                <a:gd name="T21" fmla="*/ 2 h 25"/>
                <a:gd name="T22" fmla="*/ 10 w 28"/>
                <a:gd name="T23" fmla="*/ 1 h 25"/>
                <a:gd name="T24" fmla="*/ 12 w 28"/>
                <a:gd name="T25" fmla="*/ 0 h 25"/>
                <a:gd name="T26" fmla="*/ 15 w 28"/>
                <a:gd name="T27" fmla="*/ 0 h 25"/>
                <a:gd name="T28" fmla="*/ 17 w 28"/>
                <a:gd name="T29" fmla="*/ 0 h 25"/>
                <a:gd name="T30" fmla="*/ 18 w 28"/>
                <a:gd name="T31" fmla="*/ 0 h 25"/>
                <a:gd name="T32" fmla="*/ 20 w 28"/>
                <a:gd name="T33" fmla="*/ 1 h 25"/>
                <a:gd name="T34" fmla="*/ 22 w 28"/>
                <a:gd name="T35" fmla="*/ 2 h 25"/>
                <a:gd name="T36" fmla="*/ 23 w 28"/>
                <a:gd name="T37" fmla="*/ 3 h 25"/>
                <a:gd name="T38" fmla="*/ 25 w 28"/>
                <a:gd name="T39" fmla="*/ 3 h 25"/>
                <a:gd name="T40" fmla="*/ 26 w 28"/>
                <a:gd name="T41" fmla="*/ 6 h 25"/>
                <a:gd name="T42" fmla="*/ 26 w 28"/>
                <a:gd name="T43" fmla="*/ 7 h 25"/>
                <a:gd name="T44" fmla="*/ 27 w 28"/>
                <a:gd name="T45" fmla="*/ 9 h 25"/>
                <a:gd name="T46" fmla="*/ 26 w 28"/>
                <a:gd name="T47" fmla="*/ 11 h 25"/>
                <a:gd name="T48" fmla="*/ 25 w 28"/>
                <a:gd name="T49" fmla="*/ 13 h 25"/>
                <a:gd name="T50" fmla="*/ 25 w 28"/>
                <a:gd name="T51" fmla="*/ 15 h 25"/>
                <a:gd name="T52" fmla="*/ 24 w 28"/>
                <a:gd name="T53" fmla="*/ 16 h 25"/>
                <a:gd name="T54" fmla="*/ 22 w 28"/>
                <a:gd name="T55" fmla="*/ 18 h 25"/>
                <a:gd name="T56" fmla="*/ 21 w 28"/>
                <a:gd name="T57" fmla="*/ 20 h 25"/>
                <a:gd name="T58" fmla="*/ 18 w 28"/>
                <a:gd name="T59" fmla="*/ 21 h 25"/>
                <a:gd name="T60" fmla="*/ 17 w 28"/>
                <a:gd name="T61" fmla="*/ 22 h 25"/>
                <a:gd name="T62" fmla="*/ 14 w 28"/>
                <a:gd name="T63" fmla="*/ 23 h 25"/>
                <a:gd name="T64" fmla="*/ 12 w 28"/>
                <a:gd name="T65" fmla="*/ 23 h 25"/>
                <a:gd name="T66" fmla="*/ 10 w 28"/>
                <a:gd name="T67" fmla="*/ 24 h 25"/>
                <a:gd name="T68" fmla="*/ 8 w 28"/>
                <a:gd name="T69" fmla="*/ 23 h 25"/>
                <a:gd name="T70" fmla="*/ 7 w 28"/>
                <a:gd name="T71" fmla="*/ 23 h 25"/>
                <a:gd name="T72" fmla="*/ 4 w 28"/>
                <a:gd name="T73" fmla="*/ 23 h 25"/>
                <a:gd name="T74" fmla="*/ 3 w 28"/>
                <a:gd name="T75" fmla="*/ 22 h 25"/>
                <a:gd name="T76" fmla="*/ 2 w 28"/>
                <a:gd name="T77" fmla="*/ 21 h 25"/>
                <a:gd name="T78" fmla="*/ 1 w 28"/>
                <a:gd name="T79" fmla="*/ 19 h 25"/>
                <a:gd name="T80" fmla="*/ 0 w 28"/>
                <a:gd name="T8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25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</a:path>
              </a:pathLst>
            </a:custGeom>
            <a:solidFill>
              <a:srgbClr val="DB54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6" name="Freeform 326"/>
            <p:cNvSpPr>
              <a:spLocks/>
            </p:cNvSpPr>
            <p:nvPr/>
          </p:nvSpPr>
          <p:spPr bwMode="auto">
            <a:xfrm>
              <a:off x="754" y="2025"/>
              <a:ext cx="22" cy="24"/>
            </a:xfrm>
            <a:custGeom>
              <a:avLst/>
              <a:gdLst>
                <a:gd name="T0" fmla="*/ 0 w 23"/>
                <a:gd name="T1" fmla="*/ 16 h 23"/>
                <a:gd name="T2" fmla="*/ 0 w 23"/>
                <a:gd name="T3" fmla="*/ 15 h 23"/>
                <a:gd name="T4" fmla="*/ 0 w 23"/>
                <a:gd name="T5" fmla="*/ 13 h 23"/>
                <a:gd name="T6" fmla="*/ 0 w 23"/>
                <a:gd name="T7" fmla="*/ 12 h 23"/>
                <a:gd name="T8" fmla="*/ 0 w 23"/>
                <a:gd name="T9" fmla="*/ 10 h 23"/>
                <a:gd name="T10" fmla="*/ 0 w 23"/>
                <a:gd name="T11" fmla="*/ 9 h 23"/>
                <a:gd name="T12" fmla="*/ 1 w 23"/>
                <a:gd name="T13" fmla="*/ 7 h 23"/>
                <a:gd name="T14" fmla="*/ 3 w 23"/>
                <a:gd name="T15" fmla="*/ 5 h 23"/>
                <a:gd name="T16" fmla="*/ 4 w 23"/>
                <a:gd name="T17" fmla="*/ 4 h 23"/>
                <a:gd name="T18" fmla="*/ 6 w 23"/>
                <a:gd name="T19" fmla="*/ 3 h 23"/>
                <a:gd name="T20" fmla="*/ 7 w 23"/>
                <a:gd name="T21" fmla="*/ 2 h 23"/>
                <a:gd name="T22" fmla="*/ 8 w 23"/>
                <a:gd name="T23" fmla="*/ 1 h 23"/>
                <a:gd name="T24" fmla="*/ 10 w 23"/>
                <a:gd name="T25" fmla="*/ 0 h 23"/>
                <a:gd name="T26" fmla="*/ 12 w 23"/>
                <a:gd name="T27" fmla="*/ 0 h 23"/>
                <a:gd name="T28" fmla="*/ 14 w 23"/>
                <a:gd name="T29" fmla="*/ 1 h 23"/>
                <a:gd name="T30" fmla="*/ 15 w 23"/>
                <a:gd name="T31" fmla="*/ 1 h 23"/>
                <a:gd name="T32" fmla="*/ 17 w 23"/>
                <a:gd name="T33" fmla="*/ 1 h 23"/>
                <a:gd name="T34" fmla="*/ 18 w 23"/>
                <a:gd name="T35" fmla="*/ 2 h 23"/>
                <a:gd name="T36" fmla="*/ 19 w 23"/>
                <a:gd name="T37" fmla="*/ 3 h 23"/>
                <a:gd name="T38" fmla="*/ 20 w 23"/>
                <a:gd name="T39" fmla="*/ 5 h 23"/>
                <a:gd name="T40" fmla="*/ 21 w 23"/>
                <a:gd name="T41" fmla="*/ 6 h 23"/>
                <a:gd name="T42" fmla="*/ 21 w 23"/>
                <a:gd name="T43" fmla="*/ 7 h 23"/>
                <a:gd name="T44" fmla="*/ 22 w 23"/>
                <a:gd name="T45" fmla="*/ 10 h 23"/>
                <a:gd name="T46" fmla="*/ 22 w 23"/>
                <a:gd name="T47" fmla="*/ 11 h 23"/>
                <a:gd name="T48" fmla="*/ 21 w 23"/>
                <a:gd name="T49" fmla="*/ 12 h 23"/>
                <a:gd name="T50" fmla="*/ 21 w 23"/>
                <a:gd name="T51" fmla="*/ 13 h 23"/>
                <a:gd name="T52" fmla="*/ 19 w 23"/>
                <a:gd name="T53" fmla="*/ 15 h 23"/>
                <a:gd name="T54" fmla="*/ 18 w 23"/>
                <a:gd name="T55" fmla="*/ 17 h 23"/>
                <a:gd name="T56" fmla="*/ 17 w 23"/>
                <a:gd name="T57" fmla="*/ 18 h 23"/>
                <a:gd name="T58" fmla="*/ 15 w 23"/>
                <a:gd name="T59" fmla="*/ 20 h 23"/>
                <a:gd name="T60" fmla="*/ 14 w 23"/>
                <a:gd name="T61" fmla="*/ 20 h 23"/>
                <a:gd name="T62" fmla="*/ 12 w 23"/>
                <a:gd name="T63" fmla="*/ 22 h 23"/>
                <a:gd name="T64" fmla="*/ 11 w 23"/>
                <a:gd name="T65" fmla="*/ 22 h 23"/>
                <a:gd name="T66" fmla="*/ 8 w 23"/>
                <a:gd name="T67" fmla="*/ 22 h 23"/>
                <a:gd name="T68" fmla="*/ 7 w 23"/>
                <a:gd name="T69" fmla="*/ 22 h 23"/>
                <a:gd name="T70" fmla="*/ 6 w 23"/>
                <a:gd name="T71" fmla="*/ 22 h 23"/>
                <a:gd name="T72" fmla="*/ 4 w 23"/>
                <a:gd name="T73" fmla="*/ 21 h 23"/>
                <a:gd name="T74" fmla="*/ 2 w 23"/>
                <a:gd name="T75" fmla="*/ 20 h 23"/>
                <a:gd name="T76" fmla="*/ 2 w 23"/>
                <a:gd name="T77" fmla="*/ 19 h 23"/>
                <a:gd name="T78" fmla="*/ 1 w 23"/>
                <a:gd name="T79" fmla="*/ 18 h 23"/>
                <a:gd name="T80" fmla="*/ 0 w 23"/>
                <a:gd name="T8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23">
                  <a:moveTo>
                    <a:pt x="0" y="16"/>
                  </a:move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0" y="16"/>
                  </a:lnTo>
                </a:path>
              </a:pathLst>
            </a:custGeom>
            <a:solidFill>
              <a:srgbClr val="D644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7" name="Freeform 327"/>
            <p:cNvSpPr>
              <a:spLocks/>
            </p:cNvSpPr>
            <p:nvPr/>
          </p:nvSpPr>
          <p:spPr bwMode="auto">
            <a:xfrm>
              <a:off x="756" y="2028"/>
              <a:ext cx="19" cy="19"/>
            </a:xfrm>
            <a:custGeom>
              <a:avLst/>
              <a:gdLst>
                <a:gd name="T0" fmla="*/ 0 w 20"/>
                <a:gd name="T1" fmla="*/ 14 h 19"/>
                <a:gd name="T2" fmla="*/ 0 w 20"/>
                <a:gd name="T3" fmla="*/ 12 h 19"/>
                <a:gd name="T4" fmla="*/ 0 w 20"/>
                <a:gd name="T5" fmla="*/ 11 h 19"/>
                <a:gd name="T6" fmla="*/ 0 w 20"/>
                <a:gd name="T7" fmla="*/ 9 h 19"/>
                <a:gd name="T8" fmla="*/ 0 w 20"/>
                <a:gd name="T9" fmla="*/ 8 h 19"/>
                <a:gd name="T10" fmla="*/ 0 w 20"/>
                <a:gd name="T11" fmla="*/ 7 h 19"/>
                <a:gd name="T12" fmla="*/ 1 w 20"/>
                <a:gd name="T13" fmla="*/ 5 h 19"/>
                <a:gd name="T14" fmla="*/ 2 w 20"/>
                <a:gd name="T15" fmla="*/ 5 h 19"/>
                <a:gd name="T16" fmla="*/ 3 w 20"/>
                <a:gd name="T17" fmla="*/ 3 h 19"/>
                <a:gd name="T18" fmla="*/ 5 w 20"/>
                <a:gd name="T19" fmla="*/ 2 h 19"/>
                <a:gd name="T20" fmla="*/ 6 w 20"/>
                <a:gd name="T21" fmla="*/ 2 h 19"/>
                <a:gd name="T22" fmla="*/ 8 w 20"/>
                <a:gd name="T23" fmla="*/ 1 h 19"/>
                <a:gd name="T24" fmla="*/ 9 w 20"/>
                <a:gd name="T25" fmla="*/ 1 h 19"/>
                <a:gd name="T26" fmla="*/ 11 w 20"/>
                <a:gd name="T27" fmla="*/ 0 h 19"/>
                <a:gd name="T28" fmla="*/ 12 w 20"/>
                <a:gd name="T29" fmla="*/ 1 h 19"/>
                <a:gd name="T30" fmla="*/ 12 w 20"/>
                <a:gd name="T31" fmla="*/ 1 h 19"/>
                <a:gd name="T32" fmla="*/ 14 w 20"/>
                <a:gd name="T33" fmla="*/ 1 h 19"/>
                <a:gd name="T34" fmla="*/ 15 w 20"/>
                <a:gd name="T35" fmla="*/ 2 h 19"/>
                <a:gd name="T36" fmla="*/ 17 w 20"/>
                <a:gd name="T37" fmla="*/ 2 h 19"/>
                <a:gd name="T38" fmla="*/ 17 w 20"/>
                <a:gd name="T39" fmla="*/ 3 h 19"/>
                <a:gd name="T40" fmla="*/ 18 w 20"/>
                <a:gd name="T41" fmla="*/ 5 h 19"/>
                <a:gd name="T42" fmla="*/ 18 w 20"/>
                <a:gd name="T43" fmla="*/ 5 h 19"/>
                <a:gd name="T44" fmla="*/ 19 w 20"/>
                <a:gd name="T45" fmla="*/ 8 h 19"/>
                <a:gd name="T46" fmla="*/ 18 w 20"/>
                <a:gd name="T47" fmla="*/ 8 h 19"/>
                <a:gd name="T48" fmla="*/ 18 w 20"/>
                <a:gd name="T49" fmla="*/ 9 h 19"/>
                <a:gd name="T50" fmla="*/ 17 w 20"/>
                <a:gd name="T51" fmla="*/ 11 h 19"/>
                <a:gd name="T52" fmla="*/ 17 w 20"/>
                <a:gd name="T53" fmla="*/ 13 h 19"/>
                <a:gd name="T54" fmla="*/ 16 w 20"/>
                <a:gd name="T55" fmla="*/ 14 h 19"/>
                <a:gd name="T56" fmla="*/ 14 w 20"/>
                <a:gd name="T57" fmla="*/ 15 h 19"/>
                <a:gd name="T58" fmla="*/ 12 w 20"/>
                <a:gd name="T59" fmla="*/ 16 h 19"/>
                <a:gd name="T60" fmla="*/ 12 w 20"/>
                <a:gd name="T61" fmla="*/ 16 h 19"/>
                <a:gd name="T62" fmla="*/ 10 w 20"/>
                <a:gd name="T63" fmla="*/ 18 h 19"/>
                <a:gd name="T64" fmla="*/ 9 w 20"/>
                <a:gd name="T65" fmla="*/ 17 h 19"/>
                <a:gd name="T66" fmla="*/ 7 w 20"/>
                <a:gd name="T67" fmla="*/ 17 h 19"/>
                <a:gd name="T68" fmla="*/ 6 w 20"/>
                <a:gd name="T69" fmla="*/ 17 h 19"/>
                <a:gd name="T70" fmla="*/ 5 w 20"/>
                <a:gd name="T71" fmla="*/ 17 h 19"/>
                <a:gd name="T72" fmla="*/ 3 w 20"/>
                <a:gd name="T73" fmla="*/ 17 h 19"/>
                <a:gd name="T74" fmla="*/ 2 w 20"/>
                <a:gd name="T75" fmla="*/ 16 h 19"/>
                <a:gd name="T76" fmla="*/ 2 w 20"/>
                <a:gd name="T77" fmla="*/ 16 h 19"/>
                <a:gd name="T78" fmla="*/ 0 w 20"/>
                <a:gd name="T79" fmla="*/ 15 h 19"/>
                <a:gd name="T80" fmla="*/ 0 w 20"/>
                <a:gd name="T8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4"/>
                  </a:lnTo>
                </a:path>
              </a:pathLst>
            </a:custGeom>
            <a:solidFill>
              <a:srgbClr val="D135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8" name="Freeform 328"/>
            <p:cNvSpPr>
              <a:spLocks/>
            </p:cNvSpPr>
            <p:nvPr/>
          </p:nvSpPr>
          <p:spPr bwMode="auto">
            <a:xfrm>
              <a:off x="756" y="2030"/>
              <a:ext cx="17" cy="17"/>
            </a:xfrm>
            <a:custGeom>
              <a:avLst/>
              <a:gdLst>
                <a:gd name="T0" fmla="*/ 10 w 17"/>
                <a:gd name="T1" fmla="*/ 13 h 17"/>
                <a:gd name="T2" fmla="*/ 8 w 17"/>
                <a:gd name="T3" fmla="*/ 14 h 17"/>
                <a:gd name="T4" fmla="*/ 8 w 17"/>
                <a:gd name="T5" fmla="*/ 14 h 17"/>
                <a:gd name="T6" fmla="*/ 6 w 17"/>
                <a:gd name="T7" fmla="*/ 14 h 17"/>
                <a:gd name="T8" fmla="*/ 5 w 17"/>
                <a:gd name="T9" fmla="*/ 16 h 17"/>
                <a:gd name="T10" fmla="*/ 4 w 17"/>
                <a:gd name="T11" fmla="*/ 14 h 17"/>
                <a:gd name="T12" fmla="*/ 2 w 17"/>
                <a:gd name="T13" fmla="*/ 14 h 17"/>
                <a:gd name="T14" fmla="*/ 2 w 17"/>
                <a:gd name="T15" fmla="*/ 14 h 17"/>
                <a:gd name="T16" fmla="*/ 0 w 17"/>
                <a:gd name="T17" fmla="*/ 13 h 17"/>
                <a:gd name="T18" fmla="*/ 0 w 17"/>
                <a:gd name="T19" fmla="*/ 12 h 17"/>
                <a:gd name="T20" fmla="*/ 0 w 17"/>
                <a:gd name="T21" fmla="*/ 10 h 17"/>
                <a:gd name="T22" fmla="*/ 0 w 17"/>
                <a:gd name="T23" fmla="*/ 10 h 17"/>
                <a:gd name="T24" fmla="*/ 0 w 17"/>
                <a:gd name="T25" fmla="*/ 9 h 17"/>
                <a:gd name="T26" fmla="*/ 0 w 17"/>
                <a:gd name="T27" fmla="*/ 8 h 17"/>
                <a:gd name="T28" fmla="*/ 0 w 17"/>
                <a:gd name="T29" fmla="*/ 7 h 17"/>
                <a:gd name="T30" fmla="*/ 0 w 17"/>
                <a:gd name="T31" fmla="*/ 6 h 17"/>
                <a:gd name="T32" fmla="*/ 1 w 17"/>
                <a:gd name="T33" fmla="*/ 5 h 17"/>
                <a:gd name="T34" fmla="*/ 1 w 17"/>
                <a:gd name="T35" fmla="*/ 3 h 17"/>
                <a:gd name="T36" fmla="*/ 2 w 17"/>
                <a:gd name="T37" fmla="*/ 2 h 17"/>
                <a:gd name="T38" fmla="*/ 4 w 17"/>
                <a:gd name="T39" fmla="*/ 2 h 17"/>
                <a:gd name="T40" fmla="*/ 5 w 17"/>
                <a:gd name="T41" fmla="*/ 1 h 17"/>
                <a:gd name="T42" fmla="*/ 6 w 17"/>
                <a:gd name="T43" fmla="*/ 1 h 17"/>
                <a:gd name="T44" fmla="*/ 7 w 17"/>
                <a:gd name="T45" fmla="*/ 1 h 17"/>
                <a:gd name="T46" fmla="*/ 8 w 17"/>
                <a:gd name="T47" fmla="*/ 0 h 17"/>
                <a:gd name="T48" fmla="*/ 10 w 17"/>
                <a:gd name="T49" fmla="*/ 0 h 17"/>
                <a:gd name="T50" fmla="*/ 11 w 17"/>
                <a:gd name="T51" fmla="*/ 1 h 17"/>
                <a:gd name="T52" fmla="*/ 12 w 17"/>
                <a:gd name="T53" fmla="*/ 0 h 17"/>
                <a:gd name="T54" fmla="*/ 13 w 17"/>
                <a:gd name="T55" fmla="*/ 1 h 17"/>
                <a:gd name="T56" fmla="*/ 14 w 17"/>
                <a:gd name="T57" fmla="*/ 2 h 17"/>
                <a:gd name="T58" fmla="*/ 15 w 17"/>
                <a:gd name="T59" fmla="*/ 2 h 17"/>
                <a:gd name="T60" fmla="*/ 15 w 17"/>
                <a:gd name="T61" fmla="*/ 4 h 17"/>
                <a:gd name="T62" fmla="*/ 15 w 17"/>
                <a:gd name="T63" fmla="*/ 5 h 17"/>
                <a:gd name="T64" fmla="*/ 16 w 17"/>
                <a:gd name="T65" fmla="*/ 6 h 17"/>
                <a:gd name="T66" fmla="*/ 15 w 17"/>
                <a:gd name="T67" fmla="*/ 8 h 17"/>
                <a:gd name="T68" fmla="*/ 15 w 17"/>
                <a:gd name="T69" fmla="*/ 9 h 17"/>
                <a:gd name="T70" fmla="*/ 15 w 17"/>
                <a:gd name="T71" fmla="*/ 9 h 17"/>
                <a:gd name="T72" fmla="*/ 15 w 17"/>
                <a:gd name="T73" fmla="*/ 10 h 17"/>
                <a:gd name="T74" fmla="*/ 13 w 17"/>
                <a:gd name="T75" fmla="*/ 11 h 17"/>
                <a:gd name="T76" fmla="*/ 13 w 17"/>
                <a:gd name="T77" fmla="*/ 12 h 17"/>
                <a:gd name="T78" fmla="*/ 11 w 17"/>
                <a:gd name="T79" fmla="*/ 13 h 17"/>
                <a:gd name="T80" fmla="*/ 10 w 17"/>
                <a:gd name="T8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17">
                  <a:moveTo>
                    <a:pt x="10" y="13"/>
                  </a:move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3"/>
                  </a:lnTo>
                </a:path>
              </a:pathLst>
            </a:custGeom>
            <a:solidFill>
              <a:srgbClr val="CB26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69" name="Freeform 329"/>
            <p:cNvSpPr>
              <a:spLocks/>
            </p:cNvSpPr>
            <p:nvPr/>
          </p:nvSpPr>
          <p:spPr bwMode="auto">
            <a:xfrm>
              <a:off x="756" y="2015"/>
              <a:ext cx="26" cy="17"/>
            </a:xfrm>
            <a:custGeom>
              <a:avLst/>
              <a:gdLst>
                <a:gd name="T0" fmla="*/ 11 w 26"/>
                <a:gd name="T1" fmla="*/ 0 h 17"/>
                <a:gd name="T2" fmla="*/ 13 w 26"/>
                <a:gd name="T3" fmla="*/ 1 h 17"/>
                <a:gd name="T4" fmla="*/ 14 w 26"/>
                <a:gd name="T5" fmla="*/ 0 h 17"/>
                <a:gd name="T6" fmla="*/ 16 w 26"/>
                <a:gd name="T7" fmla="*/ 1 h 17"/>
                <a:gd name="T8" fmla="*/ 17 w 26"/>
                <a:gd name="T9" fmla="*/ 1 h 17"/>
                <a:gd name="T10" fmla="*/ 18 w 26"/>
                <a:gd name="T11" fmla="*/ 1 h 17"/>
                <a:gd name="T12" fmla="*/ 19 w 26"/>
                <a:gd name="T13" fmla="*/ 1 h 17"/>
                <a:gd name="T14" fmla="*/ 20 w 26"/>
                <a:gd name="T15" fmla="*/ 4 h 17"/>
                <a:gd name="T16" fmla="*/ 22 w 26"/>
                <a:gd name="T17" fmla="*/ 4 h 17"/>
                <a:gd name="T18" fmla="*/ 22 w 26"/>
                <a:gd name="T19" fmla="*/ 6 h 17"/>
                <a:gd name="T20" fmla="*/ 23 w 26"/>
                <a:gd name="T21" fmla="*/ 11 h 17"/>
                <a:gd name="T22" fmla="*/ 25 w 26"/>
                <a:gd name="T23" fmla="*/ 12 h 17"/>
                <a:gd name="T24" fmla="*/ 25 w 26"/>
                <a:gd name="T25" fmla="*/ 14 h 17"/>
                <a:gd name="T26" fmla="*/ 25 w 26"/>
                <a:gd name="T27" fmla="*/ 14 h 17"/>
                <a:gd name="T28" fmla="*/ 25 w 26"/>
                <a:gd name="T29" fmla="*/ 16 h 17"/>
                <a:gd name="T30" fmla="*/ 24 w 26"/>
                <a:gd name="T31" fmla="*/ 16 h 17"/>
                <a:gd name="T32" fmla="*/ 23 w 26"/>
                <a:gd name="T33" fmla="*/ 14 h 17"/>
                <a:gd name="T34" fmla="*/ 23 w 26"/>
                <a:gd name="T35" fmla="*/ 14 h 17"/>
                <a:gd name="T36" fmla="*/ 21 w 26"/>
                <a:gd name="T37" fmla="*/ 12 h 17"/>
                <a:gd name="T38" fmla="*/ 20 w 26"/>
                <a:gd name="T39" fmla="*/ 12 h 17"/>
                <a:gd name="T40" fmla="*/ 19 w 26"/>
                <a:gd name="T41" fmla="*/ 11 h 17"/>
                <a:gd name="T42" fmla="*/ 17 w 26"/>
                <a:gd name="T43" fmla="*/ 8 h 17"/>
                <a:gd name="T44" fmla="*/ 15 w 26"/>
                <a:gd name="T45" fmla="*/ 8 h 17"/>
                <a:gd name="T46" fmla="*/ 13 w 26"/>
                <a:gd name="T47" fmla="*/ 6 h 17"/>
                <a:gd name="T48" fmla="*/ 10 w 26"/>
                <a:gd name="T49" fmla="*/ 6 h 17"/>
                <a:gd name="T50" fmla="*/ 8 w 26"/>
                <a:gd name="T51" fmla="*/ 6 h 17"/>
                <a:gd name="T52" fmla="*/ 6 w 26"/>
                <a:gd name="T53" fmla="*/ 6 h 17"/>
                <a:gd name="T54" fmla="*/ 3 w 26"/>
                <a:gd name="T55" fmla="*/ 6 h 17"/>
                <a:gd name="T56" fmla="*/ 1 w 26"/>
                <a:gd name="T57" fmla="*/ 9 h 17"/>
                <a:gd name="T58" fmla="*/ 0 w 26"/>
                <a:gd name="T59" fmla="*/ 9 h 17"/>
                <a:gd name="T60" fmla="*/ 0 w 26"/>
                <a:gd name="T61" fmla="*/ 9 h 17"/>
                <a:gd name="T62" fmla="*/ 0 w 26"/>
                <a:gd name="T63" fmla="*/ 8 h 17"/>
                <a:gd name="T64" fmla="*/ 1 w 26"/>
                <a:gd name="T65" fmla="*/ 6 h 17"/>
                <a:gd name="T66" fmla="*/ 1 w 26"/>
                <a:gd name="T67" fmla="*/ 6 h 17"/>
                <a:gd name="T68" fmla="*/ 3 w 26"/>
                <a:gd name="T69" fmla="*/ 4 h 17"/>
                <a:gd name="T70" fmla="*/ 5 w 26"/>
                <a:gd name="T71" fmla="*/ 4 h 17"/>
                <a:gd name="T72" fmla="*/ 6 w 26"/>
                <a:gd name="T73" fmla="*/ 3 h 17"/>
                <a:gd name="T74" fmla="*/ 8 w 26"/>
                <a:gd name="T75" fmla="*/ 1 h 17"/>
                <a:gd name="T76" fmla="*/ 9 w 26"/>
                <a:gd name="T77" fmla="*/ 1 h 17"/>
                <a:gd name="T78" fmla="*/ 11 w 26"/>
                <a:gd name="T7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7">
                  <a:moveTo>
                    <a:pt x="11" y="0"/>
                  </a:moveTo>
                  <a:lnTo>
                    <a:pt x="13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0" name="Freeform 330"/>
            <p:cNvSpPr>
              <a:spLocks/>
            </p:cNvSpPr>
            <p:nvPr/>
          </p:nvSpPr>
          <p:spPr bwMode="auto">
            <a:xfrm>
              <a:off x="754" y="2017"/>
              <a:ext cx="30" cy="15"/>
            </a:xfrm>
            <a:custGeom>
              <a:avLst/>
              <a:gdLst>
                <a:gd name="T0" fmla="*/ 13 w 30"/>
                <a:gd name="T1" fmla="*/ 0 h 17"/>
                <a:gd name="T2" fmla="*/ 14 w 30"/>
                <a:gd name="T3" fmla="*/ 0 h 17"/>
                <a:gd name="T4" fmla="*/ 16 w 30"/>
                <a:gd name="T5" fmla="*/ 0 h 17"/>
                <a:gd name="T6" fmla="*/ 18 w 30"/>
                <a:gd name="T7" fmla="*/ 1 h 17"/>
                <a:gd name="T8" fmla="*/ 20 w 30"/>
                <a:gd name="T9" fmla="*/ 1 h 17"/>
                <a:gd name="T10" fmla="*/ 21 w 30"/>
                <a:gd name="T11" fmla="*/ 2 h 17"/>
                <a:gd name="T12" fmla="*/ 21 w 30"/>
                <a:gd name="T13" fmla="*/ 2 h 17"/>
                <a:gd name="T14" fmla="*/ 23 w 30"/>
                <a:gd name="T15" fmla="*/ 4 h 17"/>
                <a:gd name="T16" fmla="*/ 24 w 30"/>
                <a:gd name="T17" fmla="*/ 5 h 17"/>
                <a:gd name="T18" fmla="*/ 25 w 30"/>
                <a:gd name="T19" fmla="*/ 8 h 17"/>
                <a:gd name="T20" fmla="*/ 27 w 30"/>
                <a:gd name="T21" fmla="*/ 10 h 17"/>
                <a:gd name="T22" fmla="*/ 28 w 30"/>
                <a:gd name="T23" fmla="*/ 13 h 17"/>
                <a:gd name="T24" fmla="*/ 28 w 30"/>
                <a:gd name="T25" fmla="*/ 14 h 17"/>
                <a:gd name="T26" fmla="*/ 28 w 30"/>
                <a:gd name="T27" fmla="*/ 14 h 17"/>
                <a:gd name="T28" fmla="*/ 29 w 30"/>
                <a:gd name="T29" fmla="*/ 14 h 17"/>
                <a:gd name="T30" fmla="*/ 28 w 30"/>
                <a:gd name="T31" fmla="*/ 16 h 17"/>
                <a:gd name="T32" fmla="*/ 27 w 30"/>
                <a:gd name="T33" fmla="*/ 14 h 17"/>
                <a:gd name="T34" fmla="*/ 26 w 30"/>
                <a:gd name="T35" fmla="*/ 13 h 17"/>
                <a:gd name="T36" fmla="*/ 24 w 30"/>
                <a:gd name="T37" fmla="*/ 13 h 17"/>
                <a:gd name="T38" fmla="*/ 23 w 30"/>
                <a:gd name="T39" fmla="*/ 12 h 17"/>
                <a:gd name="T40" fmla="*/ 22 w 30"/>
                <a:gd name="T41" fmla="*/ 10 h 17"/>
                <a:gd name="T42" fmla="*/ 20 w 30"/>
                <a:gd name="T43" fmla="*/ 8 h 17"/>
                <a:gd name="T44" fmla="*/ 17 w 30"/>
                <a:gd name="T45" fmla="*/ 8 h 17"/>
                <a:gd name="T46" fmla="*/ 14 w 30"/>
                <a:gd name="T47" fmla="*/ 5 h 17"/>
                <a:gd name="T48" fmla="*/ 12 w 30"/>
                <a:gd name="T49" fmla="*/ 6 h 17"/>
                <a:gd name="T50" fmla="*/ 8 w 30"/>
                <a:gd name="T51" fmla="*/ 5 h 17"/>
                <a:gd name="T52" fmla="*/ 6 w 30"/>
                <a:gd name="T53" fmla="*/ 5 h 17"/>
                <a:gd name="T54" fmla="*/ 4 w 30"/>
                <a:gd name="T55" fmla="*/ 6 h 17"/>
                <a:gd name="T56" fmla="*/ 1 w 30"/>
                <a:gd name="T57" fmla="*/ 6 h 17"/>
                <a:gd name="T58" fmla="*/ 0 w 30"/>
                <a:gd name="T59" fmla="*/ 8 h 17"/>
                <a:gd name="T60" fmla="*/ 0 w 30"/>
                <a:gd name="T61" fmla="*/ 8 h 17"/>
                <a:gd name="T62" fmla="*/ 0 w 30"/>
                <a:gd name="T63" fmla="*/ 8 h 17"/>
                <a:gd name="T64" fmla="*/ 1 w 30"/>
                <a:gd name="T65" fmla="*/ 6 h 17"/>
                <a:gd name="T66" fmla="*/ 1 w 30"/>
                <a:gd name="T67" fmla="*/ 4 h 17"/>
                <a:gd name="T68" fmla="*/ 3 w 30"/>
                <a:gd name="T69" fmla="*/ 4 h 17"/>
                <a:gd name="T70" fmla="*/ 5 w 30"/>
                <a:gd name="T71" fmla="*/ 2 h 17"/>
                <a:gd name="T72" fmla="*/ 7 w 30"/>
                <a:gd name="T73" fmla="*/ 2 h 17"/>
                <a:gd name="T74" fmla="*/ 8 w 30"/>
                <a:gd name="T75" fmla="*/ 1 h 17"/>
                <a:gd name="T76" fmla="*/ 11 w 30"/>
                <a:gd name="T77" fmla="*/ 1 h 17"/>
                <a:gd name="T78" fmla="*/ 13 w 30"/>
                <a:gd name="T7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" h="17">
                  <a:moveTo>
                    <a:pt x="13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1" name="Freeform 331"/>
            <p:cNvSpPr>
              <a:spLocks/>
            </p:cNvSpPr>
            <p:nvPr/>
          </p:nvSpPr>
          <p:spPr bwMode="auto">
            <a:xfrm>
              <a:off x="732" y="206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 h 17"/>
                <a:gd name="T6" fmla="*/ 2 w 17"/>
                <a:gd name="T7" fmla="*/ 2 h 17"/>
                <a:gd name="T8" fmla="*/ 2 w 17"/>
                <a:gd name="T9" fmla="*/ 4 h 17"/>
                <a:gd name="T10" fmla="*/ 3 w 17"/>
                <a:gd name="T11" fmla="*/ 5 h 17"/>
                <a:gd name="T12" fmla="*/ 4 w 17"/>
                <a:gd name="T13" fmla="*/ 7 h 17"/>
                <a:gd name="T14" fmla="*/ 6 w 17"/>
                <a:gd name="T15" fmla="*/ 10 h 17"/>
                <a:gd name="T16" fmla="*/ 9 w 17"/>
                <a:gd name="T17" fmla="*/ 11 h 17"/>
                <a:gd name="T18" fmla="*/ 12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2" name="Freeform 332"/>
            <p:cNvSpPr>
              <a:spLocks/>
            </p:cNvSpPr>
            <p:nvPr/>
          </p:nvSpPr>
          <p:spPr bwMode="auto">
            <a:xfrm>
              <a:off x="726" y="2067"/>
              <a:ext cx="20" cy="17"/>
            </a:xfrm>
            <a:custGeom>
              <a:avLst/>
              <a:gdLst>
                <a:gd name="T0" fmla="*/ 0 w 20"/>
                <a:gd name="T1" fmla="*/ 0 h 17"/>
                <a:gd name="T2" fmla="*/ 0 w 20"/>
                <a:gd name="T3" fmla="*/ 1 h 17"/>
                <a:gd name="T4" fmla="*/ 1 w 20"/>
                <a:gd name="T5" fmla="*/ 1 h 17"/>
                <a:gd name="T6" fmla="*/ 2 w 20"/>
                <a:gd name="T7" fmla="*/ 2 h 17"/>
                <a:gd name="T8" fmla="*/ 4 w 20"/>
                <a:gd name="T9" fmla="*/ 5 h 17"/>
                <a:gd name="T10" fmla="*/ 6 w 20"/>
                <a:gd name="T11" fmla="*/ 8 h 17"/>
                <a:gd name="T12" fmla="*/ 9 w 20"/>
                <a:gd name="T13" fmla="*/ 9 h 17"/>
                <a:gd name="T14" fmla="*/ 10 w 20"/>
                <a:gd name="T15" fmla="*/ 12 h 17"/>
                <a:gd name="T16" fmla="*/ 14 w 20"/>
                <a:gd name="T17" fmla="*/ 13 h 17"/>
                <a:gd name="T18" fmla="*/ 16 w 20"/>
                <a:gd name="T19" fmla="*/ 16 h 17"/>
                <a:gd name="T20" fmla="*/ 19 w 20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9"/>
                  </a:lnTo>
                  <a:lnTo>
                    <a:pt x="10" y="12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9" y="1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3" name="Freeform 333"/>
            <p:cNvSpPr>
              <a:spLocks/>
            </p:cNvSpPr>
            <p:nvPr/>
          </p:nvSpPr>
          <p:spPr bwMode="auto">
            <a:xfrm>
              <a:off x="780" y="2006"/>
              <a:ext cx="20" cy="28"/>
            </a:xfrm>
            <a:custGeom>
              <a:avLst/>
              <a:gdLst>
                <a:gd name="T0" fmla="*/ 0 w 20"/>
                <a:gd name="T1" fmla="*/ 0 h 30"/>
                <a:gd name="T2" fmla="*/ 0 w 20"/>
                <a:gd name="T3" fmla="*/ 1 h 30"/>
                <a:gd name="T4" fmla="*/ 1 w 20"/>
                <a:gd name="T5" fmla="*/ 1 h 30"/>
                <a:gd name="T6" fmla="*/ 4 w 20"/>
                <a:gd name="T7" fmla="*/ 2 h 30"/>
                <a:gd name="T8" fmla="*/ 7 w 20"/>
                <a:gd name="T9" fmla="*/ 3 h 30"/>
                <a:gd name="T10" fmla="*/ 9 w 20"/>
                <a:gd name="T11" fmla="*/ 7 h 30"/>
                <a:gd name="T12" fmla="*/ 13 w 20"/>
                <a:gd name="T13" fmla="*/ 9 h 30"/>
                <a:gd name="T14" fmla="*/ 15 w 20"/>
                <a:gd name="T15" fmla="*/ 13 h 30"/>
                <a:gd name="T16" fmla="*/ 17 w 20"/>
                <a:gd name="T17" fmla="*/ 17 h 30"/>
                <a:gd name="T18" fmla="*/ 19 w 20"/>
                <a:gd name="T19" fmla="*/ 22 h 30"/>
                <a:gd name="T20" fmla="*/ 18 w 20"/>
                <a:gd name="T2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7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7" y="17"/>
                  </a:lnTo>
                  <a:lnTo>
                    <a:pt x="19" y="22"/>
                  </a:lnTo>
                  <a:lnTo>
                    <a:pt x="18" y="29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4" name="Freeform 334"/>
            <p:cNvSpPr>
              <a:spLocks/>
            </p:cNvSpPr>
            <p:nvPr/>
          </p:nvSpPr>
          <p:spPr bwMode="auto">
            <a:xfrm>
              <a:off x="785" y="203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16 h 17"/>
                <a:gd name="T6" fmla="*/ 8 w 17"/>
                <a:gd name="T7" fmla="*/ 16 h 17"/>
                <a:gd name="T8" fmla="*/ 8 w 17"/>
                <a:gd name="T9" fmla="*/ 16 h 17"/>
                <a:gd name="T10" fmla="*/ 8 w 17"/>
                <a:gd name="T11" fmla="*/ 16 h 17"/>
                <a:gd name="T12" fmla="*/ 0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8 h 17"/>
                <a:gd name="T22" fmla="*/ 0 w 17"/>
                <a:gd name="T23" fmla="*/ 8 h 17"/>
                <a:gd name="T24" fmla="*/ 0 w 17"/>
                <a:gd name="T25" fmla="*/ 0 h 17"/>
                <a:gd name="T26" fmla="*/ 8 w 17"/>
                <a:gd name="T27" fmla="*/ 0 h 17"/>
                <a:gd name="T28" fmla="*/ 8 w 17"/>
                <a:gd name="T29" fmla="*/ 0 h 17"/>
                <a:gd name="T30" fmla="*/ 8 w 17"/>
                <a:gd name="T31" fmla="*/ 8 h 17"/>
                <a:gd name="T32" fmla="*/ 16 w 17"/>
                <a:gd name="T33" fmla="*/ 8 h 17"/>
                <a:gd name="T34" fmla="*/ 16 w 17"/>
                <a:gd name="T35" fmla="*/ 8 h 17"/>
                <a:gd name="T36" fmla="*/ 16 w 17"/>
                <a:gd name="T37" fmla="*/ 8 h 17"/>
                <a:gd name="T38" fmla="*/ 16 w 17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5" name="Freeform 335"/>
            <p:cNvSpPr>
              <a:spLocks/>
            </p:cNvSpPr>
            <p:nvPr/>
          </p:nvSpPr>
          <p:spPr bwMode="auto">
            <a:xfrm>
              <a:off x="810" y="2010"/>
              <a:ext cx="65" cy="61"/>
            </a:xfrm>
            <a:custGeom>
              <a:avLst/>
              <a:gdLst>
                <a:gd name="T0" fmla="*/ 41 w 65"/>
                <a:gd name="T1" fmla="*/ 56 h 61"/>
                <a:gd name="T2" fmla="*/ 37 w 65"/>
                <a:gd name="T3" fmla="*/ 59 h 61"/>
                <a:gd name="T4" fmla="*/ 32 w 65"/>
                <a:gd name="T5" fmla="*/ 59 h 61"/>
                <a:gd name="T6" fmla="*/ 26 w 65"/>
                <a:gd name="T7" fmla="*/ 60 h 61"/>
                <a:gd name="T8" fmla="*/ 22 w 65"/>
                <a:gd name="T9" fmla="*/ 60 h 61"/>
                <a:gd name="T10" fmla="*/ 18 w 65"/>
                <a:gd name="T11" fmla="*/ 59 h 61"/>
                <a:gd name="T12" fmla="*/ 14 w 65"/>
                <a:gd name="T13" fmla="*/ 58 h 61"/>
                <a:gd name="T14" fmla="*/ 8 w 65"/>
                <a:gd name="T15" fmla="*/ 56 h 61"/>
                <a:gd name="T16" fmla="*/ 7 w 65"/>
                <a:gd name="T17" fmla="*/ 53 h 61"/>
                <a:gd name="T18" fmla="*/ 4 w 65"/>
                <a:gd name="T19" fmla="*/ 49 h 61"/>
                <a:gd name="T20" fmla="*/ 1 w 65"/>
                <a:gd name="T21" fmla="*/ 45 h 61"/>
                <a:gd name="T22" fmla="*/ 0 w 65"/>
                <a:gd name="T23" fmla="*/ 41 h 61"/>
                <a:gd name="T24" fmla="*/ 0 w 65"/>
                <a:gd name="T25" fmla="*/ 36 h 61"/>
                <a:gd name="T26" fmla="*/ 0 w 65"/>
                <a:gd name="T27" fmla="*/ 32 h 61"/>
                <a:gd name="T28" fmla="*/ 1 w 65"/>
                <a:gd name="T29" fmla="*/ 28 h 61"/>
                <a:gd name="T30" fmla="*/ 2 w 65"/>
                <a:gd name="T31" fmla="*/ 23 h 61"/>
                <a:gd name="T32" fmla="*/ 5 w 65"/>
                <a:gd name="T33" fmla="*/ 19 h 61"/>
                <a:gd name="T34" fmla="*/ 9 w 65"/>
                <a:gd name="T35" fmla="*/ 14 h 61"/>
                <a:gd name="T36" fmla="*/ 12 w 65"/>
                <a:gd name="T37" fmla="*/ 11 h 61"/>
                <a:gd name="T38" fmla="*/ 16 w 65"/>
                <a:gd name="T39" fmla="*/ 8 h 61"/>
                <a:gd name="T40" fmla="*/ 21 w 65"/>
                <a:gd name="T41" fmla="*/ 5 h 61"/>
                <a:gd name="T42" fmla="*/ 26 w 65"/>
                <a:gd name="T43" fmla="*/ 2 h 61"/>
                <a:gd name="T44" fmla="*/ 32 w 65"/>
                <a:gd name="T45" fmla="*/ 1 h 61"/>
                <a:gd name="T46" fmla="*/ 37 w 65"/>
                <a:gd name="T47" fmla="*/ 1 h 61"/>
                <a:gd name="T48" fmla="*/ 42 w 65"/>
                <a:gd name="T49" fmla="*/ 0 h 61"/>
                <a:gd name="T50" fmla="*/ 45 w 65"/>
                <a:gd name="T51" fmla="*/ 1 h 61"/>
                <a:gd name="T52" fmla="*/ 50 w 65"/>
                <a:gd name="T53" fmla="*/ 2 h 61"/>
                <a:gd name="T54" fmla="*/ 55 w 65"/>
                <a:gd name="T55" fmla="*/ 5 h 61"/>
                <a:gd name="T56" fmla="*/ 56 w 65"/>
                <a:gd name="T57" fmla="*/ 8 h 61"/>
                <a:gd name="T58" fmla="*/ 60 w 65"/>
                <a:gd name="T59" fmla="*/ 11 h 61"/>
                <a:gd name="T60" fmla="*/ 62 w 65"/>
                <a:gd name="T61" fmla="*/ 15 h 61"/>
                <a:gd name="T62" fmla="*/ 63 w 65"/>
                <a:gd name="T63" fmla="*/ 19 h 61"/>
                <a:gd name="T64" fmla="*/ 64 w 65"/>
                <a:gd name="T65" fmla="*/ 23 h 61"/>
                <a:gd name="T66" fmla="*/ 64 w 65"/>
                <a:gd name="T67" fmla="*/ 28 h 61"/>
                <a:gd name="T68" fmla="*/ 62 w 65"/>
                <a:gd name="T69" fmla="*/ 33 h 61"/>
                <a:gd name="T70" fmla="*/ 61 w 65"/>
                <a:gd name="T71" fmla="*/ 37 h 61"/>
                <a:gd name="T72" fmla="*/ 57 w 65"/>
                <a:gd name="T73" fmla="*/ 42 h 61"/>
                <a:gd name="T74" fmla="*/ 55 w 65"/>
                <a:gd name="T75" fmla="*/ 46 h 61"/>
                <a:gd name="T76" fmla="*/ 51 w 65"/>
                <a:gd name="T77" fmla="*/ 50 h 61"/>
                <a:gd name="T78" fmla="*/ 47 w 65"/>
                <a:gd name="T79" fmla="*/ 53 h 61"/>
                <a:gd name="T80" fmla="*/ 41 w 65"/>
                <a:gd name="T8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1">
                  <a:moveTo>
                    <a:pt x="41" y="56"/>
                  </a:moveTo>
                  <a:lnTo>
                    <a:pt x="37" y="59"/>
                  </a:lnTo>
                  <a:lnTo>
                    <a:pt x="32" y="59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18" y="59"/>
                  </a:lnTo>
                  <a:lnTo>
                    <a:pt x="14" y="58"/>
                  </a:lnTo>
                  <a:lnTo>
                    <a:pt x="8" y="56"/>
                  </a:lnTo>
                  <a:lnTo>
                    <a:pt x="7" y="53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50" y="2"/>
                  </a:lnTo>
                  <a:lnTo>
                    <a:pt x="55" y="5"/>
                  </a:lnTo>
                  <a:lnTo>
                    <a:pt x="56" y="8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3" y="19"/>
                  </a:lnTo>
                  <a:lnTo>
                    <a:pt x="64" y="23"/>
                  </a:lnTo>
                  <a:lnTo>
                    <a:pt x="64" y="28"/>
                  </a:lnTo>
                  <a:lnTo>
                    <a:pt x="62" y="33"/>
                  </a:lnTo>
                  <a:lnTo>
                    <a:pt x="61" y="37"/>
                  </a:lnTo>
                  <a:lnTo>
                    <a:pt x="57" y="42"/>
                  </a:lnTo>
                  <a:lnTo>
                    <a:pt x="55" y="46"/>
                  </a:lnTo>
                  <a:lnTo>
                    <a:pt x="51" y="50"/>
                  </a:lnTo>
                  <a:lnTo>
                    <a:pt x="47" y="53"/>
                  </a:lnTo>
                  <a:lnTo>
                    <a:pt x="41" y="56"/>
                  </a:lnTo>
                </a:path>
              </a:pathLst>
            </a:custGeom>
            <a:solidFill>
              <a:srgbClr val="E565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6" name="Freeform 336"/>
            <p:cNvSpPr>
              <a:spLocks/>
            </p:cNvSpPr>
            <p:nvPr/>
          </p:nvSpPr>
          <p:spPr bwMode="auto">
            <a:xfrm>
              <a:off x="808" y="2012"/>
              <a:ext cx="69" cy="65"/>
            </a:xfrm>
            <a:custGeom>
              <a:avLst/>
              <a:gdLst>
                <a:gd name="T0" fmla="*/ 43 w 68"/>
                <a:gd name="T1" fmla="*/ 59 h 65"/>
                <a:gd name="T2" fmla="*/ 38 w 68"/>
                <a:gd name="T3" fmla="*/ 62 h 65"/>
                <a:gd name="T4" fmla="*/ 33 w 68"/>
                <a:gd name="T5" fmla="*/ 63 h 65"/>
                <a:gd name="T6" fmla="*/ 28 w 68"/>
                <a:gd name="T7" fmla="*/ 63 h 65"/>
                <a:gd name="T8" fmla="*/ 24 w 68"/>
                <a:gd name="T9" fmla="*/ 64 h 65"/>
                <a:gd name="T10" fmla="*/ 18 w 68"/>
                <a:gd name="T11" fmla="*/ 63 h 65"/>
                <a:gd name="T12" fmla="*/ 15 w 68"/>
                <a:gd name="T13" fmla="*/ 61 h 65"/>
                <a:gd name="T14" fmla="*/ 9 w 68"/>
                <a:gd name="T15" fmla="*/ 59 h 65"/>
                <a:gd name="T16" fmla="*/ 7 w 68"/>
                <a:gd name="T17" fmla="*/ 56 h 65"/>
                <a:gd name="T18" fmla="*/ 3 w 68"/>
                <a:gd name="T19" fmla="*/ 52 h 65"/>
                <a:gd name="T20" fmla="*/ 1 w 68"/>
                <a:gd name="T21" fmla="*/ 48 h 65"/>
                <a:gd name="T22" fmla="*/ 0 w 68"/>
                <a:gd name="T23" fmla="*/ 42 h 65"/>
                <a:gd name="T24" fmla="*/ 0 w 68"/>
                <a:gd name="T25" fmla="*/ 38 h 65"/>
                <a:gd name="T26" fmla="*/ 0 w 68"/>
                <a:gd name="T27" fmla="*/ 33 h 65"/>
                <a:gd name="T28" fmla="*/ 0 w 68"/>
                <a:gd name="T29" fmla="*/ 29 h 65"/>
                <a:gd name="T30" fmla="*/ 2 w 68"/>
                <a:gd name="T31" fmla="*/ 24 h 65"/>
                <a:gd name="T32" fmla="*/ 5 w 68"/>
                <a:gd name="T33" fmla="*/ 20 h 65"/>
                <a:gd name="T34" fmla="*/ 9 w 68"/>
                <a:gd name="T35" fmla="*/ 15 h 65"/>
                <a:gd name="T36" fmla="*/ 12 w 68"/>
                <a:gd name="T37" fmla="*/ 11 h 65"/>
                <a:gd name="T38" fmla="*/ 16 w 68"/>
                <a:gd name="T39" fmla="*/ 8 h 65"/>
                <a:gd name="T40" fmla="*/ 21 w 68"/>
                <a:gd name="T41" fmla="*/ 5 h 65"/>
                <a:gd name="T42" fmla="*/ 27 w 68"/>
                <a:gd name="T43" fmla="*/ 2 h 65"/>
                <a:gd name="T44" fmla="*/ 33 w 68"/>
                <a:gd name="T45" fmla="*/ 1 h 65"/>
                <a:gd name="T46" fmla="*/ 38 w 68"/>
                <a:gd name="T47" fmla="*/ 1 h 65"/>
                <a:gd name="T48" fmla="*/ 43 w 68"/>
                <a:gd name="T49" fmla="*/ 0 h 65"/>
                <a:gd name="T50" fmla="*/ 47 w 68"/>
                <a:gd name="T51" fmla="*/ 1 h 65"/>
                <a:gd name="T52" fmla="*/ 51 w 68"/>
                <a:gd name="T53" fmla="*/ 3 h 65"/>
                <a:gd name="T54" fmla="*/ 56 w 68"/>
                <a:gd name="T55" fmla="*/ 6 h 65"/>
                <a:gd name="T56" fmla="*/ 58 w 68"/>
                <a:gd name="T57" fmla="*/ 8 h 65"/>
                <a:gd name="T58" fmla="*/ 61 w 68"/>
                <a:gd name="T59" fmla="*/ 12 h 65"/>
                <a:gd name="T60" fmla="*/ 64 w 68"/>
                <a:gd name="T61" fmla="*/ 16 h 65"/>
                <a:gd name="T62" fmla="*/ 66 w 68"/>
                <a:gd name="T63" fmla="*/ 19 h 65"/>
                <a:gd name="T64" fmla="*/ 67 w 68"/>
                <a:gd name="T65" fmla="*/ 24 h 65"/>
                <a:gd name="T66" fmla="*/ 66 w 68"/>
                <a:gd name="T67" fmla="*/ 30 h 65"/>
                <a:gd name="T68" fmla="*/ 64 w 68"/>
                <a:gd name="T69" fmla="*/ 35 h 65"/>
                <a:gd name="T70" fmla="*/ 62 w 68"/>
                <a:gd name="T71" fmla="*/ 40 h 65"/>
                <a:gd name="T72" fmla="*/ 59 w 68"/>
                <a:gd name="T73" fmla="*/ 44 h 65"/>
                <a:gd name="T74" fmla="*/ 57 w 68"/>
                <a:gd name="T75" fmla="*/ 49 h 65"/>
                <a:gd name="T76" fmla="*/ 52 w 68"/>
                <a:gd name="T77" fmla="*/ 53 h 65"/>
                <a:gd name="T78" fmla="*/ 49 w 68"/>
                <a:gd name="T79" fmla="*/ 56 h 65"/>
                <a:gd name="T80" fmla="*/ 43 w 68"/>
                <a:gd name="T8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5">
                  <a:moveTo>
                    <a:pt x="43" y="59"/>
                  </a:moveTo>
                  <a:lnTo>
                    <a:pt x="38" y="62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24" y="64"/>
                  </a:lnTo>
                  <a:lnTo>
                    <a:pt x="18" y="63"/>
                  </a:lnTo>
                  <a:lnTo>
                    <a:pt x="15" y="61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20"/>
                  </a:lnTo>
                  <a:lnTo>
                    <a:pt x="9" y="15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61" y="12"/>
                  </a:lnTo>
                  <a:lnTo>
                    <a:pt x="64" y="16"/>
                  </a:lnTo>
                  <a:lnTo>
                    <a:pt x="66" y="19"/>
                  </a:lnTo>
                  <a:lnTo>
                    <a:pt x="67" y="24"/>
                  </a:lnTo>
                  <a:lnTo>
                    <a:pt x="66" y="30"/>
                  </a:lnTo>
                  <a:lnTo>
                    <a:pt x="64" y="35"/>
                  </a:lnTo>
                  <a:lnTo>
                    <a:pt x="62" y="40"/>
                  </a:lnTo>
                  <a:lnTo>
                    <a:pt x="59" y="44"/>
                  </a:lnTo>
                  <a:lnTo>
                    <a:pt x="57" y="49"/>
                  </a:lnTo>
                  <a:lnTo>
                    <a:pt x="52" y="53"/>
                  </a:lnTo>
                  <a:lnTo>
                    <a:pt x="49" y="56"/>
                  </a:lnTo>
                  <a:lnTo>
                    <a:pt x="43" y="59"/>
                  </a:lnTo>
                </a:path>
              </a:pathLst>
            </a:custGeom>
            <a:noFill/>
            <a:ln w="12700" cap="rnd" cmpd="sng">
              <a:solidFill>
                <a:srgbClr val="0065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7" name="Freeform 337"/>
            <p:cNvSpPr>
              <a:spLocks/>
            </p:cNvSpPr>
            <p:nvPr/>
          </p:nvSpPr>
          <p:spPr bwMode="auto">
            <a:xfrm>
              <a:off x="811" y="2012"/>
              <a:ext cx="63" cy="58"/>
            </a:xfrm>
            <a:custGeom>
              <a:avLst/>
              <a:gdLst>
                <a:gd name="T0" fmla="*/ 1 w 62"/>
                <a:gd name="T1" fmla="*/ 42 h 58"/>
                <a:gd name="T2" fmla="*/ 0 w 62"/>
                <a:gd name="T3" fmla="*/ 39 h 58"/>
                <a:gd name="T4" fmla="*/ 0 w 62"/>
                <a:gd name="T5" fmla="*/ 34 h 58"/>
                <a:gd name="T6" fmla="*/ 0 w 62"/>
                <a:gd name="T7" fmla="*/ 30 h 58"/>
                <a:gd name="T8" fmla="*/ 1 w 62"/>
                <a:gd name="T9" fmla="*/ 26 h 58"/>
                <a:gd name="T10" fmla="*/ 2 w 62"/>
                <a:gd name="T11" fmla="*/ 22 h 58"/>
                <a:gd name="T12" fmla="*/ 5 w 62"/>
                <a:gd name="T13" fmla="*/ 18 h 58"/>
                <a:gd name="T14" fmla="*/ 8 w 62"/>
                <a:gd name="T15" fmla="*/ 13 h 58"/>
                <a:gd name="T16" fmla="*/ 10 w 62"/>
                <a:gd name="T17" fmla="*/ 10 h 58"/>
                <a:gd name="T18" fmla="*/ 16 w 62"/>
                <a:gd name="T19" fmla="*/ 7 h 58"/>
                <a:gd name="T20" fmla="*/ 20 w 62"/>
                <a:gd name="T21" fmla="*/ 4 h 58"/>
                <a:gd name="T22" fmla="*/ 25 w 62"/>
                <a:gd name="T23" fmla="*/ 2 h 58"/>
                <a:gd name="T24" fmla="*/ 30 w 62"/>
                <a:gd name="T25" fmla="*/ 1 h 58"/>
                <a:gd name="T26" fmla="*/ 35 w 62"/>
                <a:gd name="T27" fmla="*/ 1 h 58"/>
                <a:gd name="T28" fmla="*/ 39 w 62"/>
                <a:gd name="T29" fmla="*/ 0 h 58"/>
                <a:gd name="T30" fmla="*/ 43 w 62"/>
                <a:gd name="T31" fmla="*/ 1 h 58"/>
                <a:gd name="T32" fmla="*/ 47 w 62"/>
                <a:gd name="T33" fmla="*/ 3 h 58"/>
                <a:gd name="T34" fmla="*/ 52 w 62"/>
                <a:gd name="T35" fmla="*/ 4 h 58"/>
                <a:gd name="T36" fmla="*/ 54 w 62"/>
                <a:gd name="T37" fmla="*/ 7 h 58"/>
                <a:gd name="T38" fmla="*/ 57 w 62"/>
                <a:gd name="T39" fmla="*/ 10 h 58"/>
                <a:gd name="T40" fmla="*/ 59 w 62"/>
                <a:gd name="T41" fmla="*/ 15 h 58"/>
                <a:gd name="T42" fmla="*/ 60 w 62"/>
                <a:gd name="T43" fmla="*/ 18 h 58"/>
                <a:gd name="T44" fmla="*/ 61 w 62"/>
                <a:gd name="T45" fmla="*/ 22 h 58"/>
                <a:gd name="T46" fmla="*/ 60 w 62"/>
                <a:gd name="T47" fmla="*/ 26 h 58"/>
                <a:gd name="T48" fmla="*/ 59 w 62"/>
                <a:gd name="T49" fmla="*/ 32 h 58"/>
                <a:gd name="T50" fmla="*/ 57 w 62"/>
                <a:gd name="T51" fmla="*/ 35 h 58"/>
                <a:gd name="T52" fmla="*/ 54 w 62"/>
                <a:gd name="T53" fmla="*/ 40 h 58"/>
                <a:gd name="T54" fmla="*/ 52 w 62"/>
                <a:gd name="T55" fmla="*/ 44 h 58"/>
                <a:gd name="T56" fmla="*/ 48 w 62"/>
                <a:gd name="T57" fmla="*/ 47 h 58"/>
                <a:gd name="T58" fmla="*/ 45 w 62"/>
                <a:gd name="T59" fmla="*/ 50 h 58"/>
                <a:gd name="T60" fmla="*/ 40 w 62"/>
                <a:gd name="T61" fmla="*/ 53 h 58"/>
                <a:gd name="T62" fmla="*/ 35 w 62"/>
                <a:gd name="T63" fmla="*/ 55 h 58"/>
                <a:gd name="T64" fmla="*/ 30 w 62"/>
                <a:gd name="T65" fmla="*/ 56 h 58"/>
                <a:gd name="T66" fmla="*/ 25 w 62"/>
                <a:gd name="T67" fmla="*/ 57 h 58"/>
                <a:gd name="T68" fmla="*/ 21 w 62"/>
                <a:gd name="T69" fmla="*/ 56 h 58"/>
                <a:gd name="T70" fmla="*/ 16 w 62"/>
                <a:gd name="T71" fmla="*/ 56 h 58"/>
                <a:gd name="T72" fmla="*/ 13 w 62"/>
                <a:gd name="T73" fmla="*/ 55 h 58"/>
                <a:gd name="T74" fmla="*/ 9 w 62"/>
                <a:gd name="T75" fmla="*/ 53 h 58"/>
                <a:gd name="T76" fmla="*/ 6 w 62"/>
                <a:gd name="T77" fmla="*/ 50 h 58"/>
                <a:gd name="T78" fmla="*/ 3 w 62"/>
                <a:gd name="T79" fmla="*/ 47 h 58"/>
                <a:gd name="T80" fmla="*/ 1 w 62"/>
                <a:gd name="T81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" h="58">
                  <a:moveTo>
                    <a:pt x="1" y="42"/>
                  </a:moveTo>
                  <a:lnTo>
                    <a:pt x="0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3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7" y="10"/>
                  </a:lnTo>
                  <a:lnTo>
                    <a:pt x="59" y="15"/>
                  </a:lnTo>
                  <a:lnTo>
                    <a:pt x="60" y="18"/>
                  </a:lnTo>
                  <a:lnTo>
                    <a:pt x="61" y="22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35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8" y="47"/>
                  </a:lnTo>
                  <a:lnTo>
                    <a:pt x="45" y="50"/>
                  </a:lnTo>
                  <a:lnTo>
                    <a:pt x="40" y="53"/>
                  </a:lnTo>
                  <a:lnTo>
                    <a:pt x="35" y="55"/>
                  </a:lnTo>
                  <a:lnTo>
                    <a:pt x="30" y="56"/>
                  </a:lnTo>
                  <a:lnTo>
                    <a:pt x="25" y="57"/>
                  </a:lnTo>
                  <a:lnTo>
                    <a:pt x="21" y="56"/>
                  </a:lnTo>
                  <a:lnTo>
                    <a:pt x="16" y="56"/>
                  </a:lnTo>
                  <a:lnTo>
                    <a:pt x="13" y="55"/>
                  </a:lnTo>
                  <a:lnTo>
                    <a:pt x="9" y="53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1" y="42"/>
                  </a:lnTo>
                </a:path>
              </a:pathLst>
            </a:custGeom>
            <a:solidFill>
              <a:srgbClr val="E974C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8" name="Freeform 338"/>
            <p:cNvSpPr>
              <a:spLocks/>
            </p:cNvSpPr>
            <p:nvPr/>
          </p:nvSpPr>
          <p:spPr bwMode="auto">
            <a:xfrm>
              <a:off x="813" y="2012"/>
              <a:ext cx="59" cy="58"/>
            </a:xfrm>
            <a:custGeom>
              <a:avLst/>
              <a:gdLst>
                <a:gd name="T0" fmla="*/ 1 w 60"/>
                <a:gd name="T1" fmla="*/ 42 h 57"/>
                <a:gd name="T2" fmla="*/ 0 w 60"/>
                <a:gd name="T3" fmla="*/ 38 h 57"/>
                <a:gd name="T4" fmla="*/ 0 w 60"/>
                <a:gd name="T5" fmla="*/ 34 h 57"/>
                <a:gd name="T6" fmla="*/ 0 w 60"/>
                <a:gd name="T7" fmla="*/ 29 h 57"/>
                <a:gd name="T8" fmla="*/ 1 w 60"/>
                <a:gd name="T9" fmla="*/ 25 h 57"/>
                <a:gd name="T10" fmla="*/ 2 w 60"/>
                <a:gd name="T11" fmla="*/ 22 h 57"/>
                <a:gd name="T12" fmla="*/ 5 w 60"/>
                <a:gd name="T13" fmla="*/ 18 h 57"/>
                <a:gd name="T14" fmla="*/ 8 w 60"/>
                <a:gd name="T15" fmla="*/ 13 h 57"/>
                <a:gd name="T16" fmla="*/ 10 w 60"/>
                <a:gd name="T17" fmla="*/ 11 h 57"/>
                <a:gd name="T18" fmla="*/ 15 w 60"/>
                <a:gd name="T19" fmla="*/ 7 h 57"/>
                <a:gd name="T20" fmla="*/ 19 w 60"/>
                <a:gd name="T21" fmla="*/ 4 h 57"/>
                <a:gd name="T22" fmla="*/ 24 w 60"/>
                <a:gd name="T23" fmla="*/ 2 h 57"/>
                <a:gd name="T24" fmla="*/ 29 w 60"/>
                <a:gd name="T25" fmla="*/ 1 h 57"/>
                <a:gd name="T26" fmla="*/ 33 w 60"/>
                <a:gd name="T27" fmla="*/ 0 h 57"/>
                <a:gd name="T28" fmla="*/ 38 w 60"/>
                <a:gd name="T29" fmla="*/ 1 h 57"/>
                <a:gd name="T30" fmla="*/ 42 w 60"/>
                <a:gd name="T31" fmla="*/ 2 h 57"/>
                <a:gd name="T32" fmla="*/ 45 w 60"/>
                <a:gd name="T33" fmla="*/ 3 h 57"/>
                <a:gd name="T34" fmla="*/ 50 w 60"/>
                <a:gd name="T35" fmla="*/ 5 h 57"/>
                <a:gd name="T36" fmla="*/ 52 w 60"/>
                <a:gd name="T37" fmla="*/ 8 h 57"/>
                <a:gd name="T38" fmla="*/ 55 w 60"/>
                <a:gd name="T39" fmla="*/ 11 h 57"/>
                <a:gd name="T40" fmla="*/ 57 w 60"/>
                <a:gd name="T41" fmla="*/ 14 h 57"/>
                <a:gd name="T42" fmla="*/ 58 w 60"/>
                <a:gd name="T43" fmla="*/ 18 h 57"/>
                <a:gd name="T44" fmla="*/ 59 w 60"/>
                <a:gd name="T45" fmla="*/ 21 h 57"/>
                <a:gd name="T46" fmla="*/ 58 w 60"/>
                <a:gd name="T47" fmla="*/ 25 h 57"/>
                <a:gd name="T48" fmla="*/ 57 w 60"/>
                <a:gd name="T49" fmla="*/ 31 h 57"/>
                <a:gd name="T50" fmla="*/ 55 w 60"/>
                <a:gd name="T51" fmla="*/ 34 h 57"/>
                <a:gd name="T52" fmla="*/ 53 w 60"/>
                <a:gd name="T53" fmla="*/ 38 h 57"/>
                <a:gd name="T54" fmla="*/ 50 w 60"/>
                <a:gd name="T55" fmla="*/ 43 h 57"/>
                <a:gd name="T56" fmla="*/ 47 w 60"/>
                <a:gd name="T57" fmla="*/ 46 h 57"/>
                <a:gd name="T58" fmla="*/ 43 w 60"/>
                <a:gd name="T59" fmla="*/ 49 h 57"/>
                <a:gd name="T60" fmla="*/ 39 w 60"/>
                <a:gd name="T61" fmla="*/ 51 h 57"/>
                <a:gd name="T62" fmla="*/ 33 w 60"/>
                <a:gd name="T63" fmla="*/ 54 h 57"/>
                <a:gd name="T64" fmla="*/ 29 w 60"/>
                <a:gd name="T65" fmla="*/ 55 h 57"/>
                <a:gd name="T66" fmla="*/ 24 w 60"/>
                <a:gd name="T67" fmla="*/ 56 h 57"/>
                <a:gd name="T68" fmla="*/ 19 w 60"/>
                <a:gd name="T69" fmla="*/ 55 h 57"/>
                <a:gd name="T70" fmla="*/ 16 w 60"/>
                <a:gd name="T71" fmla="*/ 55 h 57"/>
                <a:gd name="T72" fmla="*/ 12 w 60"/>
                <a:gd name="T73" fmla="*/ 54 h 57"/>
                <a:gd name="T74" fmla="*/ 8 w 60"/>
                <a:gd name="T75" fmla="*/ 51 h 57"/>
                <a:gd name="T76" fmla="*/ 5 w 60"/>
                <a:gd name="T77" fmla="*/ 49 h 57"/>
                <a:gd name="T78" fmla="*/ 2 w 60"/>
                <a:gd name="T79" fmla="*/ 45 h 57"/>
                <a:gd name="T80" fmla="*/ 1 w 60"/>
                <a:gd name="T81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7">
                  <a:moveTo>
                    <a:pt x="1" y="42"/>
                  </a:move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8" y="18"/>
                  </a:lnTo>
                  <a:lnTo>
                    <a:pt x="59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5" y="34"/>
                  </a:lnTo>
                  <a:lnTo>
                    <a:pt x="53" y="38"/>
                  </a:lnTo>
                  <a:lnTo>
                    <a:pt x="50" y="43"/>
                  </a:lnTo>
                  <a:lnTo>
                    <a:pt x="47" y="46"/>
                  </a:lnTo>
                  <a:lnTo>
                    <a:pt x="43" y="49"/>
                  </a:lnTo>
                  <a:lnTo>
                    <a:pt x="39" y="51"/>
                  </a:lnTo>
                  <a:lnTo>
                    <a:pt x="33" y="54"/>
                  </a:lnTo>
                  <a:lnTo>
                    <a:pt x="29" y="55"/>
                  </a:lnTo>
                  <a:lnTo>
                    <a:pt x="24" y="56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2" y="54"/>
                  </a:lnTo>
                  <a:lnTo>
                    <a:pt x="8" y="51"/>
                  </a:lnTo>
                  <a:lnTo>
                    <a:pt x="5" y="49"/>
                  </a:lnTo>
                  <a:lnTo>
                    <a:pt x="2" y="45"/>
                  </a:lnTo>
                  <a:lnTo>
                    <a:pt x="1" y="42"/>
                  </a:lnTo>
                </a:path>
              </a:pathLst>
            </a:custGeom>
            <a:solidFill>
              <a:srgbClr val="ED83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79" name="Freeform 339"/>
            <p:cNvSpPr>
              <a:spLocks/>
            </p:cNvSpPr>
            <p:nvPr/>
          </p:nvSpPr>
          <p:spPr bwMode="auto">
            <a:xfrm>
              <a:off x="813" y="2015"/>
              <a:ext cx="57" cy="54"/>
            </a:xfrm>
            <a:custGeom>
              <a:avLst/>
              <a:gdLst>
                <a:gd name="T0" fmla="*/ 0 w 57"/>
                <a:gd name="T1" fmla="*/ 39 h 54"/>
                <a:gd name="T2" fmla="*/ 0 w 57"/>
                <a:gd name="T3" fmla="*/ 36 h 54"/>
                <a:gd name="T4" fmla="*/ 0 w 57"/>
                <a:gd name="T5" fmla="*/ 31 h 54"/>
                <a:gd name="T6" fmla="*/ 0 w 57"/>
                <a:gd name="T7" fmla="*/ 28 h 54"/>
                <a:gd name="T8" fmla="*/ 0 w 57"/>
                <a:gd name="T9" fmla="*/ 24 h 54"/>
                <a:gd name="T10" fmla="*/ 2 w 57"/>
                <a:gd name="T11" fmla="*/ 20 h 54"/>
                <a:gd name="T12" fmla="*/ 5 w 57"/>
                <a:gd name="T13" fmla="*/ 16 h 54"/>
                <a:gd name="T14" fmla="*/ 7 w 57"/>
                <a:gd name="T15" fmla="*/ 13 h 54"/>
                <a:gd name="T16" fmla="*/ 10 w 57"/>
                <a:gd name="T17" fmla="*/ 10 h 54"/>
                <a:gd name="T18" fmla="*/ 14 w 57"/>
                <a:gd name="T19" fmla="*/ 6 h 54"/>
                <a:gd name="T20" fmla="*/ 18 w 57"/>
                <a:gd name="T21" fmla="*/ 3 h 54"/>
                <a:gd name="T22" fmla="*/ 23 w 57"/>
                <a:gd name="T23" fmla="*/ 2 h 54"/>
                <a:gd name="T24" fmla="*/ 27 w 57"/>
                <a:gd name="T25" fmla="*/ 0 h 54"/>
                <a:gd name="T26" fmla="*/ 32 w 57"/>
                <a:gd name="T27" fmla="*/ 0 h 54"/>
                <a:gd name="T28" fmla="*/ 36 w 57"/>
                <a:gd name="T29" fmla="*/ 0 h 54"/>
                <a:gd name="T30" fmla="*/ 40 w 57"/>
                <a:gd name="T31" fmla="*/ 1 h 54"/>
                <a:gd name="T32" fmla="*/ 43 w 57"/>
                <a:gd name="T33" fmla="*/ 2 h 54"/>
                <a:gd name="T34" fmla="*/ 48 w 57"/>
                <a:gd name="T35" fmla="*/ 4 h 54"/>
                <a:gd name="T36" fmla="*/ 50 w 57"/>
                <a:gd name="T37" fmla="*/ 7 h 54"/>
                <a:gd name="T38" fmla="*/ 52 w 57"/>
                <a:gd name="T39" fmla="*/ 10 h 54"/>
                <a:gd name="T40" fmla="*/ 54 w 57"/>
                <a:gd name="T41" fmla="*/ 14 h 54"/>
                <a:gd name="T42" fmla="*/ 55 w 57"/>
                <a:gd name="T43" fmla="*/ 16 h 54"/>
                <a:gd name="T44" fmla="*/ 56 w 57"/>
                <a:gd name="T45" fmla="*/ 20 h 54"/>
                <a:gd name="T46" fmla="*/ 55 w 57"/>
                <a:gd name="T47" fmla="*/ 25 h 54"/>
                <a:gd name="T48" fmla="*/ 54 w 57"/>
                <a:gd name="T49" fmla="*/ 29 h 54"/>
                <a:gd name="T50" fmla="*/ 53 w 57"/>
                <a:gd name="T51" fmla="*/ 33 h 54"/>
                <a:gd name="T52" fmla="*/ 50 w 57"/>
                <a:gd name="T53" fmla="*/ 36 h 54"/>
                <a:gd name="T54" fmla="*/ 48 w 57"/>
                <a:gd name="T55" fmla="*/ 40 h 54"/>
                <a:gd name="T56" fmla="*/ 44 w 57"/>
                <a:gd name="T57" fmla="*/ 43 h 54"/>
                <a:gd name="T58" fmla="*/ 40 w 57"/>
                <a:gd name="T59" fmla="*/ 47 h 54"/>
                <a:gd name="T60" fmla="*/ 37 w 57"/>
                <a:gd name="T61" fmla="*/ 50 h 54"/>
                <a:gd name="T62" fmla="*/ 32 w 57"/>
                <a:gd name="T63" fmla="*/ 51 h 54"/>
                <a:gd name="T64" fmla="*/ 28 w 57"/>
                <a:gd name="T65" fmla="*/ 52 h 54"/>
                <a:gd name="T66" fmla="*/ 24 w 57"/>
                <a:gd name="T67" fmla="*/ 53 h 54"/>
                <a:gd name="T68" fmla="*/ 18 w 57"/>
                <a:gd name="T69" fmla="*/ 53 h 54"/>
                <a:gd name="T70" fmla="*/ 15 w 57"/>
                <a:gd name="T71" fmla="*/ 52 h 54"/>
                <a:gd name="T72" fmla="*/ 11 w 57"/>
                <a:gd name="T73" fmla="*/ 51 h 54"/>
                <a:gd name="T74" fmla="*/ 8 w 57"/>
                <a:gd name="T75" fmla="*/ 49 h 54"/>
                <a:gd name="T76" fmla="*/ 6 w 57"/>
                <a:gd name="T77" fmla="*/ 46 h 54"/>
                <a:gd name="T78" fmla="*/ 2 w 57"/>
                <a:gd name="T79" fmla="*/ 43 h 54"/>
                <a:gd name="T80" fmla="*/ 0 w 57"/>
                <a:gd name="T81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54">
                  <a:moveTo>
                    <a:pt x="0" y="39"/>
                  </a:move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5" y="25"/>
                  </a:lnTo>
                  <a:lnTo>
                    <a:pt x="54" y="29"/>
                  </a:lnTo>
                  <a:lnTo>
                    <a:pt x="53" y="33"/>
                  </a:lnTo>
                  <a:lnTo>
                    <a:pt x="50" y="36"/>
                  </a:lnTo>
                  <a:lnTo>
                    <a:pt x="48" y="40"/>
                  </a:lnTo>
                  <a:lnTo>
                    <a:pt x="44" y="43"/>
                  </a:lnTo>
                  <a:lnTo>
                    <a:pt x="40" y="47"/>
                  </a:lnTo>
                  <a:lnTo>
                    <a:pt x="37" y="50"/>
                  </a:lnTo>
                  <a:lnTo>
                    <a:pt x="32" y="51"/>
                  </a:lnTo>
                  <a:lnTo>
                    <a:pt x="28" y="52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5" y="52"/>
                  </a:lnTo>
                  <a:lnTo>
                    <a:pt x="11" y="51"/>
                  </a:lnTo>
                  <a:lnTo>
                    <a:pt x="8" y="49"/>
                  </a:lnTo>
                  <a:lnTo>
                    <a:pt x="6" y="46"/>
                  </a:lnTo>
                  <a:lnTo>
                    <a:pt x="2" y="43"/>
                  </a:lnTo>
                  <a:lnTo>
                    <a:pt x="0" y="39"/>
                  </a:lnTo>
                </a:path>
              </a:pathLst>
            </a:custGeom>
            <a:solidFill>
              <a:srgbClr val="F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0" name="Freeform 340"/>
            <p:cNvSpPr>
              <a:spLocks/>
            </p:cNvSpPr>
            <p:nvPr/>
          </p:nvSpPr>
          <p:spPr bwMode="auto">
            <a:xfrm>
              <a:off x="815" y="2015"/>
              <a:ext cx="56" cy="52"/>
            </a:xfrm>
            <a:custGeom>
              <a:avLst/>
              <a:gdLst>
                <a:gd name="T0" fmla="*/ 0 w 54"/>
                <a:gd name="T1" fmla="*/ 37 h 52"/>
                <a:gd name="T2" fmla="*/ 0 w 54"/>
                <a:gd name="T3" fmla="*/ 34 h 52"/>
                <a:gd name="T4" fmla="*/ 0 w 54"/>
                <a:gd name="T5" fmla="*/ 30 h 52"/>
                <a:gd name="T6" fmla="*/ 0 w 54"/>
                <a:gd name="T7" fmla="*/ 27 h 52"/>
                <a:gd name="T8" fmla="*/ 1 w 54"/>
                <a:gd name="T9" fmla="*/ 23 h 52"/>
                <a:gd name="T10" fmla="*/ 2 w 54"/>
                <a:gd name="T11" fmla="*/ 20 h 52"/>
                <a:gd name="T12" fmla="*/ 5 w 54"/>
                <a:gd name="T13" fmla="*/ 15 h 52"/>
                <a:gd name="T14" fmla="*/ 7 w 54"/>
                <a:gd name="T15" fmla="*/ 11 h 52"/>
                <a:gd name="T16" fmla="*/ 10 w 54"/>
                <a:gd name="T17" fmla="*/ 9 h 52"/>
                <a:gd name="T18" fmla="*/ 13 w 54"/>
                <a:gd name="T19" fmla="*/ 6 h 52"/>
                <a:gd name="T20" fmla="*/ 17 w 54"/>
                <a:gd name="T21" fmla="*/ 3 h 52"/>
                <a:gd name="T22" fmla="*/ 22 w 54"/>
                <a:gd name="T23" fmla="*/ 2 h 52"/>
                <a:gd name="T24" fmla="*/ 26 w 54"/>
                <a:gd name="T25" fmla="*/ 0 h 52"/>
                <a:gd name="T26" fmla="*/ 30 w 54"/>
                <a:gd name="T27" fmla="*/ 0 h 52"/>
                <a:gd name="T28" fmla="*/ 34 w 54"/>
                <a:gd name="T29" fmla="*/ 0 h 52"/>
                <a:gd name="T30" fmla="*/ 37 w 54"/>
                <a:gd name="T31" fmla="*/ 1 h 52"/>
                <a:gd name="T32" fmla="*/ 41 w 54"/>
                <a:gd name="T33" fmla="*/ 2 h 52"/>
                <a:gd name="T34" fmla="*/ 45 w 54"/>
                <a:gd name="T35" fmla="*/ 4 h 52"/>
                <a:gd name="T36" fmla="*/ 47 w 54"/>
                <a:gd name="T37" fmla="*/ 6 h 52"/>
                <a:gd name="T38" fmla="*/ 49 w 54"/>
                <a:gd name="T39" fmla="*/ 10 h 52"/>
                <a:gd name="T40" fmla="*/ 51 w 54"/>
                <a:gd name="T41" fmla="*/ 12 h 52"/>
                <a:gd name="T42" fmla="*/ 52 w 54"/>
                <a:gd name="T43" fmla="*/ 16 h 52"/>
                <a:gd name="T44" fmla="*/ 53 w 54"/>
                <a:gd name="T45" fmla="*/ 19 h 52"/>
                <a:gd name="T46" fmla="*/ 53 w 54"/>
                <a:gd name="T47" fmla="*/ 23 h 52"/>
                <a:gd name="T48" fmla="*/ 51 w 54"/>
                <a:gd name="T49" fmla="*/ 27 h 52"/>
                <a:gd name="T50" fmla="*/ 50 w 54"/>
                <a:gd name="T51" fmla="*/ 31 h 52"/>
                <a:gd name="T52" fmla="*/ 47 w 54"/>
                <a:gd name="T53" fmla="*/ 35 h 52"/>
                <a:gd name="T54" fmla="*/ 45 w 54"/>
                <a:gd name="T55" fmla="*/ 39 h 52"/>
                <a:gd name="T56" fmla="*/ 42 w 54"/>
                <a:gd name="T57" fmla="*/ 41 h 52"/>
                <a:gd name="T58" fmla="*/ 38 w 54"/>
                <a:gd name="T59" fmla="*/ 45 h 52"/>
                <a:gd name="T60" fmla="*/ 35 w 54"/>
                <a:gd name="T61" fmla="*/ 47 h 52"/>
                <a:gd name="T62" fmla="*/ 30 w 54"/>
                <a:gd name="T63" fmla="*/ 49 h 52"/>
                <a:gd name="T64" fmla="*/ 26 w 54"/>
                <a:gd name="T65" fmla="*/ 50 h 52"/>
                <a:gd name="T66" fmla="*/ 22 w 54"/>
                <a:gd name="T67" fmla="*/ 50 h 52"/>
                <a:gd name="T68" fmla="*/ 17 w 54"/>
                <a:gd name="T69" fmla="*/ 51 h 52"/>
                <a:gd name="T70" fmla="*/ 15 w 54"/>
                <a:gd name="T71" fmla="*/ 49 h 52"/>
                <a:gd name="T72" fmla="*/ 11 w 54"/>
                <a:gd name="T73" fmla="*/ 48 h 52"/>
                <a:gd name="T74" fmla="*/ 7 w 54"/>
                <a:gd name="T75" fmla="*/ 46 h 52"/>
                <a:gd name="T76" fmla="*/ 5 w 54"/>
                <a:gd name="T77" fmla="*/ 44 h 52"/>
                <a:gd name="T78" fmla="*/ 2 w 54"/>
                <a:gd name="T79" fmla="*/ 41 h 52"/>
                <a:gd name="T80" fmla="*/ 0 w 54"/>
                <a:gd name="T81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52">
                  <a:moveTo>
                    <a:pt x="0" y="37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49" y="10"/>
                  </a:lnTo>
                  <a:lnTo>
                    <a:pt x="51" y="12"/>
                  </a:lnTo>
                  <a:lnTo>
                    <a:pt x="52" y="16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1" y="27"/>
                  </a:lnTo>
                  <a:lnTo>
                    <a:pt x="50" y="31"/>
                  </a:lnTo>
                  <a:lnTo>
                    <a:pt x="47" y="35"/>
                  </a:lnTo>
                  <a:lnTo>
                    <a:pt x="45" y="39"/>
                  </a:lnTo>
                  <a:lnTo>
                    <a:pt x="42" y="41"/>
                  </a:lnTo>
                  <a:lnTo>
                    <a:pt x="38" y="45"/>
                  </a:lnTo>
                  <a:lnTo>
                    <a:pt x="35" y="47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2" y="41"/>
                  </a:lnTo>
                  <a:lnTo>
                    <a:pt x="0" y="37"/>
                  </a:lnTo>
                </a:path>
              </a:pathLst>
            </a:custGeom>
            <a:solidFill>
              <a:srgbClr val="F6A1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1" name="Freeform 341"/>
            <p:cNvSpPr>
              <a:spLocks/>
            </p:cNvSpPr>
            <p:nvPr/>
          </p:nvSpPr>
          <p:spPr bwMode="auto">
            <a:xfrm>
              <a:off x="817" y="2017"/>
              <a:ext cx="52" cy="48"/>
            </a:xfrm>
            <a:custGeom>
              <a:avLst/>
              <a:gdLst>
                <a:gd name="T0" fmla="*/ 0 w 52"/>
                <a:gd name="T1" fmla="*/ 36 h 49"/>
                <a:gd name="T2" fmla="*/ 0 w 52"/>
                <a:gd name="T3" fmla="*/ 33 h 49"/>
                <a:gd name="T4" fmla="*/ 0 w 52"/>
                <a:gd name="T5" fmla="*/ 29 h 49"/>
                <a:gd name="T6" fmla="*/ 0 w 52"/>
                <a:gd name="T7" fmla="*/ 25 h 49"/>
                <a:gd name="T8" fmla="*/ 1 w 52"/>
                <a:gd name="T9" fmla="*/ 22 h 49"/>
                <a:gd name="T10" fmla="*/ 2 w 52"/>
                <a:gd name="T11" fmla="*/ 19 h 49"/>
                <a:gd name="T12" fmla="*/ 4 w 52"/>
                <a:gd name="T13" fmla="*/ 15 h 49"/>
                <a:gd name="T14" fmla="*/ 7 w 52"/>
                <a:gd name="T15" fmla="*/ 11 h 49"/>
                <a:gd name="T16" fmla="*/ 9 w 52"/>
                <a:gd name="T17" fmla="*/ 9 h 49"/>
                <a:gd name="T18" fmla="*/ 14 w 52"/>
                <a:gd name="T19" fmla="*/ 6 h 49"/>
                <a:gd name="T20" fmla="*/ 16 w 52"/>
                <a:gd name="T21" fmla="*/ 3 h 49"/>
                <a:gd name="T22" fmla="*/ 21 w 52"/>
                <a:gd name="T23" fmla="*/ 2 h 49"/>
                <a:gd name="T24" fmla="*/ 25 w 52"/>
                <a:gd name="T25" fmla="*/ 1 h 49"/>
                <a:gd name="T26" fmla="*/ 29 w 52"/>
                <a:gd name="T27" fmla="*/ 0 h 49"/>
                <a:gd name="T28" fmla="*/ 33 w 52"/>
                <a:gd name="T29" fmla="*/ 1 h 49"/>
                <a:gd name="T30" fmla="*/ 36 w 52"/>
                <a:gd name="T31" fmla="*/ 1 h 49"/>
                <a:gd name="T32" fmla="*/ 39 w 52"/>
                <a:gd name="T33" fmla="*/ 2 h 49"/>
                <a:gd name="T34" fmla="*/ 43 w 52"/>
                <a:gd name="T35" fmla="*/ 4 h 49"/>
                <a:gd name="T36" fmla="*/ 45 w 52"/>
                <a:gd name="T37" fmla="*/ 6 h 49"/>
                <a:gd name="T38" fmla="*/ 48 w 52"/>
                <a:gd name="T39" fmla="*/ 9 h 49"/>
                <a:gd name="T40" fmla="*/ 49 w 52"/>
                <a:gd name="T41" fmla="*/ 12 h 49"/>
                <a:gd name="T42" fmla="*/ 50 w 52"/>
                <a:gd name="T43" fmla="*/ 15 h 49"/>
                <a:gd name="T44" fmla="*/ 51 w 52"/>
                <a:gd name="T45" fmla="*/ 19 h 49"/>
                <a:gd name="T46" fmla="*/ 50 w 52"/>
                <a:gd name="T47" fmla="*/ 23 h 49"/>
                <a:gd name="T48" fmla="*/ 49 w 52"/>
                <a:gd name="T49" fmla="*/ 27 h 49"/>
                <a:gd name="T50" fmla="*/ 48 w 52"/>
                <a:gd name="T51" fmla="*/ 30 h 49"/>
                <a:gd name="T52" fmla="*/ 45 w 52"/>
                <a:gd name="T53" fmla="*/ 34 h 49"/>
                <a:gd name="T54" fmla="*/ 43 w 52"/>
                <a:gd name="T55" fmla="*/ 37 h 49"/>
                <a:gd name="T56" fmla="*/ 40 w 52"/>
                <a:gd name="T57" fmla="*/ 40 h 49"/>
                <a:gd name="T58" fmla="*/ 36 w 52"/>
                <a:gd name="T59" fmla="*/ 42 h 49"/>
                <a:gd name="T60" fmla="*/ 34 w 52"/>
                <a:gd name="T61" fmla="*/ 45 h 49"/>
                <a:gd name="T62" fmla="*/ 29 w 52"/>
                <a:gd name="T63" fmla="*/ 47 h 49"/>
                <a:gd name="T64" fmla="*/ 25 w 52"/>
                <a:gd name="T65" fmla="*/ 48 h 49"/>
                <a:gd name="T66" fmla="*/ 21 w 52"/>
                <a:gd name="T67" fmla="*/ 48 h 49"/>
                <a:gd name="T68" fmla="*/ 17 w 52"/>
                <a:gd name="T69" fmla="*/ 48 h 49"/>
                <a:gd name="T70" fmla="*/ 14 w 52"/>
                <a:gd name="T71" fmla="*/ 47 h 49"/>
                <a:gd name="T72" fmla="*/ 10 w 52"/>
                <a:gd name="T73" fmla="*/ 46 h 49"/>
                <a:gd name="T74" fmla="*/ 7 w 52"/>
                <a:gd name="T75" fmla="*/ 45 h 49"/>
                <a:gd name="T76" fmla="*/ 5 w 52"/>
                <a:gd name="T77" fmla="*/ 42 h 49"/>
                <a:gd name="T78" fmla="*/ 2 w 52"/>
                <a:gd name="T79" fmla="*/ 40 h 49"/>
                <a:gd name="T80" fmla="*/ 0 w 52"/>
                <a:gd name="T81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9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21" y="2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5" y="6"/>
                  </a:lnTo>
                  <a:lnTo>
                    <a:pt x="48" y="9"/>
                  </a:lnTo>
                  <a:lnTo>
                    <a:pt x="49" y="12"/>
                  </a:lnTo>
                  <a:lnTo>
                    <a:pt x="50" y="15"/>
                  </a:lnTo>
                  <a:lnTo>
                    <a:pt x="51" y="19"/>
                  </a:lnTo>
                  <a:lnTo>
                    <a:pt x="50" y="23"/>
                  </a:lnTo>
                  <a:lnTo>
                    <a:pt x="49" y="27"/>
                  </a:lnTo>
                  <a:lnTo>
                    <a:pt x="48" y="30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7" y="48"/>
                  </a:lnTo>
                  <a:lnTo>
                    <a:pt x="14" y="47"/>
                  </a:lnTo>
                  <a:lnTo>
                    <a:pt x="10" y="46"/>
                  </a:lnTo>
                  <a:lnTo>
                    <a:pt x="7" y="45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0" y="36"/>
                  </a:lnTo>
                </a:path>
              </a:pathLst>
            </a:custGeom>
            <a:solidFill>
              <a:srgbClr val="FAB0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2" name="Freeform 342"/>
            <p:cNvSpPr>
              <a:spLocks/>
            </p:cNvSpPr>
            <p:nvPr/>
          </p:nvSpPr>
          <p:spPr bwMode="auto">
            <a:xfrm>
              <a:off x="819" y="2017"/>
              <a:ext cx="50" cy="45"/>
            </a:xfrm>
            <a:custGeom>
              <a:avLst/>
              <a:gdLst>
                <a:gd name="T0" fmla="*/ 33 w 51"/>
                <a:gd name="T1" fmla="*/ 42 h 46"/>
                <a:gd name="T2" fmla="*/ 29 w 51"/>
                <a:gd name="T3" fmla="*/ 43 h 46"/>
                <a:gd name="T4" fmla="*/ 25 w 51"/>
                <a:gd name="T5" fmla="*/ 44 h 46"/>
                <a:gd name="T6" fmla="*/ 21 w 51"/>
                <a:gd name="T7" fmla="*/ 45 h 46"/>
                <a:gd name="T8" fmla="*/ 16 w 51"/>
                <a:gd name="T9" fmla="*/ 45 h 46"/>
                <a:gd name="T10" fmla="*/ 13 w 51"/>
                <a:gd name="T11" fmla="*/ 44 h 46"/>
                <a:gd name="T12" fmla="*/ 10 w 51"/>
                <a:gd name="T13" fmla="*/ 44 h 46"/>
                <a:gd name="T14" fmla="*/ 7 w 51"/>
                <a:gd name="T15" fmla="*/ 41 h 46"/>
                <a:gd name="T16" fmla="*/ 5 w 51"/>
                <a:gd name="T17" fmla="*/ 39 h 46"/>
                <a:gd name="T18" fmla="*/ 2 w 51"/>
                <a:gd name="T19" fmla="*/ 37 h 46"/>
                <a:gd name="T20" fmla="*/ 0 w 51"/>
                <a:gd name="T21" fmla="*/ 33 h 46"/>
                <a:gd name="T22" fmla="*/ 0 w 51"/>
                <a:gd name="T23" fmla="*/ 30 h 46"/>
                <a:gd name="T24" fmla="*/ 0 w 51"/>
                <a:gd name="T25" fmla="*/ 27 h 46"/>
                <a:gd name="T26" fmla="*/ 0 w 51"/>
                <a:gd name="T27" fmla="*/ 23 h 46"/>
                <a:gd name="T28" fmla="*/ 0 w 51"/>
                <a:gd name="T29" fmla="*/ 21 h 46"/>
                <a:gd name="T30" fmla="*/ 2 w 51"/>
                <a:gd name="T31" fmla="*/ 17 h 46"/>
                <a:gd name="T32" fmla="*/ 4 w 51"/>
                <a:gd name="T33" fmla="*/ 13 h 46"/>
                <a:gd name="T34" fmla="*/ 6 w 51"/>
                <a:gd name="T35" fmla="*/ 11 h 46"/>
                <a:gd name="T36" fmla="*/ 8 w 51"/>
                <a:gd name="T37" fmla="*/ 8 h 46"/>
                <a:gd name="T38" fmla="*/ 13 w 51"/>
                <a:gd name="T39" fmla="*/ 6 h 46"/>
                <a:gd name="T40" fmla="*/ 16 w 51"/>
                <a:gd name="T41" fmla="*/ 3 h 46"/>
                <a:gd name="T42" fmla="*/ 20 w 51"/>
                <a:gd name="T43" fmla="*/ 2 h 46"/>
                <a:gd name="T44" fmla="*/ 25 w 51"/>
                <a:gd name="T45" fmla="*/ 0 h 46"/>
                <a:gd name="T46" fmla="*/ 29 w 51"/>
                <a:gd name="T47" fmla="*/ 0 h 46"/>
                <a:gd name="T48" fmla="*/ 33 w 51"/>
                <a:gd name="T49" fmla="*/ 0 h 46"/>
                <a:gd name="T50" fmla="*/ 35 w 51"/>
                <a:gd name="T51" fmla="*/ 1 h 46"/>
                <a:gd name="T52" fmla="*/ 39 w 51"/>
                <a:gd name="T53" fmla="*/ 1 h 46"/>
                <a:gd name="T54" fmla="*/ 41 w 51"/>
                <a:gd name="T55" fmla="*/ 3 h 46"/>
                <a:gd name="T56" fmla="*/ 44 w 51"/>
                <a:gd name="T57" fmla="*/ 6 h 46"/>
                <a:gd name="T58" fmla="*/ 46 w 51"/>
                <a:gd name="T59" fmla="*/ 8 h 46"/>
                <a:gd name="T60" fmla="*/ 48 w 51"/>
                <a:gd name="T61" fmla="*/ 11 h 46"/>
                <a:gd name="T62" fmla="*/ 49 w 51"/>
                <a:gd name="T63" fmla="*/ 14 h 46"/>
                <a:gd name="T64" fmla="*/ 50 w 51"/>
                <a:gd name="T65" fmla="*/ 17 h 46"/>
                <a:gd name="T66" fmla="*/ 49 w 51"/>
                <a:gd name="T67" fmla="*/ 20 h 46"/>
                <a:gd name="T68" fmla="*/ 48 w 51"/>
                <a:gd name="T69" fmla="*/ 24 h 46"/>
                <a:gd name="T70" fmla="*/ 47 w 51"/>
                <a:gd name="T71" fmla="*/ 27 h 46"/>
                <a:gd name="T72" fmla="*/ 44 w 51"/>
                <a:gd name="T73" fmla="*/ 32 h 46"/>
                <a:gd name="T74" fmla="*/ 42 w 51"/>
                <a:gd name="T75" fmla="*/ 34 h 46"/>
                <a:gd name="T76" fmla="*/ 40 w 51"/>
                <a:gd name="T77" fmla="*/ 37 h 46"/>
                <a:gd name="T78" fmla="*/ 36 w 51"/>
                <a:gd name="T79" fmla="*/ 40 h 46"/>
                <a:gd name="T80" fmla="*/ 33 w 51"/>
                <a:gd name="T8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46">
                  <a:moveTo>
                    <a:pt x="33" y="42"/>
                  </a:moveTo>
                  <a:lnTo>
                    <a:pt x="29" y="43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4"/>
                  </a:lnTo>
                  <a:lnTo>
                    <a:pt x="50" y="17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7" y="27"/>
                  </a:lnTo>
                  <a:lnTo>
                    <a:pt x="44" y="32"/>
                  </a:lnTo>
                  <a:lnTo>
                    <a:pt x="42" y="34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3" y="42"/>
                  </a:lnTo>
                </a:path>
              </a:pathLst>
            </a:custGeom>
            <a:solidFill>
              <a:srgbClr val="FFB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3" name="Freeform 343"/>
            <p:cNvSpPr>
              <a:spLocks/>
            </p:cNvSpPr>
            <p:nvPr/>
          </p:nvSpPr>
          <p:spPr bwMode="auto">
            <a:xfrm>
              <a:off x="821" y="2019"/>
              <a:ext cx="46" cy="43"/>
            </a:xfrm>
            <a:custGeom>
              <a:avLst/>
              <a:gdLst>
                <a:gd name="T0" fmla="*/ 0 w 47"/>
                <a:gd name="T1" fmla="*/ 32 h 44"/>
                <a:gd name="T2" fmla="*/ 0 w 47"/>
                <a:gd name="T3" fmla="*/ 29 h 44"/>
                <a:gd name="T4" fmla="*/ 0 w 47"/>
                <a:gd name="T5" fmla="*/ 25 h 44"/>
                <a:gd name="T6" fmla="*/ 0 w 47"/>
                <a:gd name="T7" fmla="*/ 22 h 44"/>
                <a:gd name="T8" fmla="*/ 0 w 47"/>
                <a:gd name="T9" fmla="*/ 20 h 44"/>
                <a:gd name="T10" fmla="*/ 1 w 47"/>
                <a:gd name="T11" fmla="*/ 17 h 44"/>
                <a:gd name="T12" fmla="*/ 3 w 47"/>
                <a:gd name="T13" fmla="*/ 13 h 44"/>
                <a:gd name="T14" fmla="*/ 6 w 47"/>
                <a:gd name="T15" fmla="*/ 10 h 44"/>
                <a:gd name="T16" fmla="*/ 9 w 47"/>
                <a:gd name="T17" fmla="*/ 8 h 44"/>
                <a:gd name="T18" fmla="*/ 11 w 47"/>
                <a:gd name="T19" fmla="*/ 6 h 44"/>
                <a:gd name="T20" fmla="*/ 15 w 47"/>
                <a:gd name="T21" fmla="*/ 3 h 44"/>
                <a:gd name="T22" fmla="*/ 18 w 47"/>
                <a:gd name="T23" fmla="*/ 1 h 44"/>
                <a:gd name="T24" fmla="*/ 22 w 47"/>
                <a:gd name="T25" fmla="*/ 0 h 44"/>
                <a:gd name="T26" fmla="*/ 26 w 47"/>
                <a:gd name="T27" fmla="*/ 0 h 44"/>
                <a:gd name="T28" fmla="*/ 29 w 47"/>
                <a:gd name="T29" fmla="*/ 1 h 44"/>
                <a:gd name="T30" fmla="*/ 33 w 47"/>
                <a:gd name="T31" fmla="*/ 1 h 44"/>
                <a:gd name="T32" fmla="*/ 36 w 47"/>
                <a:gd name="T33" fmla="*/ 2 h 44"/>
                <a:gd name="T34" fmla="*/ 38 w 47"/>
                <a:gd name="T35" fmla="*/ 3 h 44"/>
                <a:gd name="T36" fmla="*/ 41 w 47"/>
                <a:gd name="T37" fmla="*/ 5 h 44"/>
                <a:gd name="T38" fmla="*/ 42 w 47"/>
                <a:gd name="T39" fmla="*/ 7 h 44"/>
                <a:gd name="T40" fmla="*/ 44 w 47"/>
                <a:gd name="T41" fmla="*/ 11 h 44"/>
                <a:gd name="T42" fmla="*/ 45 w 47"/>
                <a:gd name="T43" fmla="*/ 13 h 44"/>
                <a:gd name="T44" fmla="*/ 46 w 47"/>
                <a:gd name="T45" fmla="*/ 16 h 44"/>
                <a:gd name="T46" fmla="*/ 45 w 47"/>
                <a:gd name="T47" fmla="*/ 20 h 44"/>
                <a:gd name="T48" fmla="*/ 44 w 47"/>
                <a:gd name="T49" fmla="*/ 23 h 44"/>
                <a:gd name="T50" fmla="*/ 43 w 47"/>
                <a:gd name="T51" fmla="*/ 26 h 44"/>
                <a:gd name="T52" fmla="*/ 41 w 47"/>
                <a:gd name="T53" fmla="*/ 29 h 44"/>
                <a:gd name="T54" fmla="*/ 38 w 47"/>
                <a:gd name="T55" fmla="*/ 33 h 44"/>
                <a:gd name="T56" fmla="*/ 36 w 47"/>
                <a:gd name="T57" fmla="*/ 35 h 44"/>
                <a:gd name="T58" fmla="*/ 33 w 47"/>
                <a:gd name="T59" fmla="*/ 37 h 44"/>
                <a:gd name="T60" fmla="*/ 29 w 47"/>
                <a:gd name="T61" fmla="*/ 40 h 44"/>
                <a:gd name="T62" fmla="*/ 27 w 47"/>
                <a:gd name="T63" fmla="*/ 41 h 44"/>
                <a:gd name="T64" fmla="*/ 23 w 47"/>
                <a:gd name="T65" fmla="*/ 42 h 44"/>
                <a:gd name="T66" fmla="*/ 18 w 47"/>
                <a:gd name="T67" fmla="*/ 42 h 44"/>
                <a:gd name="T68" fmla="*/ 15 w 47"/>
                <a:gd name="T69" fmla="*/ 43 h 44"/>
                <a:gd name="T70" fmla="*/ 12 w 47"/>
                <a:gd name="T71" fmla="*/ 42 h 44"/>
                <a:gd name="T72" fmla="*/ 9 w 47"/>
                <a:gd name="T73" fmla="*/ 41 h 44"/>
                <a:gd name="T74" fmla="*/ 7 w 47"/>
                <a:gd name="T75" fmla="*/ 39 h 44"/>
                <a:gd name="T76" fmla="*/ 4 w 47"/>
                <a:gd name="T77" fmla="*/ 37 h 44"/>
                <a:gd name="T78" fmla="*/ 2 w 47"/>
                <a:gd name="T79" fmla="*/ 35 h 44"/>
                <a:gd name="T80" fmla="*/ 0 w 47"/>
                <a:gd name="T8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44">
                  <a:moveTo>
                    <a:pt x="0" y="32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41" y="5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5" y="20"/>
                  </a:lnTo>
                  <a:lnTo>
                    <a:pt x="44" y="23"/>
                  </a:lnTo>
                  <a:lnTo>
                    <a:pt x="43" y="26"/>
                  </a:lnTo>
                  <a:lnTo>
                    <a:pt x="41" y="29"/>
                  </a:lnTo>
                  <a:lnTo>
                    <a:pt x="38" y="33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9" y="40"/>
                  </a:lnTo>
                  <a:lnTo>
                    <a:pt x="27" y="41"/>
                  </a:lnTo>
                  <a:lnTo>
                    <a:pt x="23" y="42"/>
                  </a:lnTo>
                  <a:lnTo>
                    <a:pt x="18" y="42"/>
                  </a:lnTo>
                  <a:lnTo>
                    <a:pt x="15" y="43"/>
                  </a:lnTo>
                  <a:lnTo>
                    <a:pt x="12" y="42"/>
                  </a:lnTo>
                  <a:lnTo>
                    <a:pt x="9" y="41"/>
                  </a:lnTo>
                  <a:lnTo>
                    <a:pt x="7" y="39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0" y="32"/>
                  </a:lnTo>
                </a:path>
              </a:pathLst>
            </a:custGeom>
            <a:solidFill>
              <a:srgbClr val="F9A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4" name="Freeform 344"/>
            <p:cNvSpPr>
              <a:spLocks/>
            </p:cNvSpPr>
            <p:nvPr/>
          </p:nvSpPr>
          <p:spPr bwMode="auto">
            <a:xfrm>
              <a:off x="821" y="2019"/>
              <a:ext cx="44" cy="41"/>
            </a:xfrm>
            <a:custGeom>
              <a:avLst/>
              <a:gdLst>
                <a:gd name="T0" fmla="*/ 1 w 44"/>
                <a:gd name="T1" fmla="*/ 30 h 41"/>
                <a:gd name="T2" fmla="*/ 0 w 44"/>
                <a:gd name="T3" fmla="*/ 26 h 41"/>
                <a:gd name="T4" fmla="*/ 0 w 44"/>
                <a:gd name="T5" fmla="*/ 23 h 41"/>
                <a:gd name="T6" fmla="*/ 0 w 44"/>
                <a:gd name="T7" fmla="*/ 21 h 41"/>
                <a:gd name="T8" fmla="*/ 1 w 44"/>
                <a:gd name="T9" fmla="*/ 18 h 41"/>
                <a:gd name="T10" fmla="*/ 2 w 44"/>
                <a:gd name="T11" fmla="*/ 15 h 41"/>
                <a:gd name="T12" fmla="*/ 3 w 44"/>
                <a:gd name="T13" fmla="*/ 13 h 41"/>
                <a:gd name="T14" fmla="*/ 6 w 44"/>
                <a:gd name="T15" fmla="*/ 10 h 41"/>
                <a:gd name="T16" fmla="*/ 8 w 44"/>
                <a:gd name="T17" fmla="*/ 7 h 41"/>
                <a:gd name="T18" fmla="*/ 11 w 44"/>
                <a:gd name="T19" fmla="*/ 4 h 41"/>
                <a:gd name="T20" fmla="*/ 14 w 44"/>
                <a:gd name="T21" fmla="*/ 3 h 41"/>
                <a:gd name="T22" fmla="*/ 18 w 44"/>
                <a:gd name="T23" fmla="*/ 1 h 41"/>
                <a:gd name="T24" fmla="*/ 21 w 44"/>
                <a:gd name="T25" fmla="*/ 1 h 41"/>
                <a:gd name="T26" fmla="*/ 25 w 44"/>
                <a:gd name="T27" fmla="*/ 0 h 41"/>
                <a:gd name="T28" fmla="*/ 28 w 44"/>
                <a:gd name="T29" fmla="*/ 0 h 41"/>
                <a:gd name="T30" fmla="*/ 31 w 44"/>
                <a:gd name="T31" fmla="*/ 1 h 41"/>
                <a:gd name="T32" fmla="*/ 33 w 44"/>
                <a:gd name="T33" fmla="*/ 1 h 41"/>
                <a:gd name="T34" fmla="*/ 36 w 44"/>
                <a:gd name="T35" fmla="*/ 2 h 41"/>
                <a:gd name="T36" fmla="*/ 38 w 44"/>
                <a:gd name="T37" fmla="*/ 5 h 41"/>
                <a:gd name="T38" fmla="*/ 40 w 44"/>
                <a:gd name="T39" fmla="*/ 6 h 41"/>
                <a:gd name="T40" fmla="*/ 42 w 44"/>
                <a:gd name="T41" fmla="*/ 10 h 41"/>
                <a:gd name="T42" fmla="*/ 42 w 44"/>
                <a:gd name="T43" fmla="*/ 13 h 41"/>
                <a:gd name="T44" fmla="*/ 43 w 44"/>
                <a:gd name="T45" fmla="*/ 15 h 41"/>
                <a:gd name="T46" fmla="*/ 42 w 44"/>
                <a:gd name="T47" fmla="*/ 18 h 41"/>
                <a:gd name="T48" fmla="*/ 42 w 44"/>
                <a:gd name="T49" fmla="*/ 22 h 41"/>
                <a:gd name="T50" fmla="*/ 40 w 44"/>
                <a:gd name="T51" fmla="*/ 25 h 41"/>
                <a:gd name="T52" fmla="*/ 39 w 44"/>
                <a:gd name="T53" fmla="*/ 27 h 41"/>
                <a:gd name="T54" fmla="*/ 36 w 44"/>
                <a:gd name="T55" fmla="*/ 30 h 41"/>
                <a:gd name="T56" fmla="*/ 34 w 44"/>
                <a:gd name="T57" fmla="*/ 33 h 41"/>
                <a:gd name="T58" fmla="*/ 32 w 44"/>
                <a:gd name="T59" fmla="*/ 35 h 41"/>
                <a:gd name="T60" fmla="*/ 28 w 44"/>
                <a:gd name="T61" fmla="*/ 37 h 41"/>
                <a:gd name="T62" fmla="*/ 25 w 44"/>
                <a:gd name="T63" fmla="*/ 38 h 41"/>
                <a:gd name="T64" fmla="*/ 22 w 44"/>
                <a:gd name="T65" fmla="*/ 39 h 41"/>
                <a:gd name="T66" fmla="*/ 17 w 44"/>
                <a:gd name="T67" fmla="*/ 40 h 41"/>
                <a:gd name="T68" fmla="*/ 15 w 44"/>
                <a:gd name="T69" fmla="*/ 40 h 41"/>
                <a:gd name="T70" fmla="*/ 12 w 44"/>
                <a:gd name="T71" fmla="*/ 39 h 41"/>
                <a:gd name="T72" fmla="*/ 8 w 44"/>
                <a:gd name="T73" fmla="*/ 38 h 41"/>
                <a:gd name="T74" fmla="*/ 7 w 44"/>
                <a:gd name="T75" fmla="*/ 37 h 41"/>
                <a:gd name="T76" fmla="*/ 4 w 44"/>
                <a:gd name="T77" fmla="*/ 34 h 41"/>
                <a:gd name="T78" fmla="*/ 3 w 44"/>
                <a:gd name="T79" fmla="*/ 33 h 41"/>
                <a:gd name="T80" fmla="*/ 1 w 44"/>
                <a:gd name="T8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1">
                  <a:moveTo>
                    <a:pt x="1" y="30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6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2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2" y="39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1" y="30"/>
                  </a:lnTo>
                </a:path>
              </a:pathLst>
            </a:custGeom>
            <a:solidFill>
              <a:srgbClr val="F4A0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5" name="Freeform 345"/>
            <p:cNvSpPr>
              <a:spLocks/>
            </p:cNvSpPr>
            <p:nvPr/>
          </p:nvSpPr>
          <p:spPr bwMode="auto">
            <a:xfrm>
              <a:off x="823" y="2021"/>
              <a:ext cx="41" cy="37"/>
            </a:xfrm>
            <a:custGeom>
              <a:avLst/>
              <a:gdLst>
                <a:gd name="T0" fmla="*/ 1 w 41"/>
                <a:gd name="T1" fmla="*/ 27 h 37"/>
                <a:gd name="T2" fmla="*/ 0 w 41"/>
                <a:gd name="T3" fmla="*/ 24 h 37"/>
                <a:gd name="T4" fmla="*/ 0 w 41"/>
                <a:gd name="T5" fmla="*/ 21 h 37"/>
                <a:gd name="T6" fmla="*/ 0 w 41"/>
                <a:gd name="T7" fmla="*/ 19 h 37"/>
                <a:gd name="T8" fmla="*/ 0 w 41"/>
                <a:gd name="T9" fmla="*/ 16 h 37"/>
                <a:gd name="T10" fmla="*/ 1 w 41"/>
                <a:gd name="T11" fmla="*/ 14 h 37"/>
                <a:gd name="T12" fmla="*/ 4 w 41"/>
                <a:gd name="T13" fmla="*/ 11 h 37"/>
                <a:gd name="T14" fmla="*/ 5 w 41"/>
                <a:gd name="T15" fmla="*/ 8 h 37"/>
                <a:gd name="T16" fmla="*/ 8 w 41"/>
                <a:gd name="T17" fmla="*/ 7 h 37"/>
                <a:gd name="T18" fmla="*/ 10 w 41"/>
                <a:gd name="T19" fmla="*/ 4 h 37"/>
                <a:gd name="T20" fmla="*/ 14 w 41"/>
                <a:gd name="T21" fmla="*/ 3 h 37"/>
                <a:gd name="T22" fmla="*/ 16 w 41"/>
                <a:gd name="T23" fmla="*/ 2 h 37"/>
                <a:gd name="T24" fmla="*/ 19 w 41"/>
                <a:gd name="T25" fmla="*/ 1 h 37"/>
                <a:gd name="T26" fmla="*/ 23 w 41"/>
                <a:gd name="T27" fmla="*/ 0 h 37"/>
                <a:gd name="T28" fmla="*/ 26 w 41"/>
                <a:gd name="T29" fmla="*/ 1 h 37"/>
                <a:gd name="T30" fmla="*/ 29 w 41"/>
                <a:gd name="T31" fmla="*/ 1 h 37"/>
                <a:gd name="T32" fmla="*/ 31 w 41"/>
                <a:gd name="T33" fmla="*/ 2 h 37"/>
                <a:gd name="T34" fmla="*/ 33 w 41"/>
                <a:gd name="T35" fmla="*/ 3 h 37"/>
                <a:gd name="T36" fmla="*/ 35 w 41"/>
                <a:gd name="T37" fmla="*/ 5 h 37"/>
                <a:gd name="T38" fmla="*/ 37 w 41"/>
                <a:gd name="T39" fmla="*/ 6 h 37"/>
                <a:gd name="T40" fmla="*/ 38 w 41"/>
                <a:gd name="T41" fmla="*/ 9 h 37"/>
                <a:gd name="T42" fmla="*/ 39 w 41"/>
                <a:gd name="T43" fmla="*/ 11 h 37"/>
                <a:gd name="T44" fmla="*/ 40 w 41"/>
                <a:gd name="T45" fmla="*/ 14 h 37"/>
                <a:gd name="T46" fmla="*/ 39 w 41"/>
                <a:gd name="T47" fmla="*/ 16 h 37"/>
                <a:gd name="T48" fmla="*/ 39 w 41"/>
                <a:gd name="T49" fmla="*/ 20 h 37"/>
                <a:gd name="T50" fmla="*/ 37 w 41"/>
                <a:gd name="T51" fmla="*/ 22 h 37"/>
                <a:gd name="T52" fmla="*/ 36 w 41"/>
                <a:gd name="T53" fmla="*/ 25 h 37"/>
                <a:gd name="T54" fmla="*/ 33 w 41"/>
                <a:gd name="T55" fmla="*/ 28 h 37"/>
                <a:gd name="T56" fmla="*/ 32 w 41"/>
                <a:gd name="T57" fmla="*/ 29 h 37"/>
                <a:gd name="T58" fmla="*/ 29 w 41"/>
                <a:gd name="T59" fmla="*/ 32 h 37"/>
                <a:gd name="T60" fmla="*/ 26 w 41"/>
                <a:gd name="T61" fmla="*/ 33 h 37"/>
                <a:gd name="T62" fmla="*/ 23 w 41"/>
                <a:gd name="T63" fmla="*/ 35 h 37"/>
                <a:gd name="T64" fmla="*/ 20 w 41"/>
                <a:gd name="T65" fmla="*/ 36 h 37"/>
                <a:gd name="T66" fmla="*/ 16 w 41"/>
                <a:gd name="T67" fmla="*/ 36 h 37"/>
                <a:gd name="T68" fmla="*/ 14 w 41"/>
                <a:gd name="T69" fmla="*/ 35 h 37"/>
                <a:gd name="T70" fmla="*/ 10 w 41"/>
                <a:gd name="T71" fmla="*/ 35 h 37"/>
                <a:gd name="T72" fmla="*/ 8 w 41"/>
                <a:gd name="T73" fmla="*/ 35 h 37"/>
                <a:gd name="T74" fmla="*/ 6 w 41"/>
                <a:gd name="T75" fmla="*/ 33 h 37"/>
                <a:gd name="T76" fmla="*/ 4 w 41"/>
                <a:gd name="T77" fmla="*/ 32 h 37"/>
                <a:gd name="T78" fmla="*/ 3 w 41"/>
                <a:gd name="T79" fmla="*/ 29 h 37"/>
                <a:gd name="T80" fmla="*/ 1 w 41"/>
                <a:gd name="T8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37">
                  <a:moveTo>
                    <a:pt x="1" y="27"/>
                  </a:move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5" y="8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0" y="14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37" y="22"/>
                  </a:lnTo>
                  <a:lnTo>
                    <a:pt x="36" y="25"/>
                  </a:lnTo>
                  <a:lnTo>
                    <a:pt x="33" y="28"/>
                  </a:lnTo>
                  <a:lnTo>
                    <a:pt x="32" y="29"/>
                  </a:lnTo>
                  <a:lnTo>
                    <a:pt x="29" y="32"/>
                  </a:lnTo>
                  <a:lnTo>
                    <a:pt x="26" y="33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3" y="29"/>
                  </a:lnTo>
                  <a:lnTo>
                    <a:pt x="1" y="27"/>
                  </a:lnTo>
                </a:path>
              </a:pathLst>
            </a:custGeom>
            <a:solidFill>
              <a:srgbClr val="EF9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6" name="Freeform 346"/>
            <p:cNvSpPr>
              <a:spLocks/>
            </p:cNvSpPr>
            <p:nvPr/>
          </p:nvSpPr>
          <p:spPr bwMode="auto">
            <a:xfrm>
              <a:off x="824" y="2023"/>
              <a:ext cx="37" cy="35"/>
            </a:xfrm>
            <a:custGeom>
              <a:avLst/>
              <a:gdLst>
                <a:gd name="T0" fmla="*/ 0 w 36"/>
                <a:gd name="T1" fmla="*/ 25 h 34"/>
                <a:gd name="T2" fmla="*/ 0 w 36"/>
                <a:gd name="T3" fmla="*/ 22 h 34"/>
                <a:gd name="T4" fmla="*/ 0 w 36"/>
                <a:gd name="T5" fmla="*/ 18 h 34"/>
                <a:gd name="T6" fmla="*/ 0 w 36"/>
                <a:gd name="T7" fmla="*/ 17 h 34"/>
                <a:gd name="T8" fmla="*/ 0 w 36"/>
                <a:gd name="T9" fmla="*/ 15 h 34"/>
                <a:gd name="T10" fmla="*/ 0 w 36"/>
                <a:gd name="T11" fmla="*/ 13 h 34"/>
                <a:gd name="T12" fmla="*/ 2 w 36"/>
                <a:gd name="T13" fmla="*/ 11 h 34"/>
                <a:gd name="T14" fmla="*/ 5 w 36"/>
                <a:gd name="T15" fmla="*/ 8 h 34"/>
                <a:gd name="T16" fmla="*/ 6 w 36"/>
                <a:gd name="T17" fmla="*/ 6 h 34"/>
                <a:gd name="T18" fmla="*/ 9 w 36"/>
                <a:gd name="T19" fmla="*/ 4 h 34"/>
                <a:gd name="T20" fmla="*/ 12 w 36"/>
                <a:gd name="T21" fmla="*/ 2 h 34"/>
                <a:gd name="T22" fmla="*/ 14 w 36"/>
                <a:gd name="T23" fmla="*/ 1 h 34"/>
                <a:gd name="T24" fmla="*/ 17 w 36"/>
                <a:gd name="T25" fmla="*/ 1 h 34"/>
                <a:gd name="T26" fmla="*/ 21 w 36"/>
                <a:gd name="T27" fmla="*/ 0 h 34"/>
                <a:gd name="T28" fmla="*/ 23 w 36"/>
                <a:gd name="T29" fmla="*/ 1 h 34"/>
                <a:gd name="T30" fmla="*/ 25 w 36"/>
                <a:gd name="T31" fmla="*/ 1 h 34"/>
                <a:gd name="T32" fmla="*/ 28 w 36"/>
                <a:gd name="T33" fmla="*/ 1 h 34"/>
                <a:gd name="T34" fmla="*/ 29 w 36"/>
                <a:gd name="T35" fmla="*/ 2 h 34"/>
                <a:gd name="T36" fmla="*/ 31 w 36"/>
                <a:gd name="T37" fmla="*/ 4 h 34"/>
                <a:gd name="T38" fmla="*/ 33 w 36"/>
                <a:gd name="T39" fmla="*/ 5 h 34"/>
                <a:gd name="T40" fmla="*/ 33 w 36"/>
                <a:gd name="T41" fmla="*/ 8 h 34"/>
                <a:gd name="T42" fmla="*/ 35 w 36"/>
                <a:gd name="T43" fmla="*/ 10 h 34"/>
                <a:gd name="T44" fmla="*/ 35 w 36"/>
                <a:gd name="T45" fmla="*/ 13 h 34"/>
                <a:gd name="T46" fmla="*/ 35 w 36"/>
                <a:gd name="T47" fmla="*/ 15 h 34"/>
                <a:gd name="T48" fmla="*/ 34 w 36"/>
                <a:gd name="T49" fmla="*/ 17 h 34"/>
                <a:gd name="T50" fmla="*/ 33 w 36"/>
                <a:gd name="T51" fmla="*/ 20 h 34"/>
                <a:gd name="T52" fmla="*/ 32 w 36"/>
                <a:gd name="T53" fmla="*/ 22 h 34"/>
                <a:gd name="T54" fmla="*/ 30 w 36"/>
                <a:gd name="T55" fmla="*/ 25 h 34"/>
                <a:gd name="T56" fmla="*/ 28 w 36"/>
                <a:gd name="T57" fmla="*/ 27 h 34"/>
                <a:gd name="T58" fmla="*/ 25 w 36"/>
                <a:gd name="T59" fmla="*/ 29 h 34"/>
                <a:gd name="T60" fmla="*/ 23 w 36"/>
                <a:gd name="T61" fmla="*/ 30 h 34"/>
                <a:gd name="T62" fmla="*/ 20 w 36"/>
                <a:gd name="T63" fmla="*/ 32 h 34"/>
                <a:gd name="T64" fmla="*/ 18 w 36"/>
                <a:gd name="T65" fmla="*/ 33 h 34"/>
                <a:gd name="T66" fmla="*/ 14 w 36"/>
                <a:gd name="T67" fmla="*/ 33 h 34"/>
                <a:gd name="T68" fmla="*/ 11 w 36"/>
                <a:gd name="T69" fmla="*/ 32 h 34"/>
                <a:gd name="T70" fmla="*/ 9 w 36"/>
                <a:gd name="T71" fmla="*/ 32 h 34"/>
                <a:gd name="T72" fmla="*/ 7 w 36"/>
                <a:gd name="T73" fmla="*/ 32 h 34"/>
                <a:gd name="T74" fmla="*/ 5 w 36"/>
                <a:gd name="T75" fmla="*/ 30 h 34"/>
                <a:gd name="T76" fmla="*/ 3 w 36"/>
                <a:gd name="T77" fmla="*/ 29 h 34"/>
                <a:gd name="T78" fmla="*/ 1 w 36"/>
                <a:gd name="T79" fmla="*/ 27 h 34"/>
                <a:gd name="T80" fmla="*/ 0 w 36"/>
                <a:gd name="T81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34">
                  <a:moveTo>
                    <a:pt x="0" y="25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4" y="17"/>
                  </a:lnTo>
                  <a:lnTo>
                    <a:pt x="33" y="20"/>
                  </a:lnTo>
                  <a:lnTo>
                    <a:pt x="32" y="22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20" y="32"/>
                  </a:lnTo>
                  <a:lnTo>
                    <a:pt x="18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25"/>
                  </a:lnTo>
                </a:path>
              </a:pathLst>
            </a:custGeom>
            <a:solidFill>
              <a:srgbClr val="EA82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7" name="Freeform 347"/>
            <p:cNvSpPr>
              <a:spLocks/>
            </p:cNvSpPr>
            <p:nvPr/>
          </p:nvSpPr>
          <p:spPr bwMode="auto">
            <a:xfrm>
              <a:off x="826" y="2025"/>
              <a:ext cx="33" cy="30"/>
            </a:xfrm>
            <a:custGeom>
              <a:avLst/>
              <a:gdLst>
                <a:gd name="T0" fmla="*/ 0 w 33"/>
                <a:gd name="T1" fmla="*/ 22 h 31"/>
                <a:gd name="T2" fmla="*/ 0 w 33"/>
                <a:gd name="T3" fmla="*/ 20 h 31"/>
                <a:gd name="T4" fmla="*/ 0 w 33"/>
                <a:gd name="T5" fmla="*/ 18 h 31"/>
                <a:gd name="T6" fmla="*/ 0 w 33"/>
                <a:gd name="T7" fmla="*/ 15 h 31"/>
                <a:gd name="T8" fmla="*/ 0 w 33"/>
                <a:gd name="T9" fmla="*/ 14 h 31"/>
                <a:gd name="T10" fmla="*/ 1 w 33"/>
                <a:gd name="T11" fmla="*/ 11 h 31"/>
                <a:gd name="T12" fmla="*/ 3 w 33"/>
                <a:gd name="T13" fmla="*/ 10 h 31"/>
                <a:gd name="T14" fmla="*/ 5 w 33"/>
                <a:gd name="T15" fmla="*/ 7 h 31"/>
                <a:gd name="T16" fmla="*/ 6 w 33"/>
                <a:gd name="T17" fmla="*/ 6 h 31"/>
                <a:gd name="T18" fmla="*/ 8 w 33"/>
                <a:gd name="T19" fmla="*/ 4 h 31"/>
                <a:gd name="T20" fmla="*/ 10 w 33"/>
                <a:gd name="T21" fmla="*/ 2 h 31"/>
                <a:gd name="T22" fmla="*/ 14 w 33"/>
                <a:gd name="T23" fmla="*/ 1 h 31"/>
                <a:gd name="T24" fmla="*/ 16 w 33"/>
                <a:gd name="T25" fmla="*/ 1 h 31"/>
                <a:gd name="T26" fmla="*/ 18 w 33"/>
                <a:gd name="T27" fmla="*/ 0 h 31"/>
                <a:gd name="T28" fmla="*/ 21 w 33"/>
                <a:gd name="T29" fmla="*/ 0 h 31"/>
                <a:gd name="T30" fmla="*/ 24 w 33"/>
                <a:gd name="T31" fmla="*/ 1 h 31"/>
                <a:gd name="T32" fmla="*/ 25 w 33"/>
                <a:gd name="T33" fmla="*/ 1 h 31"/>
                <a:gd name="T34" fmla="*/ 27 w 33"/>
                <a:gd name="T35" fmla="*/ 3 h 31"/>
                <a:gd name="T36" fmla="*/ 29 w 33"/>
                <a:gd name="T37" fmla="*/ 3 h 31"/>
                <a:gd name="T38" fmla="*/ 30 w 33"/>
                <a:gd name="T39" fmla="*/ 5 h 31"/>
                <a:gd name="T40" fmla="*/ 31 w 33"/>
                <a:gd name="T41" fmla="*/ 7 h 31"/>
                <a:gd name="T42" fmla="*/ 32 w 33"/>
                <a:gd name="T43" fmla="*/ 9 h 31"/>
                <a:gd name="T44" fmla="*/ 32 w 33"/>
                <a:gd name="T45" fmla="*/ 12 h 31"/>
                <a:gd name="T46" fmla="*/ 32 w 33"/>
                <a:gd name="T47" fmla="*/ 14 h 31"/>
                <a:gd name="T48" fmla="*/ 31 w 33"/>
                <a:gd name="T49" fmla="*/ 16 h 31"/>
                <a:gd name="T50" fmla="*/ 31 w 33"/>
                <a:gd name="T51" fmla="*/ 18 h 31"/>
                <a:gd name="T52" fmla="*/ 29 w 33"/>
                <a:gd name="T53" fmla="*/ 21 h 31"/>
                <a:gd name="T54" fmla="*/ 28 w 33"/>
                <a:gd name="T55" fmla="*/ 23 h 31"/>
                <a:gd name="T56" fmla="*/ 25 w 33"/>
                <a:gd name="T57" fmla="*/ 24 h 31"/>
                <a:gd name="T58" fmla="*/ 24 w 33"/>
                <a:gd name="T59" fmla="*/ 27 h 31"/>
                <a:gd name="T60" fmla="*/ 21 w 33"/>
                <a:gd name="T61" fmla="*/ 27 h 31"/>
                <a:gd name="T62" fmla="*/ 18 w 33"/>
                <a:gd name="T63" fmla="*/ 29 h 31"/>
                <a:gd name="T64" fmla="*/ 16 w 33"/>
                <a:gd name="T65" fmla="*/ 30 h 31"/>
                <a:gd name="T66" fmla="*/ 14 w 33"/>
                <a:gd name="T67" fmla="*/ 29 h 31"/>
                <a:gd name="T68" fmla="*/ 11 w 33"/>
                <a:gd name="T69" fmla="*/ 30 h 31"/>
                <a:gd name="T70" fmla="*/ 9 w 33"/>
                <a:gd name="T71" fmla="*/ 30 h 31"/>
                <a:gd name="T72" fmla="*/ 7 w 33"/>
                <a:gd name="T73" fmla="*/ 29 h 31"/>
                <a:gd name="T74" fmla="*/ 5 w 33"/>
                <a:gd name="T75" fmla="*/ 28 h 31"/>
                <a:gd name="T76" fmla="*/ 3 w 33"/>
                <a:gd name="T77" fmla="*/ 26 h 31"/>
                <a:gd name="T78" fmla="*/ 1 w 33"/>
                <a:gd name="T79" fmla="*/ 25 h 31"/>
                <a:gd name="T80" fmla="*/ 0 w 33"/>
                <a:gd name="T81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0" y="22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4" y="29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0" y="22"/>
                  </a:lnTo>
                </a:path>
              </a:pathLst>
            </a:custGeom>
            <a:solidFill>
              <a:srgbClr val="E572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8" name="Freeform 348"/>
            <p:cNvSpPr>
              <a:spLocks/>
            </p:cNvSpPr>
            <p:nvPr/>
          </p:nvSpPr>
          <p:spPr bwMode="auto">
            <a:xfrm>
              <a:off x="828" y="2028"/>
              <a:ext cx="32" cy="26"/>
            </a:xfrm>
            <a:custGeom>
              <a:avLst/>
              <a:gdLst>
                <a:gd name="T0" fmla="*/ 1 w 31"/>
                <a:gd name="T1" fmla="*/ 18 h 26"/>
                <a:gd name="T2" fmla="*/ 0 w 31"/>
                <a:gd name="T3" fmla="*/ 17 h 26"/>
                <a:gd name="T4" fmla="*/ 0 w 31"/>
                <a:gd name="T5" fmla="*/ 15 h 26"/>
                <a:gd name="T6" fmla="*/ 0 w 31"/>
                <a:gd name="T7" fmla="*/ 13 h 26"/>
                <a:gd name="T8" fmla="*/ 1 w 31"/>
                <a:gd name="T9" fmla="*/ 10 h 26"/>
                <a:gd name="T10" fmla="*/ 1 w 31"/>
                <a:gd name="T11" fmla="*/ 10 h 26"/>
                <a:gd name="T12" fmla="*/ 2 w 31"/>
                <a:gd name="T13" fmla="*/ 8 h 26"/>
                <a:gd name="T14" fmla="*/ 3 w 31"/>
                <a:gd name="T15" fmla="*/ 5 h 26"/>
                <a:gd name="T16" fmla="*/ 6 w 31"/>
                <a:gd name="T17" fmla="*/ 4 h 26"/>
                <a:gd name="T18" fmla="*/ 9 w 31"/>
                <a:gd name="T19" fmla="*/ 3 h 26"/>
                <a:gd name="T20" fmla="*/ 10 w 31"/>
                <a:gd name="T21" fmla="*/ 2 h 26"/>
                <a:gd name="T22" fmla="*/ 13 w 31"/>
                <a:gd name="T23" fmla="*/ 1 h 26"/>
                <a:gd name="T24" fmla="*/ 15 w 31"/>
                <a:gd name="T25" fmla="*/ 0 h 26"/>
                <a:gd name="T26" fmla="*/ 18 w 31"/>
                <a:gd name="T27" fmla="*/ 0 h 26"/>
                <a:gd name="T28" fmla="*/ 20 w 31"/>
                <a:gd name="T29" fmla="*/ 0 h 26"/>
                <a:gd name="T30" fmla="*/ 22 w 31"/>
                <a:gd name="T31" fmla="*/ 1 h 26"/>
                <a:gd name="T32" fmla="*/ 24 w 31"/>
                <a:gd name="T33" fmla="*/ 0 h 26"/>
                <a:gd name="T34" fmla="*/ 26 w 31"/>
                <a:gd name="T35" fmla="*/ 1 h 26"/>
                <a:gd name="T36" fmla="*/ 28 w 31"/>
                <a:gd name="T37" fmla="*/ 3 h 26"/>
                <a:gd name="T38" fmla="*/ 28 w 31"/>
                <a:gd name="T39" fmla="*/ 4 h 26"/>
                <a:gd name="T40" fmla="*/ 29 w 31"/>
                <a:gd name="T41" fmla="*/ 5 h 26"/>
                <a:gd name="T42" fmla="*/ 30 w 31"/>
                <a:gd name="T43" fmla="*/ 7 h 26"/>
                <a:gd name="T44" fmla="*/ 30 w 31"/>
                <a:gd name="T45" fmla="*/ 9 h 26"/>
                <a:gd name="T46" fmla="*/ 30 w 31"/>
                <a:gd name="T47" fmla="*/ 11 h 26"/>
                <a:gd name="T48" fmla="*/ 29 w 31"/>
                <a:gd name="T49" fmla="*/ 13 h 26"/>
                <a:gd name="T50" fmla="*/ 29 w 31"/>
                <a:gd name="T51" fmla="*/ 15 h 26"/>
                <a:gd name="T52" fmla="*/ 28 w 31"/>
                <a:gd name="T53" fmla="*/ 17 h 26"/>
                <a:gd name="T54" fmla="*/ 26 w 31"/>
                <a:gd name="T55" fmla="*/ 19 h 26"/>
                <a:gd name="T56" fmla="*/ 24 w 31"/>
                <a:gd name="T57" fmla="*/ 20 h 26"/>
                <a:gd name="T58" fmla="*/ 22 w 31"/>
                <a:gd name="T59" fmla="*/ 22 h 26"/>
                <a:gd name="T60" fmla="*/ 20 w 31"/>
                <a:gd name="T61" fmla="*/ 23 h 26"/>
                <a:gd name="T62" fmla="*/ 18 w 31"/>
                <a:gd name="T63" fmla="*/ 24 h 26"/>
                <a:gd name="T64" fmla="*/ 15 w 31"/>
                <a:gd name="T65" fmla="*/ 25 h 26"/>
                <a:gd name="T66" fmla="*/ 13 w 31"/>
                <a:gd name="T67" fmla="*/ 24 h 26"/>
                <a:gd name="T68" fmla="*/ 10 w 31"/>
                <a:gd name="T69" fmla="*/ 25 h 26"/>
                <a:gd name="T70" fmla="*/ 9 w 31"/>
                <a:gd name="T71" fmla="*/ 24 h 26"/>
                <a:gd name="T72" fmla="*/ 6 w 31"/>
                <a:gd name="T73" fmla="*/ 24 h 26"/>
                <a:gd name="T74" fmla="*/ 4 w 31"/>
                <a:gd name="T75" fmla="*/ 23 h 26"/>
                <a:gd name="T76" fmla="*/ 3 w 31"/>
                <a:gd name="T77" fmla="*/ 22 h 26"/>
                <a:gd name="T78" fmla="*/ 1 w 31"/>
                <a:gd name="T79" fmla="*/ 21 h 26"/>
                <a:gd name="T80" fmla="*/ 1 w 31"/>
                <a:gd name="T8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26">
                  <a:moveTo>
                    <a:pt x="1" y="18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1" y="18"/>
                  </a:lnTo>
                </a:path>
              </a:pathLst>
            </a:custGeom>
            <a:solidFill>
              <a:srgbClr val="E063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89" name="Freeform 349"/>
            <p:cNvSpPr>
              <a:spLocks/>
            </p:cNvSpPr>
            <p:nvPr/>
          </p:nvSpPr>
          <p:spPr bwMode="auto">
            <a:xfrm>
              <a:off x="830" y="2030"/>
              <a:ext cx="28" cy="24"/>
            </a:xfrm>
            <a:custGeom>
              <a:avLst/>
              <a:gdLst>
                <a:gd name="T0" fmla="*/ 0 w 27"/>
                <a:gd name="T1" fmla="*/ 18 h 25"/>
                <a:gd name="T2" fmla="*/ 0 w 27"/>
                <a:gd name="T3" fmla="*/ 16 h 25"/>
                <a:gd name="T4" fmla="*/ 0 w 27"/>
                <a:gd name="T5" fmla="*/ 14 h 25"/>
                <a:gd name="T6" fmla="*/ 0 w 27"/>
                <a:gd name="T7" fmla="*/ 13 h 25"/>
                <a:gd name="T8" fmla="*/ 0 w 27"/>
                <a:gd name="T9" fmla="*/ 11 h 25"/>
                <a:gd name="T10" fmla="*/ 0 w 27"/>
                <a:gd name="T11" fmla="*/ 9 h 25"/>
                <a:gd name="T12" fmla="*/ 2 w 27"/>
                <a:gd name="T13" fmla="*/ 7 h 25"/>
                <a:gd name="T14" fmla="*/ 3 w 27"/>
                <a:gd name="T15" fmla="*/ 6 h 25"/>
                <a:gd name="T16" fmla="*/ 4 w 27"/>
                <a:gd name="T17" fmla="*/ 4 h 25"/>
                <a:gd name="T18" fmla="*/ 7 w 27"/>
                <a:gd name="T19" fmla="*/ 3 h 25"/>
                <a:gd name="T20" fmla="*/ 8 w 27"/>
                <a:gd name="T21" fmla="*/ 2 h 25"/>
                <a:gd name="T22" fmla="*/ 11 w 27"/>
                <a:gd name="T23" fmla="*/ 1 h 25"/>
                <a:gd name="T24" fmla="*/ 13 w 27"/>
                <a:gd name="T25" fmla="*/ 1 h 25"/>
                <a:gd name="T26" fmla="*/ 15 w 27"/>
                <a:gd name="T27" fmla="*/ 0 h 25"/>
                <a:gd name="T28" fmla="*/ 17 w 27"/>
                <a:gd name="T29" fmla="*/ 1 h 25"/>
                <a:gd name="T30" fmla="*/ 18 w 27"/>
                <a:gd name="T31" fmla="*/ 0 h 25"/>
                <a:gd name="T32" fmla="*/ 19 w 27"/>
                <a:gd name="T33" fmla="*/ 1 h 25"/>
                <a:gd name="T34" fmla="*/ 22 w 27"/>
                <a:gd name="T35" fmla="*/ 1 h 25"/>
                <a:gd name="T36" fmla="*/ 23 w 27"/>
                <a:gd name="T37" fmla="*/ 2 h 25"/>
                <a:gd name="T38" fmla="*/ 24 w 27"/>
                <a:gd name="T39" fmla="*/ 4 h 25"/>
                <a:gd name="T40" fmla="*/ 25 w 27"/>
                <a:gd name="T41" fmla="*/ 6 h 25"/>
                <a:gd name="T42" fmla="*/ 25 w 27"/>
                <a:gd name="T43" fmla="*/ 7 h 25"/>
                <a:gd name="T44" fmla="*/ 26 w 27"/>
                <a:gd name="T45" fmla="*/ 9 h 25"/>
                <a:gd name="T46" fmla="*/ 25 w 27"/>
                <a:gd name="T47" fmla="*/ 11 h 25"/>
                <a:gd name="T48" fmla="*/ 25 w 27"/>
                <a:gd name="T49" fmla="*/ 13 h 25"/>
                <a:gd name="T50" fmla="*/ 25 w 27"/>
                <a:gd name="T51" fmla="*/ 14 h 25"/>
                <a:gd name="T52" fmla="*/ 23 w 27"/>
                <a:gd name="T53" fmla="*/ 16 h 25"/>
                <a:gd name="T54" fmla="*/ 21 w 27"/>
                <a:gd name="T55" fmla="*/ 18 h 25"/>
                <a:gd name="T56" fmla="*/ 20 w 27"/>
                <a:gd name="T57" fmla="*/ 19 h 25"/>
                <a:gd name="T58" fmla="*/ 18 w 27"/>
                <a:gd name="T59" fmla="*/ 21 h 25"/>
                <a:gd name="T60" fmla="*/ 17 w 27"/>
                <a:gd name="T61" fmla="*/ 22 h 25"/>
                <a:gd name="T62" fmla="*/ 15 w 27"/>
                <a:gd name="T63" fmla="*/ 23 h 25"/>
                <a:gd name="T64" fmla="*/ 13 w 27"/>
                <a:gd name="T65" fmla="*/ 23 h 25"/>
                <a:gd name="T66" fmla="*/ 10 w 27"/>
                <a:gd name="T67" fmla="*/ 24 h 25"/>
                <a:gd name="T68" fmla="*/ 8 w 27"/>
                <a:gd name="T69" fmla="*/ 24 h 25"/>
                <a:gd name="T70" fmla="*/ 7 w 27"/>
                <a:gd name="T71" fmla="*/ 23 h 25"/>
                <a:gd name="T72" fmla="*/ 5 w 27"/>
                <a:gd name="T73" fmla="*/ 23 h 25"/>
                <a:gd name="T74" fmla="*/ 4 w 27"/>
                <a:gd name="T75" fmla="*/ 22 h 25"/>
                <a:gd name="T76" fmla="*/ 2 w 27"/>
                <a:gd name="T77" fmla="*/ 21 h 25"/>
                <a:gd name="T78" fmla="*/ 1 w 27"/>
                <a:gd name="T79" fmla="*/ 19 h 25"/>
                <a:gd name="T80" fmla="*/ 0 w 27"/>
                <a:gd name="T8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25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0" y="19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</a:path>
              </a:pathLst>
            </a:custGeom>
            <a:solidFill>
              <a:srgbClr val="DB54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0" name="Freeform 350"/>
            <p:cNvSpPr>
              <a:spLocks/>
            </p:cNvSpPr>
            <p:nvPr/>
          </p:nvSpPr>
          <p:spPr bwMode="auto">
            <a:xfrm>
              <a:off x="832" y="2032"/>
              <a:ext cx="24" cy="19"/>
            </a:xfrm>
            <a:custGeom>
              <a:avLst/>
              <a:gdLst>
                <a:gd name="T0" fmla="*/ 0 w 25"/>
                <a:gd name="T1" fmla="*/ 14 h 20"/>
                <a:gd name="T2" fmla="*/ 0 w 25"/>
                <a:gd name="T3" fmla="*/ 13 h 20"/>
                <a:gd name="T4" fmla="*/ 0 w 25"/>
                <a:gd name="T5" fmla="*/ 11 h 20"/>
                <a:gd name="T6" fmla="*/ 0 w 25"/>
                <a:gd name="T7" fmla="*/ 10 h 20"/>
                <a:gd name="T8" fmla="*/ 0 w 25"/>
                <a:gd name="T9" fmla="*/ 8 h 20"/>
                <a:gd name="T10" fmla="*/ 1 w 25"/>
                <a:gd name="T11" fmla="*/ 7 h 20"/>
                <a:gd name="T12" fmla="*/ 1 w 25"/>
                <a:gd name="T13" fmla="*/ 6 h 20"/>
                <a:gd name="T14" fmla="*/ 3 w 25"/>
                <a:gd name="T15" fmla="*/ 4 h 20"/>
                <a:gd name="T16" fmla="*/ 4 w 25"/>
                <a:gd name="T17" fmla="*/ 3 h 20"/>
                <a:gd name="T18" fmla="*/ 6 w 25"/>
                <a:gd name="T19" fmla="*/ 3 h 20"/>
                <a:gd name="T20" fmla="*/ 8 w 25"/>
                <a:gd name="T21" fmla="*/ 2 h 20"/>
                <a:gd name="T22" fmla="*/ 9 w 25"/>
                <a:gd name="T23" fmla="*/ 1 h 20"/>
                <a:gd name="T24" fmla="*/ 11 w 25"/>
                <a:gd name="T25" fmla="*/ 0 h 20"/>
                <a:gd name="T26" fmla="*/ 14 w 25"/>
                <a:gd name="T27" fmla="*/ 0 h 20"/>
                <a:gd name="T28" fmla="*/ 15 w 25"/>
                <a:gd name="T29" fmla="*/ 1 h 20"/>
                <a:gd name="T30" fmla="*/ 16 w 25"/>
                <a:gd name="T31" fmla="*/ 0 h 20"/>
                <a:gd name="T32" fmla="*/ 18 w 25"/>
                <a:gd name="T33" fmla="*/ 1 h 20"/>
                <a:gd name="T34" fmla="*/ 20 w 25"/>
                <a:gd name="T35" fmla="*/ 2 h 20"/>
                <a:gd name="T36" fmla="*/ 21 w 25"/>
                <a:gd name="T37" fmla="*/ 3 h 20"/>
                <a:gd name="T38" fmla="*/ 22 w 25"/>
                <a:gd name="T39" fmla="*/ 3 h 20"/>
                <a:gd name="T40" fmla="*/ 23 w 25"/>
                <a:gd name="T41" fmla="*/ 4 h 20"/>
                <a:gd name="T42" fmla="*/ 23 w 25"/>
                <a:gd name="T43" fmla="*/ 5 h 20"/>
                <a:gd name="T44" fmla="*/ 24 w 25"/>
                <a:gd name="T45" fmla="*/ 7 h 20"/>
                <a:gd name="T46" fmla="*/ 23 w 25"/>
                <a:gd name="T47" fmla="*/ 8 h 20"/>
                <a:gd name="T48" fmla="*/ 23 w 25"/>
                <a:gd name="T49" fmla="*/ 10 h 20"/>
                <a:gd name="T50" fmla="*/ 22 w 25"/>
                <a:gd name="T51" fmla="*/ 12 h 20"/>
                <a:gd name="T52" fmla="*/ 22 w 25"/>
                <a:gd name="T53" fmla="*/ 13 h 20"/>
                <a:gd name="T54" fmla="*/ 20 w 25"/>
                <a:gd name="T55" fmla="*/ 14 h 20"/>
                <a:gd name="T56" fmla="*/ 18 w 25"/>
                <a:gd name="T57" fmla="*/ 16 h 20"/>
                <a:gd name="T58" fmla="*/ 17 w 25"/>
                <a:gd name="T59" fmla="*/ 16 h 20"/>
                <a:gd name="T60" fmla="*/ 16 w 25"/>
                <a:gd name="T61" fmla="*/ 17 h 20"/>
                <a:gd name="T62" fmla="*/ 14 w 25"/>
                <a:gd name="T63" fmla="*/ 18 h 20"/>
                <a:gd name="T64" fmla="*/ 12 w 25"/>
                <a:gd name="T65" fmla="*/ 18 h 20"/>
                <a:gd name="T66" fmla="*/ 9 w 25"/>
                <a:gd name="T67" fmla="*/ 19 h 20"/>
                <a:gd name="T68" fmla="*/ 8 w 25"/>
                <a:gd name="T69" fmla="*/ 19 h 20"/>
                <a:gd name="T70" fmla="*/ 6 w 25"/>
                <a:gd name="T71" fmla="*/ 18 h 20"/>
                <a:gd name="T72" fmla="*/ 5 w 25"/>
                <a:gd name="T73" fmla="*/ 18 h 20"/>
                <a:gd name="T74" fmla="*/ 3 w 25"/>
                <a:gd name="T75" fmla="*/ 17 h 20"/>
                <a:gd name="T76" fmla="*/ 1 w 25"/>
                <a:gd name="T77" fmla="*/ 17 h 20"/>
                <a:gd name="T78" fmla="*/ 1 w 25"/>
                <a:gd name="T79" fmla="*/ 15 h 20"/>
                <a:gd name="T80" fmla="*/ 0 w 25"/>
                <a:gd name="T8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</a:path>
              </a:pathLst>
            </a:custGeom>
            <a:solidFill>
              <a:srgbClr val="D644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1" name="Freeform 351"/>
            <p:cNvSpPr>
              <a:spLocks/>
            </p:cNvSpPr>
            <p:nvPr/>
          </p:nvSpPr>
          <p:spPr bwMode="auto">
            <a:xfrm>
              <a:off x="834" y="2032"/>
              <a:ext cx="20" cy="19"/>
            </a:xfrm>
            <a:custGeom>
              <a:avLst/>
              <a:gdLst>
                <a:gd name="T0" fmla="*/ 0 w 21"/>
                <a:gd name="T1" fmla="*/ 14 h 19"/>
                <a:gd name="T2" fmla="*/ 0 w 21"/>
                <a:gd name="T3" fmla="*/ 12 h 19"/>
                <a:gd name="T4" fmla="*/ 0 w 21"/>
                <a:gd name="T5" fmla="*/ 11 h 19"/>
                <a:gd name="T6" fmla="*/ 0 w 21"/>
                <a:gd name="T7" fmla="*/ 9 h 19"/>
                <a:gd name="T8" fmla="*/ 0 w 21"/>
                <a:gd name="T9" fmla="*/ 8 h 19"/>
                <a:gd name="T10" fmla="*/ 0 w 21"/>
                <a:gd name="T11" fmla="*/ 7 h 19"/>
                <a:gd name="T12" fmla="*/ 1 w 21"/>
                <a:gd name="T13" fmla="*/ 6 h 19"/>
                <a:gd name="T14" fmla="*/ 3 w 21"/>
                <a:gd name="T15" fmla="*/ 5 h 19"/>
                <a:gd name="T16" fmla="*/ 4 w 21"/>
                <a:gd name="T17" fmla="*/ 4 h 19"/>
                <a:gd name="T18" fmla="*/ 6 w 21"/>
                <a:gd name="T19" fmla="*/ 2 h 19"/>
                <a:gd name="T20" fmla="*/ 6 w 21"/>
                <a:gd name="T21" fmla="*/ 2 h 19"/>
                <a:gd name="T22" fmla="*/ 8 w 21"/>
                <a:gd name="T23" fmla="*/ 1 h 19"/>
                <a:gd name="T24" fmla="*/ 10 w 21"/>
                <a:gd name="T25" fmla="*/ 1 h 19"/>
                <a:gd name="T26" fmla="*/ 11 w 21"/>
                <a:gd name="T27" fmla="*/ 0 h 19"/>
                <a:gd name="T28" fmla="*/ 13 w 21"/>
                <a:gd name="T29" fmla="*/ 1 h 19"/>
                <a:gd name="T30" fmla="*/ 14 w 21"/>
                <a:gd name="T31" fmla="*/ 1 h 19"/>
                <a:gd name="T32" fmla="*/ 15 w 21"/>
                <a:gd name="T33" fmla="*/ 1 h 19"/>
                <a:gd name="T34" fmla="*/ 17 w 21"/>
                <a:gd name="T35" fmla="*/ 2 h 19"/>
                <a:gd name="T36" fmla="*/ 17 w 21"/>
                <a:gd name="T37" fmla="*/ 3 h 19"/>
                <a:gd name="T38" fmla="*/ 19 w 21"/>
                <a:gd name="T39" fmla="*/ 3 h 19"/>
                <a:gd name="T40" fmla="*/ 19 w 21"/>
                <a:gd name="T41" fmla="*/ 4 h 19"/>
                <a:gd name="T42" fmla="*/ 19 w 21"/>
                <a:gd name="T43" fmla="*/ 5 h 19"/>
                <a:gd name="T44" fmla="*/ 20 w 21"/>
                <a:gd name="T45" fmla="*/ 7 h 19"/>
                <a:gd name="T46" fmla="*/ 19 w 21"/>
                <a:gd name="T47" fmla="*/ 8 h 19"/>
                <a:gd name="T48" fmla="*/ 19 w 21"/>
                <a:gd name="T49" fmla="*/ 10 h 19"/>
                <a:gd name="T50" fmla="*/ 18 w 21"/>
                <a:gd name="T51" fmla="*/ 11 h 19"/>
                <a:gd name="T52" fmla="*/ 18 w 21"/>
                <a:gd name="T53" fmla="*/ 12 h 19"/>
                <a:gd name="T54" fmla="*/ 16 w 21"/>
                <a:gd name="T55" fmla="*/ 14 h 19"/>
                <a:gd name="T56" fmla="*/ 15 w 21"/>
                <a:gd name="T57" fmla="*/ 15 h 19"/>
                <a:gd name="T58" fmla="*/ 13 w 21"/>
                <a:gd name="T59" fmla="*/ 15 h 19"/>
                <a:gd name="T60" fmla="*/ 13 w 21"/>
                <a:gd name="T61" fmla="*/ 16 h 19"/>
                <a:gd name="T62" fmla="*/ 11 w 21"/>
                <a:gd name="T63" fmla="*/ 17 h 19"/>
                <a:gd name="T64" fmla="*/ 10 w 21"/>
                <a:gd name="T65" fmla="*/ 17 h 19"/>
                <a:gd name="T66" fmla="*/ 8 w 21"/>
                <a:gd name="T67" fmla="*/ 18 h 19"/>
                <a:gd name="T68" fmla="*/ 6 w 21"/>
                <a:gd name="T69" fmla="*/ 17 h 19"/>
                <a:gd name="T70" fmla="*/ 6 w 21"/>
                <a:gd name="T71" fmla="*/ 18 h 19"/>
                <a:gd name="T72" fmla="*/ 4 w 21"/>
                <a:gd name="T73" fmla="*/ 17 h 19"/>
                <a:gd name="T74" fmla="*/ 2 w 21"/>
                <a:gd name="T75" fmla="*/ 16 h 19"/>
                <a:gd name="T76" fmla="*/ 2 w 21"/>
                <a:gd name="T77" fmla="*/ 16 h 19"/>
                <a:gd name="T78" fmla="*/ 1 w 21"/>
                <a:gd name="T79" fmla="*/ 15 h 19"/>
                <a:gd name="T80" fmla="*/ 0 w 21"/>
                <a:gd name="T8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</a:path>
              </a:pathLst>
            </a:custGeom>
            <a:solidFill>
              <a:srgbClr val="D135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2" name="Freeform 352"/>
            <p:cNvSpPr>
              <a:spLocks/>
            </p:cNvSpPr>
            <p:nvPr/>
          </p:nvSpPr>
          <p:spPr bwMode="auto">
            <a:xfrm>
              <a:off x="835" y="2034"/>
              <a:ext cx="17" cy="17"/>
            </a:xfrm>
            <a:custGeom>
              <a:avLst/>
              <a:gdLst>
                <a:gd name="T0" fmla="*/ 10 w 18"/>
                <a:gd name="T1" fmla="*/ 14 h 17"/>
                <a:gd name="T2" fmla="*/ 9 w 18"/>
                <a:gd name="T3" fmla="*/ 14 h 17"/>
                <a:gd name="T4" fmla="*/ 8 w 18"/>
                <a:gd name="T5" fmla="*/ 14 h 17"/>
                <a:gd name="T6" fmla="*/ 7 w 18"/>
                <a:gd name="T7" fmla="*/ 16 h 17"/>
                <a:gd name="T8" fmla="*/ 5 w 18"/>
                <a:gd name="T9" fmla="*/ 16 h 17"/>
                <a:gd name="T10" fmla="*/ 4 w 18"/>
                <a:gd name="T11" fmla="*/ 14 h 17"/>
                <a:gd name="T12" fmla="*/ 2 w 18"/>
                <a:gd name="T13" fmla="*/ 14 h 17"/>
                <a:gd name="T14" fmla="*/ 2 w 18"/>
                <a:gd name="T15" fmla="*/ 14 h 17"/>
                <a:gd name="T16" fmla="*/ 1 w 18"/>
                <a:gd name="T17" fmla="*/ 13 h 17"/>
                <a:gd name="T18" fmla="*/ 1 w 18"/>
                <a:gd name="T19" fmla="*/ 12 h 17"/>
                <a:gd name="T20" fmla="*/ 0 w 18"/>
                <a:gd name="T21" fmla="*/ 11 h 17"/>
                <a:gd name="T22" fmla="*/ 0 w 18"/>
                <a:gd name="T23" fmla="*/ 11 h 17"/>
                <a:gd name="T24" fmla="*/ 0 w 18"/>
                <a:gd name="T25" fmla="*/ 9 h 17"/>
                <a:gd name="T26" fmla="*/ 0 w 18"/>
                <a:gd name="T27" fmla="*/ 8 h 17"/>
                <a:gd name="T28" fmla="*/ 0 w 18"/>
                <a:gd name="T29" fmla="*/ 6 h 17"/>
                <a:gd name="T30" fmla="*/ 0 w 18"/>
                <a:gd name="T31" fmla="*/ 5 h 17"/>
                <a:gd name="T32" fmla="*/ 1 w 18"/>
                <a:gd name="T33" fmla="*/ 4 h 17"/>
                <a:gd name="T34" fmla="*/ 1 w 18"/>
                <a:gd name="T35" fmla="*/ 3 h 17"/>
                <a:gd name="T36" fmla="*/ 2 w 18"/>
                <a:gd name="T37" fmla="*/ 2 h 17"/>
                <a:gd name="T38" fmla="*/ 4 w 18"/>
                <a:gd name="T39" fmla="*/ 2 h 17"/>
                <a:gd name="T40" fmla="*/ 5 w 18"/>
                <a:gd name="T41" fmla="*/ 1 h 17"/>
                <a:gd name="T42" fmla="*/ 7 w 18"/>
                <a:gd name="T43" fmla="*/ 0 h 17"/>
                <a:gd name="T44" fmla="*/ 8 w 18"/>
                <a:gd name="T45" fmla="*/ 0 h 17"/>
                <a:gd name="T46" fmla="*/ 9 w 18"/>
                <a:gd name="T47" fmla="*/ 0 h 17"/>
                <a:gd name="T48" fmla="*/ 10 w 18"/>
                <a:gd name="T49" fmla="*/ 0 h 17"/>
                <a:gd name="T50" fmla="*/ 11 w 18"/>
                <a:gd name="T51" fmla="*/ 0 h 17"/>
                <a:gd name="T52" fmla="*/ 13 w 18"/>
                <a:gd name="T53" fmla="*/ 1 h 17"/>
                <a:gd name="T54" fmla="*/ 13 w 18"/>
                <a:gd name="T55" fmla="*/ 1 h 17"/>
                <a:gd name="T56" fmla="*/ 14 w 18"/>
                <a:gd name="T57" fmla="*/ 1 h 17"/>
                <a:gd name="T58" fmla="*/ 15 w 18"/>
                <a:gd name="T59" fmla="*/ 2 h 17"/>
                <a:gd name="T60" fmla="*/ 16 w 18"/>
                <a:gd name="T61" fmla="*/ 3 h 17"/>
                <a:gd name="T62" fmla="*/ 16 w 18"/>
                <a:gd name="T63" fmla="*/ 3 h 17"/>
                <a:gd name="T64" fmla="*/ 17 w 18"/>
                <a:gd name="T65" fmla="*/ 5 h 17"/>
                <a:gd name="T66" fmla="*/ 16 w 18"/>
                <a:gd name="T67" fmla="*/ 6 h 17"/>
                <a:gd name="T68" fmla="*/ 15 w 18"/>
                <a:gd name="T69" fmla="*/ 8 h 17"/>
                <a:gd name="T70" fmla="*/ 15 w 18"/>
                <a:gd name="T71" fmla="*/ 9 h 17"/>
                <a:gd name="T72" fmla="*/ 15 w 18"/>
                <a:gd name="T73" fmla="*/ 11 h 17"/>
                <a:gd name="T74" fmla="*/ 14 w 18"/>
                <a:gd name="T75" fmla="*/ 12 h 17"/>
                <a:gd name="T76" fmla="*/ 13 w 18"/>
                <a:gd name="T77" fmla="*/ 12 h 17"/>
                <a:gd name="T78" fmla="*/ 11 w 18"/>
                <a:gd name="T79" fmla="*/ 13 h 17"/>
                <a:gd name="T80" fmla="*/ 10 w 18"/>
                <a:gd name="T8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7">
                  <a:moveTo>
                    <a:pt x="10" y="14"/>
                  </a:moveTo>
                  <a:lnTo>
                    <a:pt x="9" y="14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4"/>
                  </a:lnTo>
                </a:path>
              </a:pathLst>
            </a:custGeom>
            <a:solidFill>
              <a:srgbClr val="CB26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3" name="Freeform 353"/>
            <p:cNvSpPr>
              <a:spLocks/>
            </p:cNvSpPr>
            <p:nvPr/>
          </p:nvSpPr>
          <p:spPr bwMode="auto">
            <a:xfrm>
              <a:off x="835" y="2019"/>
              <a:ext cx="26" cy="17"/>
            </a:xfrm>
            <a:custGeom>
              <a:avLst/>
              <a:gdLst>
                <a:gd name="T0" fmla="*/ 11 w 25"/>
                <a:gd name="T1" fmla="*/ 0 h 17"/>
                <a:gd name="T2" fmla="*/ 12 w 25"/>
                <a:gd name="T3" fmla="*/ 2 h 17"/>
                <a:gd name="T4" fmla="*/ 13 w 25"/>
                <a:gd name="T5" fmla="*/ 0 h 17"/>
                <a:gd name="T6" fmla="*/ 15 w 25"/>
                <a:gd name="T7" fmla="*/ 2 h 17"/>
                <a:gd name="T8" fmla="*/ 17 w 25"/>
                <a:gd name="T9" fmla="*/ 2 h 17"/>
                <a:gd name="T10" fmla="*/ 18 w 25"/>
                <a:gd name="T11" fmla="*/ 2 h 17"/>
                <a:gd name="T12" fmla="*/ 18 w 25"/>
                <a:gd name="T13" fmla="*/ 2 h 17"/>
                <a:gd name="T14" fmla="*/ 19 w 25"/>
                <a:gd name="T15" fmla="*/ 4 h 17"/>
                <a:gd name="T16" fmla="*/ 20 w 25"/>
                <a:gd name="T17" fmla="*/ 6 h 17"/>
                <a:gd name="T18" fmla="*/ 21 w 25"/>
                <a:gd name="T19" fmla="*/ 10 h 17"/>
                <a:gd name="T20" fmla="*/ 22 w 25"/>
                <a:gd name="T21" fmla="*/ 12 h 17"/>
                <a:gd name="T22" fmla="*/ 23 w 25"/>
                <a:gd name="T23" fmla="*/ 14 h 17"/>
                <a:gd name="T24" fmla="*/ 23 w 25"/>
                <a:gd name="T25" fmla="*/ 14 h 17"/>
                <a:gd name="T26" fmla="*/ 24 w 25"/>
                <a:gd name="T27" fmla="*/ 14 h 17"/>
                <a:gd name="T28" fmla="*/ 23 w 25"/>
                <a:gd name="T29" fmla="*/ 16 h 17"/>
                <a:gd name="T30" fmla="*/ 22 w 25"/>
                <a:gd name="T31" fmla="*/ 16 h 17"/>
                <a:gd name="T32" fmla="*/ 21 w 25"/>
                <a:gd name="T33" fmla="*/ 16 h 17"/>
                <a:gd name="T34" fmla="*/ 21 w 25"/>
                <a:gd name="T35" fmla="*/ 16 h 17"/>
                <a:gd name="T36" fmla="*/ 20 w 25"/>
                <a:gd name="T37" fmla="*/ 14 h 17"/>
                <a:gd name="T38" fmla="*/ 19 w 25"/>
                <a:gd name="T39" fmla="*/ 14 h 17"/>
                <a:gd name="T40" fmla="*/ 18 w 25"/>
                <a:gd name="T41" fmla="*/ 12 h 17"/>
                <a:gd name="T42" fmla="*/ 17 w 25"/>
                <a:gd name="T43" fmla="*/ 10 h 17"/>
                <a:gd name="T44" fmla="*/ 14 w 25"/>
                <a:gd name="T45" fmla="*/ 8 h 17"/>
                <a:gd name="T46" fmla="*/ 12 w 25"/>
                <a:gd name="T47" fmla="*/ 6 h 17"/>
                <a:gd name="T48" fmla="*/ 10 w 25"/>
                <a:gd name="T49" fmla="*/ 6 h 17"/>
                <a:gd name="T50" fmla="*/ 7 w 25"/>
                <a:gd name="T51" fmla="*/ 6 h 17"/>
                <a:gd name="T52" fmla="*/ 6 w 25"/>
                <a:gd name="T53" fmla="*/ 6 h 17"/>
                <a:gd name="T54" fmla="*/ 3 w 25"/>
                <a:gd name="T55" fmla="*/ 10 h 17"/>
                <a:gd name="T56" fmla="*/ 1 w 25"/>
                <a:gd name="T57" fmla="*/ 10 h 17"/>
                <a:gd name="T58" fmla="*/ 1 w 25"/>
                <a:gd name="T59" fmla="*/ 10 h 17"/>
                <a:gd name="T60" fmla="*/ 0 w 25"/>
                <a:gd name="T61" fmla="*/ 12 h 17"/>
                <a:gd name="T62" fmla="*/ 0 w 25"/>
                <a:gd name="T63" fmla="*/ 12 h 17"/>
                <a:gd name="T64" fmla="*/ 0 w 25"/>
                <a:gd name="T65" fmla="*/ 10 h 17"/>
                <a:gd name="T66" fmla="*/ 0 w 25"/>
                <a:gd name="T67" fmla="*/ 8 h 17"/>
                <a:gd name="T68" fmla="*/ 1 w 25"/>
                <a:gd name="T69" fmla="*/ 6 h 17"/>
                <a:gd name="T70" fmla="*/ 3 w 25"/>
                <a:gd name="T71" fmla="*/ 6 h 17"/>
                <a:gd name="T72" fmla="*/ 5 w 25"/>
                <a:gd name="T73" fmla="*/ 4 h 17"/>
                <a:gd name="T74" fmla="*/ 6 w 25"/>
                <a:gd name="T75" fmla="*/ 2 h 17"/>
                <a:gd name="T76" fmla="*/ 8 w 25"/>
                <a:gd name="T77" fmla="*/ 2 h 17"/>
                <a:gd name="T78" fmla="*/ 9 w 25"/>
                <a:gd name="T79" fmla="*/ 0 h 17"/>
                <a:gd name="T80" fmla="*/ 11 w 25"/>
                <a:gd name="T8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17">
                  <a:moveTo>
                    <a:pt x="11" y="0"/>
                  </a:moveTo>
                  <a:lnTo>
                    <a:pt x="12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4" name="Freeform 354"/>
            <p:cNvSpPr>
              <a:spLocks/>
            </p:cNvSpPr>
            <p:nvPr/>
          </p:nvSpPr>
          <p:spPr bwMode="auto">
            <a:xfrm>
              <a:off x="834" y="2019"/>
              <a:ext cx="28" cy="17"/>
            </a:xfrm>
            <a:custGeom>
              <a:avLst/>
              <a:gdLst>
                <a:gd name="T0" fmla="*/ 13 w 28"/>
                <a:gd name="T1" fmla="*/ 0 h 17"/>
                <a:gd name="T2" fmla="*/ 13 w 28"/>
                <a:gd name="T3" fmla="*/ 0 h 17"/>
                <a:gd name="T4" fmla="*/ 15 w 28"/>
                <a:gd name="T5" fmla="*/ 1 h 17"/>
                <a:gd name="T6" fmla="*/ 17 w 28"/>
                <a:gd name="T7" fmla="*/ 1 h 17"/>
                <a:gd name="T8" fmla="*/ 18 w 28"/>
                <a:gd name="T9" fmla="*/ 1 h 17"/>
                <a:gd name="T10" fmla="*/ 20 w 28"/>
                <a:gd name="T11" fmla="*/ 2 h 17"/>
                <a:gd name="T12" fmla="*/ 20 w 28"/>
                <a:gd name="T13" fmla="*/ 2 h 17"/>
                <a:gd name="T14" fmla="*/ 22 w 28"/>
                <a:gd name="T15" fmla="*/ 4 h 17"/>
                <a:gd name="T16" fmla="*/ 22 w 28"/>
                <a:gd name="T17" fmla="*/ 7 h 17"/>
                <a:gd name="T18" fmla="*/ 24 w 28"/>
                <a:gd name="T19" fmla="*/ 8 h 17"/>
                <a:gd name="T20" fmla="*/ 25 w 28"/>
                <a:gd name="T21" fmla="*/ 11 h 17"/>
                <a:gd name="T22" fmla="*/ 26 w 28"/>
                <a:gd name="T23" fmla="*/ 13 h 17"/>
                <a:gd name="T24" fmla="*/ 27 w 28"/>
                <a:gd name="T25" fmla="*/ 14 h 17"/>
                <a:gd name="T26" fmla="*/ 27 w 28"/>
                <a:gd name="T27" fmla="*/ 14 h 17"/>
                <a:gd name="T28" fmla="*/ 26 w 28"/>
                <a:gd name="T29" fmla="*/ 16 h 17"/>
                <a:gd name="T30" fmla="*/ 25 w 28"/>
                <a:gd name="T31" fmla="*/ 16 h 17"/>
                <a:gd name="T32" fmla="*/ 25 w 28"/>
                <a:gd name="T33" fmla="*/ 14 h 17"/>
                <a:gd name="T34" fmla="*/ 24 w 28"/>
                <a:gd name="T35" fmla="*/ 14 h 17"/>
                <a:gd name="T36" fmla="*/ 23 w 28"/>
                <a:gd name="T37" fmla="*/ 13 h 17"/>
                <a:gd name="T38" fmla="*/ 22 w 28"/>
                <a:gd name="T39" fmla="*/ 11 h 17"/>
                <a:gd name="T40" fmla="*/ 20 w 28"/>
                <a:gd name="T41" fmla="*/ 13 h 17"/>
                <a:gd name="T42" fmla="*/ 19 w 28"/>
                <a:gd name="T43" fmla="*/ 8 h 17"/>
                <a:gd name="T44" fmla="*/ 17 w 28"/>
                <a:gd name="T45" fmla="*/ 8 h 17"/>
                <a:gd name="T46" fmla="*/ 13 w 28"/>
                <a:gd name="T47" fmla="*/ 7 h 17"/>
                <a:gd name="T48" fmla="*/ 12 w 28"/>
                <a:gd name="T49" fmla="*/ 7 h 17"/>
                <a:gd name="T50" fmla="*/ 8 w 28"/>
                <a:gd name="T51" fmla="*/ 5 h 17"/>
                <a:gd name="T52" fmla="*/ 6 w 28"/>
                <a:gd name="T53" fmla="*/ 7 h 17"/>
                <a:gd name="T54" fmla="*/ 4 w 28"/>
                <a:gd name="T55" fmla="*/ 7 h 17"/>
                <a:gd name="T56" fmla="*/ 2 w 28"/>
                <a:gd name="T57" fmla="*/ 8 h 17"/>
                <a:gd name="T58" fmla="*/ 1 w 28"/>
                <a:gd name="T59" fmla="*/ 8 h 17"/>
                <a:gd name="T60" fmla="*/ 0 w 28"/>
                <a:gd name="T61" fmla="*/ 10 h 17"/>
                <a:gd name="T62" fmla="*/ 0 w 28"/>
                <a:gd name="T63" fmla="*/ 10 h 17"/>
                <a:gd name="T64" fmla="*/ 0 w 28"/>
                <a:gd name="T65" fmla="*/ 8 h 17"/>
                <a:gd name="T66" fmla="*/ 0 w 28"/>
                <a:gd name="T67" fmla="*/ 7 h 17"/>
                <a:gd name="T68" fmla="*/ 2 w 28"/>
                <a:gd name="T69" fmla="*/ 5 h 17"/>
                <a:gd name="T70" fmla="*/ 4 w 28"/>
                <a:gd name="T71" fmla="*/ 2 h 17"/>
                <a:gd name="T72" fmla="*/ 6 w 28"/>
                <a:gd name="T73" fmla="*/ 2 h 17"/>
                <a:gd name="T74" fmla="*/ 7 w 28"/>
                <a:gd name="T75" fmla="*/ 1 h 17"/>
                <a:gd name="T76" fmla="*/ 9 w 28"/>
                <a:gd name="T77" fmla="*/ 1 h 17"/>
                <a:gd name="T78" fmla="*/ 11 w 28"/>
                <a:gd name="T79" fmla="*/ 0 h 17"/>
                <a:gd name="T80" fmla="*/ 13 w 28"/>
                <a:gd name="T8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7">
                  <a:moveTo>
                    <a:pt x="13" y="0"/>
                  </a:moveTo>
                  <a:lnTo>
                    <a:pt x="13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5" y="11"/>
                  </a:lnTo>
                  <a:lnTo>
                    <a:pt x="26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5" name="Freeform 355"/>
            <p:cNvSpPr>
              <a:spLocks/>
            </p:cNvSpPr>
            <p:nvPr/>
          </p:nvSpPr>
          <p:spPr bwMode="auto">
            <a:xfrm>
              <a:off x="810" y="206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 h 17"/>
                <a:gd name="T6" fmla="*/ 0 w 17"/>
                <a:gd name="T7" fmla="*/ 2 h 17"/>
                <a:gd name="T8" fmla="*/ 1 w 17"/>
                <a:gd name="T9" fmla="*/ 3 h 17"/>
                <a:gd name="T10" fmla="*/ 2 w 17"/>
                <a:gd name="T11" fmla="*/ 6 h 17"/>
                <a:gd name="T12" fmla="*/ 4 w 17"/>
                <a:gd name="T13" fmla="*/ 8 h 17"/>
                <a:gd name="T14" fmla="*/ 6 w 17"/>
                <a:gd name="T15" fmla="*/ 11 h 17"/>
                <a:gd name="T16" fmla="*/ 9 w 17"/>
                <a:gd name="T17" fmla="*/ 13 h 17"/>
                <a:gd name="T18" fmla="*/ 12 w 17"/>
                <a:gd name="T19" fmla="*/ 14 h 17"/>
                <a:gd name="T20" fmla="*/ 16 w 17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11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6" name="Freeform 356"/>
            <p:cNvSpPr>
              <a:spLocks/>
            </p:cNvSpPr>
            <p:nvPr/>
          </p:nvSpPr>
          <p:spPr bwMode="auto">
            <a:xfrm>
              <a:off x="806" y="2069"/>
              <a:ext cx="19" cy="17"/>
            </a:xfrm>
            <a:custGeom>
              <a:avLst/>
              <a:gdLst>
                <a:gd name="T0" fmla="*/ 0 w 20"/>
                <a:gd name="T1" fmla="*/ 1 h 17"/>
                <a:gd name="T2" fmla="*/ 0 w 20"/>
                <a:gd name="T3" fmla="*/ 0 h 17"/>
                <a:gd name="T4" fmla="*/ 1 w 20"/>
                <a:gd name="T5" fmla="*/ 2 h 17"/>
                <a:gd name="T6" fmla="*/ 2 w 20"/>
                <a:gd name="T7" fmla="*/ 3 h 17"/>
                <a:gd name="T8" fmla="*/ 4 w 20"/>
                <a:gd name="T9" fmla="*/ 5 h 17"/>
                <a:gd name="T10" fmla="*/ 6 w 20"/>
                <a:gd name="T11" fmla="*/ 8 h 17"/>
                <a:gd name="T12" fmla="*/ 9 w 20"/>
                <a:gd name="T13" fmla="*/ 11 h 17"/>
                <a:gd name="T14" fmla="*/ 10 w 20"/>
                <a:gd name="T15" fmla="*/ 12 h 17"/>
                <a:gd name="T16" fmla="*/ 13 w 20"/>
                <a:gd name="T17" fmla="*/ 13 h 17"/>
                <a:gd name="T18" fmla="*/ 17 w 20"/>
                <a:gd name="T19" fmla="*/ 14 h 17"/>
                <a:gd name="T20" fmla="*/ 19 w 20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">
                  <a:moveTo>
                    <a:pt x="0" y="1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19" y="1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7" name="Freeform 357"/>
            <p:cNvSpPr>
              <a:spLocks/>
            </p:cNvSpPr>
            <p:nvPr/>
          </p:nvSpPr>
          <p:spPr bwMode="auto">
            <a:xfrm>
              <a:off x="860" y="2008"/>
              <a:ext cx="19" cy="32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0 h 32"/>
                <a:gd name="T4" fmla="*/ 1 w 18"/>
                <a:gd name="T5" fmla="*/ 2 h 32"/>
                <a:gd name="T6" fmla="*/ 3 w 18"/>
                <a:gd name="T7" fmla="*/ 3 h 32"/>
                <a:gd name="T8" fmla="*/ 5 w 18"/>
                <a:gd name="T9" fmla="*/ 5 h 32"/>
                <a:gd name="T10" fmla="*/ 9 w 18"/>
                <a:gd name="T11" fmla="*/ 7 h 32"/>
                <a:gd name="T12" fmla="*/ 11 w 18"/>
                <a:gd name="T13" fmla="*/ 11 h 32"/>
                <a:gd name="T14" fmla="*/ 13 w 18"/>
                <a:gd name="T15" fmla="*/ 14 h 32"/>
                <a:gd name="T16" fmla="*/ 15 w 18"/>
                <a:gd name="T17" fmla="*/ 19 h 32"/>
                <a:gd name="T18" fmla="*/ 17 w 18"/>
                <a:gd name="T19" fmla="*/ 23 h 32"/>
                <a:gd name="T20" fmla="*/ 17 w 18"/>
                <a:gd name="T2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9" y="7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5" y="19"/>
                  </a:lnTo>
                  <a:lnTo>
                    <a:pt x="17" y="23"/>
                  </a:lnTo>
                  <a:lnTo>
                    <a:pt x="17" y="3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98" name="Freeform 358"/>
            <p:cNvSpPr>
              <a:spLocks/>
            </p:cNvSpPr>
            <p:nvPr/>
          </p:nvSpPr>
          <p:spPr bwMode="auto">
            <a:xfrm>
              <a:off x="863" y="2036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0 w 17"/>
                <a:gd name="T5" fmla="*/ 10 h 17"/>
                <a:gd name="T6" fmla="*/ 10 w 17"/>
                <a:gd name="T7" fmla="*/ 10 h 17"/>
                <a:gd name="T8" fmla="*/ 10 w 17"/>
                <a:gd name="T9" fmla="*/ 16 h 17"/>
                <a:gd name="T10" fmla="*/ 5 w 17"/>
                <a:gd name="T11" fmla="*/ 16 h 17"/>
                <a:gd name="T12" fmla="*/ 5 w 17"/>
                <a:gd name="T13" fmla="*/ 10 h 17"/>
                <a:gd name="T14" fmla="*/ 5 w 17"/>
                <a:gd name="T15" fmla="*/ 10 h 17"/>
                <a:gd name="T16" fmla="*/ 0 w 17"/>
                <a:gd name="T17" fmla="*/ 10 h 17"/>
                <a:gd name="T18" fmla="*/ 0 w 17"/>
                <a:gd name="T19" fmla="*/ 10 h 17"/>
                <a:gd name="T20" fmla="*/ 5 w 17"/>
                <a:gd name="T21" fmla="*/ 5 h 17"/>
                <a:gd name="T22" fmla="*/ 5 w 17"/>
                <a:gd name="T23" fmla="*/ 0 h 17"/>
                <a:gd name="T24" fmla="*/ 5 w 17"/>
                <a:gd name="T25" fmla="*/ 5 h 17"/>
                <a:gd name="T26" fmla="*/ 10 w 17"/>
                <a:gd name="T27" fmla="*/ 5 h 17"/>
                <a:gd name="T28" fmla="*/ 10 w 17"/>
                <a:gd name="T29" fmla="*/ 5 h 17"/>
                <a:gd name="T30" fmla="*/ 10 w 17"/>
                <a:gd name="T31" fmla="*/ 10 h 17"/>
                <a:gd name="T32" fmla="*/ 16 w 17"/>
                <a:gd name="T3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6" y="1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0599" name="Freeform 359"/>
          <p:cNvSpPr>
            <a:spLocks/>
          </p:cNvSpPr>
          <p:nvPr/>
        </p:nvSpPr>
        <p:spPr bwMode="auto">
          <a:xfrm>
            <a:off x="5937251" y="2947988"/>
            <a:ext cx="3020483" cy="1022350"/>
          </a:xfrm>
          <a:custGeom>
            <a:avLst/>
            <a:gdLst>
              <a:gd name="T0" fmla="*/ 0 w 1281"/>
              <a:gd name="T1" fmla="*/ 0 h 337"/>
              <a:gd name="T2" fmla="*/ 1280 w 1281"/>
              <a:gd name="T3" fmla="*/ 0 h 337"/>
              <a:gd name="T4" fmla="*/ 1280 w 1281"/>
              <a:gd name="T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1" h="337">
                <a:moveTo>
                  <a:pt x="0" y="0"/>
                </a:moveTo>
                <a:lnTo>
                  <a:pt x="1280" y="0"/>
                </a:lnTo>
                <a:lnTo>
                  <a:pt x="1280" y="33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00" name="Text Box 360"/>
          <p:cNvSpPr txBox="1">
            <a:spLocks noChangeArrowheads="1"/>
          </p:cNvSpPr>
          <p:nvPr/>
        </p:nvSpPr>
        <p:spPr bwMode="auto">
          <a:xfrm>
            <a:off x="1475317" y="1676400"/>
            <a:ext cx="2118765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8" tIns="45715" rIns="91428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Gehirn</a:t>
            </a:r>
            <a:b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Botenstoff GnRH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Condensed" charset="0"/>
              <a:ea typeface="+mn-ea"/>
              <a:cs typeface="+mn-cs"/>
            </a:endParaRPr>
          </a:p>
        </p:txBody>
      </p:sp>
      <p:sp>
        <p:nvSpPr>
          <p:cNvPr id="10601" name="Text Box 361"/>
          <p:cNvSpPr txBox="1">
            <a:spLocks noChangeArrowheads="1"/>
          </p:cNvSpPr>
          <p:nvPr/>
        </p:nvSpPr>
        <p:spPr bwMode="auto">
          <a:xfrm>
            <a:off x="7016751" y="2486026"/>
            <a:ext cx="1477564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8" tIns="45715" rIns="91428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Botenstoffe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Condensed" charset="0"/>
              <a:ea typeface="+mn-ea"/>
              <a:cs typeface="+mn-cs"/>
            </a:endParaRPr>
          </a:p>
        </p:txBody>
      </p:sp>
      <p:sp>
        <p:nvSpPr>
          <p:cNvPr id="10602" name="Text Box 362"/>
          <p:cNvSpPr txBox="1">
            <a:spLocks noChangeArrowheads="1"/>
          </p:cNvSpPr>
          <p:nvPr/>
        </p:nvSpPr>
        <p:spPr bwMode="auto">
          <a:xfrm>
            <a:off x="9855201" y="3956051"/>
            <a:ext cx="1382010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8" tIns="45715" rIns="91428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Eierstöcke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Condensed" charset="0"/>
              <a:ea typeface="+mn-ea"/>
              <a:cs typeface="+mn-cs"/>
            </a:endParaRPr>
          </a:p>
        </p:txBody>
      </p:sp>
      <p:sp>
        <p:nvSpPr>
          <p:cNvPr id="10603" name="Text Box 363"/>
          <p:cNvSpPr txBox="1">
            <a:spLocks noChangeArrowheads="1"/>
          </p:cNvSpPr>
          <p:nvPr/>
        </p:nvSpPr>
        <p:spPr bwMode="auto">
          <a:xfrm>
            <a:off x="9144001" y="4668839"/>
            <a:ext cx="1439492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8" tIns="45715" rIns="91428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Östrogene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mata Condensed" charset="0"/>
                <a:ea typeface="+mn-ea"/>
                <a:cs typeface="+mn-cs"/>
              </a:rPr>
              <a:t>Gestagene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mata Condensed" charset="0"/>
              <a:ea typeface="+mn-ea"/>
              <a:cs typeface="+mn-cs"/>
            </a:endParaRPr>
          </a:p>
        </p:txBody>
      </p:sp>
      <p:sp>
        <p:nvSpPr>
          <p:cNvPr id="10604" name="Line 364"/>
          <p:cNvSpPr>
            <a:spLocks noChangeShapeType="1"/>
          </p:cNvSpPr>
          <p:nvPr/>
        </p:nvSpPr>
        <p:spPr bwMode="auto">
          <a:xfrm>
            <a:off x="9019117" y="4713288"/>
            <a:ext cx="0" cy="65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05" name="Rectangle 365"/>
          <p:cNvSpPr>
            <a:spLocks noGrp="1" noChangeArrowheads="1"/>
          </p:cNvSpPr>
          <p:nvPr>
            <p:ph type="title"/>
          </p:nvPr>
        </p:nvSpPr>
        <p:spPr>
          <a:xfrm>
            <a:off x="745067" y="201613"/>
            <a:ext cx="11303000" cy="1066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DE" sz="4000" smtClean="0">
                <a:cs typeface="+mj-cs"/>
              </a:rPr>
              <a:t>Östrogenentstehung </a:t>
            </a:r>
            <a:r>
              <a:rPr lang="de-DE" sz="4000" u="sng" smtClean="0">
                <a:cs typeface="+mj-cs"/>
              </a:rPr>
              <a:t>vor</a:t>
            </a:r>
            <a:r>
              <a:rPr lang="de-DE" sz="4000" smtClean="0">
                <a:cs typeface="+mj-cs"/>
              </a:rPr>
              <a:t> den Wechseljahren</a:t>
            </a:r>
          </a:p>
        </p:txBody>
      </p:sp>
      <p:sp>
        <p:nvSpPr>
          <p:cNvPr id="10607" name="Text Box 367"/>
          <p:cNvSpPr txBox="1">
            <a:spLocks noChangeArrowheads="1"/>
          </p:cNvSpPr>
          <p:nvPr/>
        </p:nvSpPr>
        <p:spPr bwMode="auto">
          <a:xfrm>
            <a:off x="8642351" y="5592763"/>
            <a:ext cx="30395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Hormonrezeptoren in der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Brust/ im Körper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08" name="Text Box 368"/>
          <p:cNvSpPr txBox="1">
            <a:spLocks noChangeArrowheads="1"/>
          </p:cNvSpPr>
          <p:nvPr/>
        </p:nvSpPr>
        <p:spPr bwMode="auto">
          <a:xfrm>
            <a:off x="1475318" y="4313239"/>
            <a:ext cx="48281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können wir tun?</a:t>
            </a:r>
          </a:p>
        </p:txBody>
      </p:sp>
      <p:grpSp>
        <p:nvGrpSpPr>
          <p:cNvPr id="10609" name="Group 369"/>
          <p:cNvGrpSpPr>
            <a:grpSpLocks/>
          </p:cNvGrpSpPr>
          <p:nvPr/>
        </p:nvGrpSpPr>
        <p:grpSpPr bwMode="auto">
          <a:xfrm>
            <a:off x="1475318" y="4349751"/>
            <a:ext cx="7181849" cy="796925"/>
            <a:chOff x="697" y="2575"/>
            <a:chExt cx="3393" cy="502"/>
          </a:xfrm>
        </p:grpSpPr>
        <p:sp>
          <p:nvSpPr>
            <p:cNvPr id="10610" name="Text Box 370"/>
            <p:cNvSpPr txBox="1">
              <a:spLocks noChangeArrowheads="1"/>
            </p:cNvSpPr>
            <p:nvPr/>
          </p:nvSpPr>
          <p:spPr bwMode="auto">
            <a:xfrm>
              <a:off x="697" y="2827"/>
              <a:ext cx="27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Östrogenentstehung verhindern</a:t>
              </a:r>
              <a:endPara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endParaRPr>
            </a:p>
          </p:txBody>
        </p:sp>
        <p:sp>
          <p:nvSpPr>
            <p:cNvPr id="10611" name="Line 371"/>
            <p:cNvSpPr>
              <a:spLocks noChangeShapeType="1"/>
            </p:cNvSpPr>
            <p:nvPr/>
          </p:nvSpPr>
          <p:spPr bwMode="auto">
            <a:xfrm flipV="1">
              <a:off x="3318" y="2575"/>
              <a:ext cx="772" cy="348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0612" name="Group 372"/>
          <p:cNvGrpSpPr>
            <a:grpSpLocks/>
          </p:cNvGrpSpPr>
          <p:nvPr/>
        </p:nvGrpSpPr>
        <p:grpSpPr bwMode="auto">
          <a:xfrm>
            <a:off x="1475318" y="5853114"/>
            <a:ext cx="7230533" cy="396875"/>
            <a:chOff x="697" y="3474"/>
            <a:chExt cx="3416" cy="250"/>
          </a:xfrm>
        </p:grpSpPr>
        <p:sp>
          <p:nvSpPr>
            <p:cNvPr id="10613" name="Text Box 373"/>
            <p:cNvSpPr txBox="1">
              <a:spLocks noChangeArrowheads="1"/>
            </p:cNvSpPr>
            <p:nvPr/>
          </p:nvSpPr>
          <p:spPr bwMode="auto">
            <a:xfrm>
              <a:off x="697" y="3474"/>
              <a:ext cx="27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Östrogenwirkung verhindern</a:t>
              </a:r>
              <a:endPara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14" name="Line 374"/>
            <p:cNvSpPr>
              <a:spLocks noChangeShapeType="1"/>
            </p:cNvSpPr>
            <p:nvPr/>
          </p:nvSpPr>
          <p:spPr bwMode="auto">
            <a:xfrm>
              <a:off x="3087" y="3606"/>
              <a:ext cx="1026" cy="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0615" name="Group 375"/>
          <p:cNvGrpSpPr>
            <a:grpSpLocks/>
          </p:cNvGrpSpPr>
          <p:nvPr/>
        </p:nvGrpSpPr>
        <p:grpSpPr bwMode="auto">
          <a:xfrm>
            <a:off x="1475318" y="5049838"/>
            <a:ext cx="7562849" cy="1536700"/>
            <a:chOff x="697" y="3064"/>
            <a:chExt cx="2551" cy="968"/>
          </a:xfrm>
        </p:grpSpPr>
        <p:sp>
          <p:nvSpPr>
            <p:cNvPr id="10616" name="Text Box 376"/>
            <p:cNvSpPr txBox="1">
              <a:spLocks noChangeArrowheads="1"/>
            </p:cNvSpPr>
            <p:nvPr/>
          </p:nvSpPr>
          <p:spPr bwMode="auto">
            <a:xfrm>
              <a:off x="697" y="3064"/>
              <a:ext cx="255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+mn-ea"/>
                  <a:cs typeface="+mn-cs"/>
                </a:rPr>
                <a:t>Eierstöcke entfernen (endgültig)</a:t>
              </a:r>
            </a:p>
            <a:p>
              <a:pPr marL="0" marR="0" lvl="0" indent="0" algn="l" defTabSz="914400" rtl="0" eaLnBrk="1" fontAlgn="auto" latinLnBrk="0" hangingPunct="1">
                <a:lnSpc>
                  <a:spcPct val="4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+mn-ea"/>
                  <a:cs typeface="+mn-cs"/>
                </a:rPr>
                <a:t>GnRH-Analoga (zeitlich begrenzt)</a:t>
              </a:r>
            </a:p>
          </p:txBody>
        </p:sp>
        <p:sp>
          <p:nvSpPr>
            <p:cNvPr id="10617" name="Text Box 377"/>
            <p:cNvSpPr txBox="1">
              <a:spLocks noChangeArrowheads="1"/>
            </p:cNvSpPr>
            <p:nvPr/>
          </p:nvSpPr>
          <p:spPr bwMode="auto">
            <a:xfrm>
              <a:off x="705" y="3782"/>
              <a:ext cx="18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Tamoxifen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14.06.2023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409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12284" y="1743075"/>
            <a:ext cx="5856816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Wirkung: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Legen Hormonproduktion still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Erzeugen künstliche Wechseljahre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Wesentliche Vorteile: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Hohe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Wirksamkeit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bei jungen Frauen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S.c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Spritze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monatlich/3-monatlich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für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Jahre mit Tamoxifen zusammen.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Wesentliche Nachteile: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Wechseljahrsbeschwerden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Knochendichte nimmt ab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814917" y="274638"/>
            <a:ext cx="10945283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DE" sz="4000" smtClean="0">
                <a:cs typeface="+mj-cs"/>
              </a:rPr>
              <a:t>Anti-Hormontherapie mit GnRH-Analoga- Zoladex (</a:t>
            </a:r>
            <a:r>
              <a:rPr lang="de-DE" sz="4000" u="sng" smtClean="0">
                <a:cs typeface="+mj-cs"/>
              </a:rPr>
              <a:t>vor</a:t>
            </a:r>
            <a:r>
              <a:rPr lang="de-DE" sz="4000" smtClean="0">
                <a:cs typeface="+mj-cs"/>
              </a:rPr>
              <a:t> den Wechseljahren)</a:t>
            </a:r>
          </a:p>
        </p:txBody>
      </p:sp>
      <p:pic>
        <p:nvPicPr>
          <p:cNvPr id="12292" name="Picture 4" descr="anatomicface_britta_neu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5"/>
          <a:stretch>
            <a:fillRect/>
          </a:stretch>
        </p:blipFill>
        <p:spPr>
          <a:xfrm>
            <a:off x="7054851" y="1557338"/>
            <a:ext cx="2688167" cy="50403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957484" y="2276476"/>
            <a:ext cx="77046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LH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FSH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rot="2700000" flipH="1" flipV="1">
            <a:off x="8757973" y="4035161"/>
            <a:ext cx="1290638" cy="78317"/>
          </a:xfrm>
          <a:prstGeom prst="line">
            <a:avLst/>
          </a:prstGeom>
          <a:noFill/>
          <a:ln w="12700">
            <a:solidFill>
              <a:srgbClr val="2B8825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030884" y="4581526"/>
            <a:ext cx="1919816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2B8825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Anti-Östrogen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2B8825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(Tamoxifen)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630584" y="3213101"/>
            <a:ext cx="220768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Mammakarzinom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8492067" y="3500438"/>
            <a:ext cx="203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0030884" y="2205039"/>
            <a:ext cx="19219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GnRH-Agonisten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095067" y="5084763"/>
            <a:ext cx="14414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Eierstöcke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rot="5400000" flipH="1">
            <a:off x="8042010" y="4561682"/>
            <a:ext cx="900113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2700000">
            <a:off x="8337551" y="4346575"/>
            <a:ext cx="313267" cy="234950"/>
          </a:xfrm>
          <a:prstGeom prst="plus">
            <a:avLst>
              <a:gd name="adj" fmla="val 3534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51C3F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 rot="-5400000">
            <a:off x="8319030" y="4312366"/>
            <a:ext cx="8667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2B8825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Östrogen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rot="1500000" flipH="1" flipV="1">
            <a:off x="8754533" y="1958976"/>
            <a:ext cx="1270000" cy="2381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8396818" y="1628775"/>
            <a:ext cx="385233" cy="141288"/>
          </a:xfrm>
          <a:prstGeom prst="ellipse">
            <a:avLst/>
          </a:prstGeom>
          <a:solidFill>
            <a:srgbClr val="2B88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6096" name="Picture 17" descr="Eierstock-hal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048250"/>
            <a:ext cx="58631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Freeform 18"/>
          <p:cNvSpPr>
            <a:spLocks/>
          </p:cNvSpPr>
          <p:nvPr/>
        </p:nvSpPr>
        <p:spPr bwMode="auto">
          <a:xfrm>
            <a:off x="7008285" y="1716088"/>
            <a:ext cx="1382183" cy="3294062"/>
          </a:xfrm>
          <a:custGeom>
            <a:avLst/>
            <a:gdLst>
              <a:gd name="T0" fmla="*/ 653 w 653"/>
              <a:gd name="T1" fmla="*/ 0 h 2075"/>
              <a:gd name="T2" fmla="*/ 75 w 653"/>
              <a:gd name="T3" fmla="*/ 365 h 2075"/>
              <a:gd name="T4" fmla="*/ 201 w 653"/>
              <a:gd name="T5" fmla="*/ 1198 h 2075"/>
              <a:gd name="T6" fmla="*/ 630 w 653"/>
              <a:gd name="T7" fmla="*/ 2075 h 2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2075">
                <a:moveTo>
                  <a:pt x="653" y="0"/>
                </a:moveTo>
                <a:cubicBezTo>
                  <a:pt x="537" y="11"/>
                  <a:pt x="150" y="165"/>
                  <a:pt x="75" y="365"/>
                </a:cubicBezTo>
                <a:cubicBezTo>
                  <a:pt x="0" y="565"/>
                  <a:pt x="110" y="914"/>
                  <a:pt x="201" y="1198"/>
                </a:cubicBezTo>
                <a:cubicBezTo>
                  <a:pt x="294" y="1483"/>
                  <a:pt x="540" y="1893"/>
                  <a:pt x="630" y="207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-1137254">
            <a:off x="7128933" y="2041525"/>
            <a:ext cx="313267" cy="234950"/>
          </a:xfrm>
          <a:prstGeom prst="plus">
            <a:avLst>
              <a:gd name="adj" fmla="val 3534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51C3F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14.06.2023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650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1" y="1985963"/>
            <a:ext cx="7152217" cy="4035425"/>
          </a:xfrm>
          <a:custGeom>
            <a:avLst/>
            <a:gdLst>
              <a:gd name="T0" fmla="*/ 0 w 3427"/>
              <a:gd name="T1" fmla="*/ 0 h 2542"/>
              <a:gd name="T2" fmla="*/ 3233 w 3427"/>
              <a:gd name="T3" fmla="*/ 2 h 2542"/>
              <a:gd name="T4" fmla="*/ 3426 w 3427"/>
              <a:gd name="T5" fmla="*/ 212 h 2542"/>
              <a:gd name="T6" fmla="*/ 3427 w 3427"/>
              <a:gd name="T7" fmla="*/ 2334 h 2542"/>
              <a:gd name="T8" fmla="*/ 3233 w 3427"/>
              <a:gd name="T9" fmla="*/ 2542 h 2542"/>
              <a:gd name="T10" fmla="*/ 0 w 3427"/>
              <a:gd name="T11" fmla="*/ 2541 h 2542"/>
              <a:gd name="T12" fmla="*/ 0 w 3427"/>
              <a:gd name="T13" fmla="*/ 0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7" h="2542">
                <a:moveTo>
                  <a:pt x="0" y="0"/>
                </a:moveTo>
                <a:lnTo>
                  <a:pt x="3233" y="2"/>
                </a:lnTo>
                <a:cubicBezTo>
                  <a:pt x="3355" y="2"/>
                  <a:pt x="3426" y="80"/>
                  <a:pt x="3426" y="212"/>
                </a:cubicBezTo>
                <a:lnTo>
                  <a:pt x="3427" y="2334"/>
                </a:lnTo>
                <a:cubicBezTo>
                  <a:pt x="3427" y="2464"/>
                  <a:pt x="3380" y="2542"/>
                  <a:pt x="3233" y="2542"/>
                </a:cubicBezTo>
                <a:lnTo>
                  <a:pt x="0" y="25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>
                <a:solidFill>
                  <a:schemeClr val="bg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87400" y="274638"/>
            <a:ext cx="109728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de-DE" smtClean="0">
                <a:cs typeface="+mj-cs"/>
              </a:rPr>
              <a:t>Anti-Hormontherapie mit Tamoxifen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44834" y="1989139"/>
            <a:ext cx="4512733" cy="23447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de-DE" sz="2000" smtClean="0">
                <a:cs typeface="+mn-cs"/>
              </a:rPr>
              <a:t>Blockiert die Hormon-Rezeptoren auf der Oberfläche der Krebszellen, sodass das Östrogen nicht mehr andocken kann – </a:t>
            </a:r>
            <a:br>
              <a:rPr lang="de-DE" sz="2000" smtClean="0">
                <a:cs typeface="+mn-cs"/>
              </a:rPr>
            </a:br>
            <a:r>
              <a:rPr lang="de-DE" sz="2000" smtClean="0">
                <a:cs typeface="+mn-cs"/>
              </a:rPr>
              <a:t>das Wachstum der Krebszellen wird verhindert</a:t>
            </a:r>
          </a:p>
        </p:txBody>
      </p:sp>
      <p:graphicFrame>
        <p:nvGraphicFramePr>
          <p:cNvPr id="44036" name="Object 5"/>
          <p:cNvGraphicFramePr>
            <a:graphicFrameLocks noChangeAspect="1"/>
          </p:cNvGraphicFramePr>
          <p:nvPr/>
        </p:nvGraphicFramePr>
        <p:xfrm>
          <a:off x="817034" y="2482851"/>
          <a:ext cx="54229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hoto Editor Photo" r:id="rId3" imgW="3191320" imgH="2324424" progId="MSPhotoEd.3">
                  <p:embed/>
                </p:oleObj>
              </mc:Choice>
              <mc:Fallback>
                <p:oleObj name="Photo Editor Photo" r:id="rId3" imgW="3191320" imgH="2324424" progId="MSPhotoEd.3">
                  <p:embed/>
                  <p:pic>
                    <p:nvPicPr>
                      <p:cNvPr id="44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34" y="2482851"/>
                        <a:ext cx="54229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00151" y="4076700"/>
            <a:ext cx="100488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Östrogen-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Rezeptor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193118" y="4292600"/>
            <a:ext cx="94403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charset="0"/>
                <a:ea typeface="+mn-ea"/>
                <a:cs typeface="+mn-cs"/>
              </a:rPr>
              <a:t>DNA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00151" y="5572125"/>
            <a:ext cx="4610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Anti-Östrogen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rot="2076046" flipH="1" flipV="1">
            <a:off x="1625601" y="4868863"/>
            <a:ext cx="495300" cy="533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161118" y="3860800"/>
            <a:ext cx="182456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67" name="Freeform 11"/>
          <p:cNvSpPr>
            <a:spLocks noEditPoints="1"/>
          </p:cNvSpPr>
          <p:nvPr/>
        </p:nvSpPr>
        <p:spPr bwMode="auto">
          <a:xfrm flipH="1">
            <a:off x="1680634" y="3644900"/>
            <a:ext cx="353484" cy="298450"/>
          </a:xfrm>
          <a:custGeom>
            <a:avLst/>
            <a:gdLst>
              <a:gd name="T0" fmla="*/ 123 w 123"/>
              <a:gd name="T1" fmla="*/ 0 h 138"/>
              <a:gd name="T2" fmla="*/ 55 w 123"/>
              <a:gd name="T3" fmla="*/ 0 h 138"/>
              <a:gd name="T4" fmla="*/ 39 w 123"/>
              <a:gd name="T5" fmla="*/ 2 h 138"/>
              <a:gd name="T6" fmla="*/ 31 w 123"/>
              <a:gd name="T7" fmla="*/ 4 h 138"/>
              <a:gd name="T8" fmla="*/ 26 w 123"/>
              <a:gd name="T9" fmla="*/ 7 h 138"/>
              <a:gd name="T10" fmla="*/ 21 w 123"/>
              <a:gd name="T11" fmla="*/ 12 h 138"/>
              <a:gd name="T12" fmla="*/ 17 w 123"/>
              <a:gd name="T13" fmla="*/ 17 h 138"/>
              <a:gd name="T14" fmla="*/ 13 w 123"/>
              <a:gd name="T15" fmla="*/ 27 h 138"/>
              <a:gd name="T16" fmla="*/ 12 w 123"/>
              <a:gd name="T17" fmla="*/ 38 h 138"/>
              <a:gd name="T18" fmla="*/ 13 w 123"/>
              <a:gd name="T19" fmla="*/ 49 h 138"/>
              <a:gd name="T20" fmla="*/ 16 w 123"/>
              <a:gd name="T21" fmla="*/ 58 h 138"/>
              <a:gd name="T22" fmla="*/ 20 w 123"/>
              <a:gd name="T23" fmla="*/ 64 h 138"/>
              <a:gd name="T24" fmla="*/ 25 w 123"/>
              <a:gd name="T25" fmla="*/ 68 h 138"/>
              <a:gd name="T26" fmla="*/ 39 w 123"/>
              <a:gd name="T27" fmla="*/ 75 h 138"/>
              <a:gd name="T28" fmla="*/ 39 w 123"/>
              <a:gd name="T29" fmla="*/ 82 h 138"/>
              <a:gd name="T30" fmla="*/ 29 w 123"/>
              <a:gd name="T31" fmla="*/ 92 h 138"/>
              <a:gd name="T32" fmla="*/ 17 w 123"/>
              <a:gd name="T33" fmla="*/ 111 h 138"/>
              <a:gd name="T34" fmla="*/ 33 w 123"/>
              <a:gd name="T35" fmla="*/ 138 h 138"/>
              <a:gd name="T36" fmla="*/ 62 w 123"/>
              <a:gd name="T37" fmla="*/ 94 h 138"/>
              <a:gd name="T38" fmla="*/ 69 w 123"/>
              <a:gd name="T39" fmla="*/ 85 h 138"/>
              <a:gd name="T40" fmla="*/ 76 w 123"/>
              <a:gd name="T41" fmla="*/ 81 h 138"/>
              <a:gd name="T42" fmla="*/ 90 w 123"/>
              <a:gd name="T43" fmla="*/ 80 h 138"/>
              <a:gd name="T44" fmla="*/ 96 w 123"/>
              <a:gd name="T45" fmla="*/ 138 h 138"/>
              <a:gd name="T46" fmla="*/ 96 w 123"/>
              <a:gd name="T47" fmla="*/ 58 h 138"/>
              <a:gd name="T48" fmla="*/ 59 w 123"/>
              <a:gd name="T49" fmla="*/ 58 h 138"/>
              <a:gd name="T50" fmla="*/ 51 w 123"/>
              <a:gd name="T51" fmla="*/ 56 h 138"/>
              <a:gd name="T52" fmla="*/ 46 w 123"/>
              <a:gd name="T53" fmla="*/ 54 h 138"/>
              <a:gd name="T54" fmla="*/ 43 w 123"/>
              <a:gd name="T55" fmla="*/ 51 h 138"/>
              <a:gd name="T56" fmla="*/ 41 w 123"/>
              <a:gd name="T57" fmla="*/ 47 h 138"/>
              <a:gd name="T58" fmla="*/ 40 w 123"/>
              <a:gd name="T59" fmla="*/ 43 h 138"/>
              <a:gd name="T60" fmla="*/ 40 w 123"/>
              <a:gd name="T61" fmla="*/ 37 h 138"/>
              <a:gd name="T62" fmla="*/ 42 w 123"/>
              <a:gd name="T63" fmla="*/ 31 h 138"/>
              <a:gd name="T64" fmla="*/ 46 w 123"/>
              <a:gd name="T65" fmla="*/ 27 h 138"/>
              <a:gd name="T66" fmla="*/ 51 w 123"/>
              <a:gd name="T67" fmla="*/ 24 h 138"/>
              <a:gd name="T68" fmla="*/ 61 w 123"/>
              <a:gd name="T69" fmla="*/ 23 h 138"/>
              <a:gd name="T70" fmla="*/ 96 w 123"/>
              <a:gd name="T71" fmla="*/ 2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3" h="138">
                <a:moveTo>
                  <a:pt x="123" y="138"/>
                </a:moveTo>
                <a:lnTo>
                  <a:pt x="123" y="0"/>
                </a:lnTo>
                <a:lnTo>
                  <a:pt x="65" y="0"/>
                </a:lnTo>
                <a:lnTo>
                  <a:pt x="55" y="0"/>
                </a:lnTo>
                <a:lnTo>
                  <a:pt x="46" y="1"/>
                </a:lnTo>
                <a:lnTo>
                  <a:pt x="39" y="2"/>
                </a:lnTo>
                <a:lnTo>
                  <a:pt x="33" y="3"/>
                </a:lnTo>
                <a:lnTo>
                  <a:pt x="31" y="4"/>
                </a:lnTo>
                <a:lnTo>
                  <a:pt x="29" y="6"/>
                </a:lnTo>
                <a:lnTo>
                  <a:pt x="26" y="7"/>
                </a:lnTo>
                <a:lnTo>
                  <a:pt x="24" y="8"/>
                </a:lnTo>
                <a:lnTo>
                  <a:pt x="21" y="12"/>
                </a:lnTo>
                <a:lnTo>
                  <a:pt x="19" y="14"/>
                </a:lnTo>
                <a:lnTo>
                  <a:pt x="17" y="17"/>
                </a:lnTo>
                <a:lnTo>
                  <a:pt x="15" y="21"/>
                </a:lnTo>
                <a:lnTo>
                  <a:pt x="13" y="27"/>
                </a:lnTo>
                <a:lnTo>
                  <a:pt x="12" y="32"/>
                </a:lnTo>
                <a:lnTo>
                  <a:pt x="12" y="38"/>
                </a:lnTo>
                <a:lnTo>
                  <a:pt x="12" y="46"/>
                </a:lnTo>
                <a:lnTo>
                  <a:pt x="13" y="49"/>
                </a:lnTo>
                <a:lnTo>
                  <a:pt x="14" y="52"/>
                </a:lnTo>
                <a:lnTo>
                  <a:pt x="16" y="58"/>
                </a:lnTo>
                <a:lnTo>
                  <a:pt x="18" y="61"/>
                </a:lnTo>
                <a:lnTo>
                  <a:pt x="20" y="64"/>
                </a:lnTo>
                <a:lnTo>
                  <a:pt x="23" y="66"/>
                </a:lnTo>
                <a:lnTo>
                  <a:pt x="25" y="68"/>
                </a:lnTo>
                <a:lnTo>
                  <a:pt x="31" y="72"/>
                </a:lnTo>
                <a:lnTo>
                  <a:pt x="39" y="75"/>
                </a:lnTo>
                <a:lnTo>
                  <a:pt x="47" y="77"/>
                </a:lnTo>
                <a:lnTo>
                  <a:pt x="39" y="82"/>
                </a:lnTo>
                <a:lnTo>
                  <a:pt x="32" y="88"/>
                </a:lnTo>
                <a:lnTo>
                  <a:pt x="29" y="92"/>
                </a:lnTo>
                <a:lnTo>
                  <a:pt x="26" y="97"/>
                </a:lnTo>
                <a:lnTo>
                  <a:pt x="17" y="111"/>
                </a:lnTo>
                <a:lnTo>
                  <a:pt x="0" y="138"/>
                </a:lnTo>
                <a:lnTo>
                  <a:pt x="33" y="138"/>
                </a:lnTo>
                <a:lnTo>
                  <a:pt x="53" y="107"/>
                </a:lnTo>
                <a:lnTo>
                  <a:pt x="62" y="94"/>
                </a:lnTo>
                <a:lnTo>
                  <a:pt x="67" y="87"/>
                </a:lnTo>
                <a:lnTo>
                  <a:pt x="69" y="85"/>
                </a:lnTo>
                <a:lnTo>
                  <a:pt x="71" y="84"/>
                </a:lnTo>
                <a:lnTo>
                  <a:pt x="76" y="81"/>
                </a:lnTo>
                <a:lnTo>
                  <a:pt x="81" y="80"/>
                </a:lnTo>
                <a:lnTo>
                  <a:pt x="90" y="80"/>
                </a:lnTo>
                <a:lnTo>
                  <a:pt x="96" y="80"/>
                </a:lnTo>
                <a:lnTo>
                  <a:pt x="96" y="138"/>
                </a:lnTo>
                <a:lnTo>
                  <a:pt x="123" y="138"/>
                </a:lnTo>
                <a:close/>
                <a:moveTo>
                  <a:pt x="96" y="58"/>
                </a:moveTo>
                <a:lnTo>
                  <a:pt x="75" y="58"/>
                </a:lnTo>
                <a:lnTo>
                  <a:pt x="59" y="58"/>
                </a:lnTo>
                <a:lnTo>
                  <a:pt x="54" y="57"/>
                </a:lnTo>
                <a:lnTo>
                  <a:pt x="51" y="56"/>
                </a:lnTo>
                <a:lnTo>
                  <a:pt x="48" y="55"/>
                </a:lnTo>
                <a:lnTo>
                  <a:pt x="46" y="54"/>
                </a:lnTo>
                <a:lnTo>
                  <a:pt x="44" y="52"/>
                </a:lnTo>
                <a:lnTo>
                  <a:pt x="43" y="51"/>
                </a:lnTo>
                <a:lnTo>
                  <a:pt x="42" y="48"/>
                </a:lnTo>
                <a:lnTo>
                  <a:pt x="41" y="47"/>
                </a:lnTo>
                <a:lnTo>
                  <a:pt x="41" y="46"/>
                </a:lnTo>
                <a:lnTo>
                  <a:pt x="40" y="43"/>
                </a:lnTo>
                <a:lnTo>
                  <a:pt x="40" y="40"/>
                </a:lnTo>
                <a:lnTo>
                  <a:pt x="40" y="37"/>
                </a:lnTo>
                <a:lnTo>
                  <a:pt x="41" y="34"/>
                </a:lnTo>
                <a:lnTo>
                  <a:pt x="42" y="31"/>
                </a:lnTo>
                <a:lnTo>
                  <a:pt x="44" y="29"/>
                </a:lnTo>
                <a:lnTo>
                  <a:pt x="46" y="27"/>
                </a:lnTo>
                <a:lnTo>
                  <a:pt x="48" y="25"/>
                </a:lnTo>
                <a:lnTo>
                  <a:pt x="51" y="24"/>
                </a:lnTo>
                <a:lnTo>
                  <a:pt x="54" y="23"/>
                </a:lnTo>
                <a:lnTo>
                  <a:pt x="61" y="23"/>
                </a:lnTo>
                <a:lnTo>
                  <a:pt x="74" y="23"/>
                </a:lnTo>
                <a:lnTo>
                  <a:pt x="96" y="23"/>
                </a:lnTo>
                <a:lnTo>
                  <a:pt x="96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rgbClr val="03152F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697818" y="4005263"/>
            <a:ext cx="1536700" cy="24237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3152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charset="0"/>
                <a:ea typeface="+mn-ea"/>
                <a:cs typeface="Arial" charset="0"/>
              </a:rPr>
              <a:t>Zellkern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1871133" y="2563814"/>
            <a:ext cx="0" cy="865187"/>
          </a:xfrm>
          <a:prstGeom prst="line">
            <a:avLst/>
          </a:prstGeom>
          <a:noFill/>
          <a:ln w="19050">
            <a:solidFill>
              <a:srgbClr val="2B8825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007533" y="2133600"/>
            <a:ext cx="18224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2B8825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Östrogen</a:t>
            </a:r>
          </a:p>
        </p:txBody>
      </p:sp>
      <p:grpSp>
        <p:nvGrpSpPr>
          <p:cNvPr id="44046" name="Group 15"/>
          <p:cNvGrpSpPr>
            <a:grpSpLocks/>
          </p:cNvGrpSpPr>
          <p:nvPr/>
        </p:nvGrpSpPr>
        <p:grpSpPr bwMode="auto">
          <a:xfrm>
            <a:off x="1198034" y="2492379"/>
            <a:ext cx="395817" cy="490538"/>
            <a:chOff x="3330" y="1797"/>
            <a:chExt cx="187" cy="309"/>
          </a:xfrm>
        </p:grpSpPr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>
              <a:off x="3330" y="1861"/>
              <a:ext cx="187" cy="245"/>
            </a:xfrm>
            <a:custGeom>
              <a:avLst/>
              <a:gdLst>
                <a:gd name="G0" fmla="+- 4288 0 0"/>
                <a:gd name="G1" fmla="+- 21600 0 4288"/>
                <a:gd name="G2" fmla="+- 21600 0 428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288" y="10800"/>
                  </a:moveTo>
                  <a:cubicBezTo>
                    <a:pt x="4288" y="14396"/>
                    <a:pt x="7204" y="17312"/>
                    <a:pt x="10800" y="17312"/>
                  </a:cubicBezTo>
                  <a:cubicBezTo>
                    <a:pt x="14396" y="17312"/>
                    <a:pt x="17312" y="14396"/>
                    <a:pt x="17312" y="10800"/>
                  </a:cubicBezTo>
                  <a:cubicBezTo>
                    <a:pt x="17312" y="7204"/>
                    <a:pt x="14396" y="4288"/>
                    <a:pt x="10800" y="4288"/>
                  </a:cubicBezTo>
                  <a:cubicBezTo>
                    <a:pt x="7204" y="4288"/>
                    <a:pt x="4288" y="7204"/>
                    <a:pt x="4288" y="108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3356" y="1797"/>
              <a:ext cx="44" cy="2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3447" y="1797"/>
              <a:ext cx="44" cy="24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520267" y="4365625"/>
            <a:ext cx="18245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4675" indent="-39528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82663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9065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57375" indent="-287338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45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17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289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86175" indent="-287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Krebs-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wachstum</a:t>
            </a: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1200151" y="5157788"/>
            <a:ext cx="275167" cy="298450"/>
          </a:xfrm>
          <a:custGeom>
            <a:avLst/>
            <a:gdLst>
              <a:gd name="T0" fmla="*/ 0 w 144"/>
              <a:gd name="T1" fmla="*/ 2 h 194"/>
              <a:gd name="T2" fmla="*/ 144 w 144"/>
              <a:gd name="T3" fmla="*/ 0 h 194"/>
              <a:gd name="T4" fmla="*/ 144 w 144"/>
              <a:gd name="T5" fmla="*/ 36 h 194"/>
              <a:gd name="T6" fmla="*/ 93 w 144"/>
              <a:gd name="T7" fmla="*/ 36 h 194"/>
              <a:gd name="T8" fmla="*/ 93 w 144"/>
              <a:gd name="T9" fmla="*/ 192 h 194"/>
              <a:gd name="T10" fmla="*/ 55 w 144"/>
              <a:gd name="T11" fmla="*/ 194 h 194"/>
              <a:gd name="T12" fmla="*/ 55 w 144"/>
              <a:gd name="T13" fmla="*/ 35 h 194"/>
              <a:gd name="T14" fmla="*/ 0 w 144"/>
              <a:gd name="T15" fmla="*/ 35 h 194"/>
              <a:gd name="T16" fmla="*/ 0 w 144"/>
              <a:gd name="T17" fmla="*/ 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" h="194">
                <a:moveTo>
                  <a:pt x="0" y="2"/>
                </a:moveTo>
                <a:lnTo>
                  <a:pt x="144" y="0"/>
                </a:lnTo>
                <a:lnTo>
                  <a:pt x="144" y="36"/>
                </a:lnTo>
                <a:lnTo>
                  <a:pt x="93" y="36"/>
                </a:lnTo>
                <a:lnTo>
                  <a:pt x="93" y="192"/>
                </a:lnTo>
                <a:lnTo>
                  <a:pt x="55" y="194"/>
                </a:lnTo>
                <a:lnTo>
                  <a:pt x="55" y="35"/>
                </a:lnTo>
                <a:lnTo>
                  <a:pt x="0" y="35"/>
                </a:lnTo>
                <a:lnTo>
                  <a:pt x="0" y="2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rgbClr val="03152F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193367" y="4076700"/>
            <a:ext cx="115146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680633" y="2781301"/>
            <a:ext cx="3590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X</a:t>
            </a:r>
          </a:p>
        </p:txBody>
      </p:sp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2736851" y="3500440"/>
            <a:ext cx="726016" cy="842963"/>
            <a:chOff x="975" y="2205"/>
            <a:chExt cx="343" cy="531"/>
          </a:xfrm>
        </p:grpSpPr>
        <p:sp>
          <p:nvSpPr>
            <p:cNvPr id="19480" name="Freeform 24"/>
            <p:cNvSpPr>
              <a:spLocks noEditPoints="1"/>
            </p:cNvSpPr>
            <p:nvPr/>
          </p:nvSpPr>
          <p:spPr bwMode="auto">
            <a:xfrm flipH="1">
              <a:off x="1151" y="2205"/>
              <a:ext cx="167" cy="188"/>
            </a:xfrm>
            <a:custGeom>
              <a:avLst/>
              <a:gdLst>
                <a:gd name="T0" fmla="*/ 123 w 123"/>
                <a:gd name="T1" fmla="*/ 0 h 138"/>
                <a:gd name="T2" fmla="*/ 55 w 123"/>
                <a:gd name="T3" fmla="*/ 0 h 138"/>
                <a:gd name="T4" fmla="*/ 39 w 123"/>
                <a:gd name="T5" fmla="*/ 2 h 138"/>
                <a:gd name="T6" fmla="*/ 31 w 123"/>
                <a:gd name="T7" fmla="*/ 4 h 138"/>
                <a:gd name="T8" fmla="*/ 26 w 123"/>
                <a:gd name="T9" fmla="*/ 7 h 138"/>
                <a:gd name="T10" fmla="*/ 21 w 123"/>
                <a:gd name="T11" fmla="*/ 12 h 138"/>
                <a:gd name="T12" fmla="*/ 17 w 123"/>
                <a:gd name="T13" fmla="*/ 17 h 138"/>
                <a:gd name="T14" fmla="*/ 13 w 123"/>
                <a:gd name="T15" fmla="*/ 27 h 138"/>
                <a:gd name="T16" fmla="*/ 12 w 123"/>
                <a:gd name="T17" fmla="*/ 38 h 138"/>
                <a:gd name="T18" fmla="*/ 13 w 123"/>
                <a:gd name="T19" fmla="*/ 49 h 138"/>
                <a:gd name="T20" fmla="*/ 16 w 123"/>
                <a:gd name="T21" fmla="*/ 58 h 138"/>
                <a:gd name="T22" fmla="*/ 20 w 123"/>
                <a:gd name="T23" fmla="*/ 64 h 138"/>
                <a:gd name="T24" fmla="*/ 25 w 123"/>
                <a:gd name="T25" fmla="*/ 68 h 138"/>
                <a:gd name="T26" fmla="*/ 39 w 123"/>
                <a:gd name="T27" fmla="*/ 75 h 138"/>
                <a:gd name="T28" fmla="*/ 39 w 123"/>
                <a:gd name="T29" fmla="*/ 82 h 138"/>
                <a:gd name="T30" fmla="*/ 29 w 123"/>
                <a:gd name="T31" fmla="*/ 92 h 138"/>
                <a:gd name="T32" fmla="*/ 17 w 123"/>
                <a:gd name="T33" fmla="*/ 111 h 138"/>
                <a:gd name="T34" fmla="*/ 33 w 123"/>
                <a:gd name="T35" fmla="*/ 138 h 138"/>
                <a:gd name="T36" fmla="*/ 62 w 123"/>
                <a:gd name="T37" fmla="*/ 94 h 138"/>
                <a:gd name="T38" fmla="*/ 69 w 123"/>
                <a:gd name="T39" fmla="*/ 85 h 138"/>
                <a:gd name="T40" fmla="*/ 76 w 123"/>
                <a:gd name="T41" fmla="*/ 81 h 138"/>
                <a:gd name="T42" fmla="*/ 90 w 123"/>
                <a:gd name="T43" fmla="*/ 80 h 138"/>
                <a:gd name="T44" fmla="*/ 96 w 123"/>
                <a:gd name="T45" fmla="*/ 138 h 138"/>
                <a:gd name="T46" fmla="*/ 96 w 123"/>
                <a:gd name="T47" fmla="*/ 58 h 138"/>
                <a:gd name="T48" fmla="*/ 59 w 123"/>
                <a:gd name="T49" fmla="*/ 58 h 138"/>
                <a:gd name="T50" fmla="*/ 51 w 123"/>
                <a:gd name="T51" fmla="*/ 56 h 138"/>
                <a:gd name="T52" fmla="*/ 46 w 123"/>
                <a:gd name="T53" fmla="*/ 54 h 138"/>
                <a:gd name="T54" fmla="*/ 43 w 123"/>
                <a:gd name="T55" fmla="*/ 51 h 138"/>
                <a:gd name="T56" fmla="*/ 41 w 123"/>
                <a:gd name="T57" fmla="*/ 47 h 138"/>
                <a:gd name="T58" fmla="*/ 40 w 123"/>
                <a:gd name="T59" fmla="*/ 43 h 138"/>
                <a:gd name="T60" fmla="*/ 40 w 123"/>
                <a:gd name="T61" fmla="*/ 37 h 138"/>
                <a:gd name="T62" fmla="*/ 42 w 123"/>
                <a:gd name="T63" fmla="*/ 31 h 138"/>
                <a:gd name="T64" fmla="*/ 46 w 123"/>
                <a:gd name="T65" fmla="*/ 27 h 138"/>
                <a:gd name="T66" fmla="*/ 51 w 123"/>
                <a:gd name="T67" fmla="*/ 24 h 138"/>
                <a:gd name="T68" fmla="*/ 61 w 123"/>
                <a:gd name="T69" fmla="*/ 23 h 138"/>
                <a:gd name="T70" fmla="*/ 96 w 123"/>
                <a:gd name="T71" fmla="*/ 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138">
                  <a:moveTo>
                    <a:pt x="123" y="138"/>
                  </a:moveTo>
                  <a:lnTo>
                    <a:pt x="123" y="0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6" y="1"/>
                  </a:lnTo>
                  <a:lnTo>
                    <a:pt x="39" y="2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3" y="27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2" y="46"/>
                  </a:lnTo>
                  <a:lnTo>
                    <a:pt x="13" y="49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18" y="61"/>
                  </a:lnTo>
                  <a:lnTo>
                    <a:pt x="20" y="64"/>
                  </a:lnTo>
                  <a:lnTo>
                    <a:pt x="23" y="66"/>
                  </a:lnTo>
                  <a:lnTo>
                    <a:pt x="25" y="68"/>
                  </a:lnTo>
                  <a:lnTo>
                    <a:pt x="31" y="72"/>
                  </a:lnTo>
                  <a:lnTo>
                    <a:pt x="39" y="75"/>
                  </a:lnTo>
                  <a:lnTo>
                    <a:pt x="47" y="77"/>
                  </a:lnTo>
                  <a:lnTo>
                    <a:pt x="39" y="82"/>
                  </a:lnTo>
                  <a:lnTo>
                    <a:pt x="32" y="88"/>
                  </a:lnTo>
                  <a:lnTo>
                    <a:pt x="29" y="92"/>
                  </a:lnTo>
                  <a:lnTo>
                    <a:pt x="26" y="97"/>
                  </a:lnTo>
                  <a:lnTo>
                    <a:pt x="17" y="111"/>
                  </a:lnTo>
                  <a:lnTo>
                    <a:pt x="0" y="138"/>
                  </a:lnTo>
                  <a:lnTo>
                    <a:pt x="33" y="138"/>
                  </a:lnTo>
                  <a:lnTo>
                    <a:pt x="53" y="107"/>
                  </a:lnTo>
                  <a:lnTo>
                    <a:pt x="62" y="94"/>
                  </a:lnTo>
                  <a:lnTo>
                    <a:pt x="67" y="87"/>
                  </a:lnTo>
                  <a:lnTo>
                    <a:pt x="69" y="85"/>
                  </a:lnTo>
                  <a:lnTo>
                    <a:pt x="71" y="84"/>
                  </a:lnTo>
                  <a:lnTo>
                    <a:pt x="76" y="81"/>
                  </a:lnTo>
                  <a:lnTo>
                    <a:pt x="81" y="80"/>
                  </a:lnTo>
                  <a:lnTo>
                    <a:pt x="90" y="80"/>
                  </a:lnTo>
                  <a:lnTo>
                    <a:pt x="96" y="80"/>
                  </a:lnTo>
                  <a:lnTo>
                    <a:pt x="96" y="138"/>
                  </a:lnTo>
                  <a:lnTo>
                    <a:pt x="123" y="138"/>
                  </a:lnTo>
                  <a:close/>
                  <a:moveTo>
                    <a:pt x="96" y="58"/>
                  </a:moveTo>
                  <a:lnTo>
                    <a:pt x="75" y="58"/>
                  </a:lnTo>
                  <a:lnTo>
                    <a:pt x="59" y="58"/>
                  </a:lnTo>
                  <a:lnTo>
                    <a:pt x="54" y="57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4" y="52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1" y="34"/>
                  </a:lnTo>
                  <a:lnTo>
                    <a:pt x="42" y="31"/>
                  </a:lnTo>
                  <a:lnTo>
                    <a:pt x="44" y="29"/>
                  </a:lnTo>
                  <a:lnTo>
                    <a:pt x="46" y="27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61" y="23"/>
                  </a:lnTo>
                  <a:lnTo>
                    <a:pt x="74" y="23"/>
                  </a:lnTo>
                  <a:lnTo>
                    <a:pt x="96" y="23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63500" dist="35921" dir="2700000" algn="ctr" rotWithShape="0">
                <a:srgbClr val="03152F"/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81" name="Freeform 25"/>
            <p:cNvSpPr>
              <a:spLocks/>
            </p:cNvSpPr>
            <p:nvPr/>
          </p:nvSpPr>
          <p:spPr bwMode="auto">
            <a:xfrm>
              <a:off x="975" y="2205"/>
              <a:ext cx="130" cy="188"/>
            </a:xfrm>
            <a:custGeom>
              <a:avLst/>
              <a:gdLst>
                <a:gd name="T0" fmla="*/ 0 w 144"/>
                <a:gd name="T1" fmla="*/ 2 h 194"/>
                <a:gd name="T2" fmla="*/ 144 w 144"/>
                <a:gd name="T3" fmla="*/ 0 h 194"/>
                <a:gd name="T4" fmla="*/ 144 w 144"/>
                <a:gd name="T5" fmla="*/ 36 h 194"/>
                <a:gd name="T6" fmla="*/ 93 w 144"/>
                <a:gd name="T7" fmla="*/ 36 h 194"/>
                <a:gd name="T8" fmla="*/ 93 w 144"/>
                <a:gd name="T9" fmla="*/ 192 h 194"/>
                <a:gd name="T10" fmla="*/ 55 w 144"/>
                <a:gd name="T11" fmla="*/ 194 h 194"/>
                <a:gd name="T12" fmla="*/ 55 w 144"/>
                <a:gd name="T13" fmla="*/ 35 h 194"/>
                <a:gd name="T14" fmla="*/ 0 w 144"/>
                <a:gd name="T15" fmla="*/ 35 h 194"/>
                <a:gd name="T16" fmla="*/ 0 w 144"/>
                <a:gd name="T17" fmla="*/ 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94">
                  <a:moveTo>
                    <a:pt x="0" y="2"/>
                  </a:moveTo>
                  <a:lnTo>
                    <a:pt x="144" y="0"/>
                  </a:lnTo>
                  <a:lnTo>
                    <a:pt x="144" y="36"/>
                  </a:lnTo>
                  <a:lnTo>
                    <a:pt x="93" y="36"/>
                  </a:lnTo>
                  <a:lnTo>
                    <a:pt x="93" y="192"/>
                  </a:lnTo>
                  <a:lnTo>
                    <a:pt x="55" y="194"/>
                  </a:lnTo>
                  <a:lnTo>
                    <a:pt x="55" y="35"/>
                  </a:lnTo>
                  <a:lnTo>
                    <a:pt x="0" y="3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5921" dir="2700000" algn="ctr" rotWithShape="0">
                <a:srgbClr val="03152F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1020" y="2387"/>
              <a:ext cx="17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1200" cap="none" spc="0" normalizeH="0" baseline="0" noProof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576484" y="3802064"/>
            <a:ext cx="3590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X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14.06.2023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304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764704"/>
            <a:ext cx="11070167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de-DE" dirty="0" smtClean="0">
                <a:cs typeface="+mj-cs"/>
              </a:rPr>
              <a:t>Anti-Hormontherapie mit Tamoxifen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2284" y="1911351"/>
            <a:ext cx="1075266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Wesentliche Vorteile: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Hohe Wirksamkeit: Hat die Sterblichkeit bei Brustkrebs um die Hälfte verringert.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Bewährtes Medikament: Seit über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40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Jahren im Einsatz.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Schont die Knochen.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Tägliche Einnahme in Tablettenform.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Wesentliche Nachteile: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Wechseljahresbeschwerden.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Erhöhtes Risiko für Veränderungen der Gebärmutterschleimhaut.</a:t>
            </a: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Erhöht das Risiko für Thrombosen.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14.06.2023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6096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Antihormontherapie </a:t>
            </a:r>
            <a:r>
              <a:rPr lang="de-DE" sz="3600" b="1" dirty="0" smtClean="0"/>
              <a:t>vor</a:t>
            </a:r>
            <a:r>
              <a:rPr lang="de-DE" sz="3600" dirty="0" smtClean="0"/>
              <a:t> den Wechseljahren –</a:t>
            </a:r>
            <a:br>
              <a:rPr lang="de-DE" sz="3600" dirty="0" smtClean="0"/>
            </a:br>
            <a:r>
              <a:rPr lang="de-DE" sz="3600" dirty="0" smtClean="0"/>
              <a:t>NIEDRIGES RISIKO (Keine Chemo)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6763" y="2708920"/>
            <a:ext cx="10009757" cy="331246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de-DE" sz="2400" dirty="0" smtClean="0"/>
              <a:t>Standardtherapie Tamoxifen: 5 Jahre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14.06.2023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" val="1031"/>
</p:tagLst>
</file>

<file path=ppt/theme/theme1.xml><?xml version="1.0" encoding="utf-8"?>
<a:theme xmlns:a="http://schemas.openxmlformats.org/drawingml/2006/main" name="Helios_PPT_1.0.4">
  <a:themeElements>
    <a:clrScheme name="Helios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8DCE1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ios_001_170726_fin.potx" id="{1111203A-C210-43EA-B54E-B7CEC65C6B6B}" vid="{DE92490F-E3B6-4998-9683-4E2E219DFDE8}"/>
    </a:ext>
  </a:extLst>
</a:theme>
</file>

<file path=ppt/theme/theme2.xml><?xml version="1.0" encoding="utf-8"?>
<a:theme xmlns:a="http://schemas.openxmlformats.org/drawingml/2006/main" name="1_Helios_PPT_1.0.4">
  <a:themeElements>
    <a:clrScheme name="Helios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8DCE1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ios_001_170726_fin.potx" id="{1111203A-C210-43EA-B54E-B7CEC65C6B6B}" vid="{DE92490F-E3B6-4998-9683-4E2E219DFDE8}"/>
    </a:ext>
  </a:extLst>
</a:theme>
</file>

<file path=ppt/theme/theme3.xml><?xml version="1.0" encoding="utf-8"?>
<a:theme xmlns:a="http://schemas.openxmlformats.org/drawingml/2006/main" name="2_Helios_PPT_1.0.4">
  <a:themeElements>
    <a:clrScheme name="Helios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8DCE1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ios_001_170726_fin.potx" id="{1111203A-C210-43EA-B54E-B7CEC65C6B6B}" vid="{DE92490F-E3B6-4998-9683-4E2E219DFDE8}"/>
    </a:ext>
  </a:extLst>
</a:theme>
</file>

<file path=ppt/theme/theme4.xml><?xml version="1.0" encoding="utf-8"?>
<a:theme xmlns:a="http://schemas.openxmlformats.org/drawingml/2006/main" name="3_Helios_PPT_1.0.4">
  <a:themeElements>
    <a:clrScheme name="Helios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8DCE1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ios_001_170726_fin.potx" id="{1111203A-C210-43EA-B54E-B7CEC65C6B6B}" vid="{DE92490F-E3B6-4998-9683-4E2E219DFDE8}"/>
    </a:ext>
  </a:extLst>
</a:theme>
</file>

<file path=ppt/theme/theme5.xml><?xml version="1.0" encoding="utf-8"?>
<a:theme xmlns:a="http://schemas.openxmlformats.org/drawingml/2006/main" name="4_Helios_PPT_1.0.4">
  <a:themeElements>
    <a:clrScheme name="Helios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8DCE1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ios_001_170726_fin.potx" id="{1111203A-C210-43EA-B54E-B7CEC65C6B6B}" vid="{DE92490F-E3B6-4998-9683-4E2E219DFD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Helios_PPT_1.0.4</Template>
  <TotalTime>0</TotalTime>
  <Words>904</Words>
  <Application>Microsoft Office PowerPoint</Application>
  <PresentationFormat>Breitbild</PresentationFormat>
  <Paragraphs>183</Paragraphs>
  <Slides>23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Formata Condensed</vt:lpstr>
      <vt:lpstr>Symbol</vt:lpstr>
      <vt:lpstr>Times New Roman</vt:lpstr>
      <vt:lpstr>Verdana</vt:lpstr>
      <vt:lpstr>Helios_PPT_1.0.4</vt:lpstr>
      <vt:lpstr>1_Helios_PPT_1.0.4</vt:lpstr>
      <vt:lpstr>2_Helios_PPT_1.0.4</vt:lpstr>
      <vt:lpstr>3_Helios_PPT_1.0.4</vt:lpstr>
      <vt:lpstr>4_Helios_PPT_1.0.4</vt:lpstr>
      <vt:lpstr>Photo Editor Photo</vt:lpstr>
      <vt:lpstr>Antihormontherapie bei Brustkrebs – neue Empfehlungen —</vt:lpstr>
      <vt:lpstr>Baustein Medikamente: Den Krebs von innen bekämpfen!</vt:lpstr>
      <vt:lpstr>Hormon-abhängiger Brustkrebs</vt:lpstr>
      <vt:lpstr>       Antihormontherapie   vor den   Wechseljahren</vt:lpstr>
      <vt:lpstr>Östrogenentstehung vor den Wechseljahren</vt:lpstr>
      <vt:lpstr>Anti-Hormontherapie mit GnRH-Analoga- Zoladex (vor den Wechseljahren)</vt:lpstr>
      <vt:lpstr>Anti-Hormontherapie mit Tamoxifen</vt:lpstr>
      <vt:lpstr>Anti-Hormontherapie mit Tamoxifen</vt:lpstr>
      <vt:lpstr>Antihormontherapie vor den Wechseljahren – NIEDRIGES RISIKO (Keine Chemo)</vt:lpstr>
      <vt:lpstr>Antihormontherapie vor den Wechseljahren – HOHES RISIKO (Chemo)</vt:lpstr>
      <vt:lpstr>     Antihormontherapie   nach den   Wechseljahren </vt:lpstr>
      <vt:lpstr>Hormonbildung nach den Wechseljahren</vt:lpstr>
      <vt:lpstr>Östrogenentstehung nach den Wechseljahren</vt:lpstr>
      <vt:lpstr>Antihormontherapie nach den Wechseljahren – NIEDRIGES Risiko.</vt:lpstr>
      <vt:lpstr>Antihormontherapie nach den Wechseljahren –HOHES RISIKO</vt:lpstr>
      <vt:lpstr>NEUE MEDIKAMENTE —</vt:lpstr>
      <vt:lpstr>Adjuvante endokrin-basierte Therapie mit CDK4/6 Inhibitoren und PARP Inhibitoren</vt:lpstr>
      <vt:lpstr>Abemaciclib –CDK 4/6 Inhibitoren</vt:lpstr>
      <vt:lpstr>PARP-Inhibitoren - Olaparib</vt:lpstr>
      <vt:lpstr>Antihormontherapie und Kinderwunsch</vt:lpstr>
      <vt:lpstr>Metastasierter Brustkrebs —</vt:lpstr>
      <vt:lpstr>NEU – Trastuzumab Deruxtecan- T-DXd</vt:lpstr>
      <vt:lpstr>Vielen Dank für  Ihre Aufmerksamkeit 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Antihormontherapie bei Brustkrebs – neue Empfehlungen —</dc:title>
  <dc:creator>Buss-Steidle, Renu</dc:creator>
  <dc:description>Vorlage Praesentation – Office 2013;_x000d_
Version 001;_x000d_
2017-07-26;</dc:description>
  <cp:lastModifiedBy>Buss-Steidle, Renu</cp:lastModifiedBy>
  <cp:revision>38</cp:revision>
  <dcterms:created xsi:type="dcterms:W3CDTF">2023-05-26T09:06:28Z</dcterms:created>
  <dcterms:modified xsi:type="dcterms:W3CDTF">2023-06-12T06:38:39Z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edenspiekermann</vt:lpwstr>
  </property>
  <property fmtid="{D5CDD505-2E9C-101B-9397-08002B2CF9AE}" pid="3" name="Erstellt am">
    <vt:lpwstr>2017-07-26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001</vt:lpwstr>
  </property>
  <property fmtid="{D5CDD505-2E9C-101B-9397-08002B2CF9AE}" pid="6" name="Version vom">
    <vt:lpwstr>2017-07-26</vt:lpwstr>
  </property>
</Properties>
</file>